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omments/modernComment_134_4329AA9F.xml" ContentType="application/vnd.ms-powerpoint.comments+xml"/>
  <Override PartName="/ppt/notesSlides/notesSlide2.xml" ContentType="application/vnd.openxmlformats-officedocument.presentationml.notesSlide+xml"/>
  <Override PartName="/ppt/comments/modernComment_2AF_6BDF939.xml" ContentType="application/vnd.ms-powerpoint.comments+xml"/>
  <Override PartName="/ppt/notesSlides/notesSlide3.xml" ContentType="application/vnd.openxmlformats-officedocument.presentationml.notesSlide+xml"/>
  <Override PartName="/ppt/comments/modernComment_2B0_85607F9.xml" ContentType="application/vnd.ms-powerpoint.comments+xml"/>
  <Override PartName="/ppt/notesSlides/notesSlide4.xml" ContentType="application/vnd.openxmlformats-officedocument.presentationml.notesSlide+xml"/>
  <Override PartName="/ppt/comments/modernComment_2B1_4C9B50D9.xml" ContentType="application/vnd.ms-powerpoint.comments+xml"/>
  <Override PartName="/ppt/notesSlides/notesSlide5.xml" ContentType="application/vnd.openxmlformats-officedocument.presentationml.notesSlide+xml"/>
  <Override PartName="/ppt/notesSlides/notesSlide6.xml" ContentType="application/vnd.openxmlformats-officedocument.presentationml.notesSlide+xml"/>
  <Override PartName="/ppt/comments/modernComment_2B3_86972CF0.xml" ContentType="application/vnd.ms-powerpoint.comments+xml"/>
  <Override PartName="/ppt/notesSlides/notesSlide7.xml" ContentType="application/vnd.openxmlformats-officedocument.presentationml.notesSlide+xml"/>
  <Override PartName="/ppt/comments/modernComment_2B4_CA23D542.xml" ContentType="application/vnd.ms-powerpoint.comments+xml"/>
  <Override PartName="/ppt/notesSlides/notesSlide8.xml" ContentType="application/vnd.openxmlformats-officedocument.presentationml.notesSlide+xml"/>
  <Override PartName="/ppt/comments/modernComment_2B5_2D2BCF12.xml" ContentType="application/vnd.ms-powerpoint.comments+xml"/>
  <Override PartName="/ppt/notesSlides/notesSlide9.xml" ContentType="application/vnd.openxmlformats-officedocument.presentationml.notesSlide+xml"/>
  <Override PartName="/ppt/comments/modernComment_2B6_E87D2A0F.xml" ContentType="application/vnd.ms-powerpoint.comments+xml"/>
  <Override PartName="/ppt/notesSlides/notesSlide10.xml" ContentType="application/vnd.openxmlformats-officedocument.presentationml.notesSlide+xml"/>
  <Override PartName="/ppt/comments/modernComment_2B7_7E444769.xml" ContentType="application/vnd.ms-powerpoint.comments+xml"/>
  <Override PartName="/ppt/notesSlides/notesSlide11.xml" ContentType="application/vnd.openxmlformats-officedocument.presentationml.notesSlide+xml"/>
  <Override PartName="/ppt/comments/modernComment_2B8_7ADBB565.xml" ContentType="application/vnd.ms-powerpoint.comments+xml"/>
  <Override PartName="/ppt/notesSlides/notesSlide12.xml" ContentType="application/vnd.openxmlformats-officedocument.presentationml.notesSlide+xml"/>
  <Override PartName="/ppt/comments/modernComment_2B9_2977244A.xml" ContentType="application/vnd.ms-powerpoint.comments+xml"/>
  <Override PartName="/ppt/notesSlides/notesSlide13.xml" ContentType="application/vnd.openxmlformats-officedocument.presentationml.notesSlide+xml"/>
  <Override PartName="/ppt/comments/modernComment_2BA_8D47C00F.xml" ContentType="application/vnd.ms-powerpoint.comments+xml"/>
  <Override PartName="/ppt/notesSlides/notesSlide14.xml" ContentType="application/vnd.openxmlformats-officedocument.presentationml.notesSlide+xml"/>
  <Override PartName="/ppt/comments/modernComment_2BB_40548DFF.xml" ContentType="application/vnd.ms-powerpoint.comments+xml"/>
  <Override PartName="/ppt/notesSlides/notesSlide15.xml" ContentType="application/vnd.openxmlformats-officedocument.presentationml.notesSlide+xml"/>
  <Override PartName="/ppt/comments/modernComment_2BC_510FBBD5.xml" ContentType="application/vnd.ms-powerpoint.comments+xml"/>
  <Override PartName="/ppt/notesSlides/notesSlide16.xml" ContentType="application/vnd.openxmlformats-officedocument.presentationml.notesSlide+xml"/>
  <Override PartName="/ppt/comments/modernComment_2BD_7B19FB9C.xml" ContentType="application/vnd.ms-powerpoint.comments+xml"/>
  <Override PartName="/ppt/notesSlides/notesSlide17.xml" ContentType="application/vnd.openxmlformats-officedocument.presentationml.notesSlide+xml"/>
  <Override PartName="/ppt/comments/modernComment_2BE_A0C7547A.xml" ContentType="application/vnd.ms-powerpoint.comment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omments/modernComment_2C0_4E9680A6.xml" ContentType="application/vnd.ms-powerpoint.comments+xml"/>
  <Override PartName="/ppt/notesSlides/notesSlide20.xml" ContentType="application/vnd.openxmlformats-officedocument.presentationml.notesSlide+xml"/>
  <Override PartName="/ppt/comments/modernComment_2C1_B1782D41.xml" ContentType="application/vnd.ms-powerpoint.comments+xml"/>
  <Override PartName="/ppt/notesSlides/notesSlide21.xml" ContentType="application/vnd.openxmlformats-officedocument.presentationml.notesSlide+xml"/>
  <Override PartName="/ppt/comments/modernComment_2C2_2FD1CA73.xml" ContentType="application/vnd.ms-powerpoint.comments+xml"/>
  <Override PartName="/ppt/notesSlides/notesSlide22.xml" ContentType="application/vnd.openxmlformats-officedocument.presentationml.notesSlide+xml"/>
  <Override PartName="/ppt/comments/modernComment_2C3_8222FC61.xml" ContentType="application/vnd.ms-powerpoint.comments+xml"/>
  <Override PartName="/ppt/notesSlides/notesSlide23.xml" ContentType="application/vnd.openxmlformats-officedocument.presentationml.notesSlide+xml"/>
  <Override PartName="/ppt/comments/modernComment_2C4_97ED452B.xml" ContentType="application/vnd.ms-powerpoint.comments+xml"/>
  <Override PartName="/ppt/notesSlides/notesSlide24.xml" ContentType="application/vnd.openxmlformats-officedocument.presentationml.notesSlide+xml"/>
  <Override PartName="/ppt/comments/modernComment_2C5_A4433799.xml" ContentType="application/vnd.ms-powerpoint.comments+xml"/>
  <Override PartName="/ppt/notesSlides/notesSlide25.xml" ContentType="application/vnd.openxmlformats-officedocument.presentationml.notesSlide+xml"/>
  <Override PartName="/ppt/comments/modernComment_2C6_C005E27C.xml" ContentType="application/vnd.ms-powerpoint.comments+xml"/>
  <Override PartName="/ppt/notesSlides/notesSlide26.xml" ContentType="application/vnd.openxmlformats-officedocument.presentationml.notesSlide+xml"/>
  <Override PartName="/ppt/comments/modernComment_2C7_91D018F1.xml" ContentType="application/vnd.ms-powerpoint.comments+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1" r:id="rId4"/>
  </p:sldMasterIdLst>
  <p:notesMasterIdLst>
    <p:notesMasterId r:id="rId40"/>
  </p:notesMasterIdLst>
  <p:handoutMasterIdLst>
    <p:handoutMasterId r:id="rId41"/>
  </p:handoutMasterIdLst>
  <p:sldIdLst>
    <p:sldId id="256" r:id="rId5"/>
    <p:sldId id="392" r:id="rId6"/>
    <p:sldId id="308" r:id="rId7"/>
    <p:sldId id="687" r:id="rId8"/>
    <p:sldId id="688" r:id="rId9"/>
    <p:sldId id="689" r:id="rId10"/>
    <p:sldId id="690" r:id="rId11"/>
    <p:sldId id="691" r:id="rId12"/>
    <p:sldId id="692" r:id="rId13"/>
    <p:sldId id="693" r:id="rId14"/>
    <p:sldId id="694" r:id="rId15"/>
    <p:sldId id="695" r:id="rId16"/>
    <p:sldId id="696" r:id="rId17"/>
    <p:sldId id="697" r:id="rId18"/>
    <p:sldId id="698" r:id="rId19"/>
    <p:sldId id="699" r:id="rId20"/>
    <p:sldId id="700" r:id="rId21"/>
    <p:sldId id="701" r:id="rId22"/>
    <p:sldId id="702" r:id="rId23"/>
    <p:sldId id="703" r:id="rId24"/>
    <p:sldId id="704" r:id="rId25"/>
    <p:sldId id="705" r:id="rId26"/>
    <p:sldId id="706" r:id="rId27"/>
    <p:sldId id="707" r:id="rId28"/>
    <p:sldId id="708" r:id="rId29"/>
    <p:sldId id="709" r:id="rId30"/>
    <p:sldId id="710" r:id="rId31"/>
    <p:sldId id="711" r:id="rId32"/>
    <p:sldId id="712" r:id="rId33"/>
    <p:sldId id="681" r:id="rId34"/>
    <p:sldId id="682" r:id="rId35"/>
    <p:sldId id="683" r:id="rId36"/>
    <p:sldId id="684" r:id="rId37"/>
    <p:sldId id="685" r:id="rId38"/>
    <p:sldId id="648" r:id="rId39"/>
  </p:sldIdLst>
  <p:sldSz cx="12192000" cy="6858000"/>
  <p:notesSz cx="6794500" cy="99187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DC34F767-54C5-4CFD-CF9B-E958846DCF25}" name="ursula seng" initials="us" userId="35f84cf447fbab3a" providerId="Windows Live"/>
  <p188:author id="{A9F3A0E1-7751-1FCC-62F5-10A15D221BA7}" name="Karine Berthet" initials="KB" userId="Karine Berthet" providerId="Non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1AE"/>
    <a:srgbClr val="BCE1FF"/>
    <a:srgbClr val="9900FF"/>
    <a:srgbClr val="D89D0A"/>
    <a:srgbClr val="0062AE"/>
    <a:srgbClr val="6F6F6F"/>
    <a:srgbClr val="C3EC03"/>
    <a:srgbClr val="7A8895"/>
    <a:srgbClr val="203341"/>
    <a:srgbClr val="3A4A5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ittlere Formatvorlage 2 - Akz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D5ABB26-0587-4C30-8999-92F81FD0307C}" styleName="Keine Formatvorlage, kein Raster">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55" autoAdjust="0"/>
    <p:restoredTop sz="95033" autoAdjust="0"/>
  </p:normalViewPr>
  <p:slideViewPr>
    <p:cSldViewPr>
      <p:cViewPr varScale="1">
        <p:scale>
          <a:sx n="76" d="100"/>
          <a:sy n="76" d="100"/>
        </p:scale>
        <p:origin x="53" y="106"/>
      </p:cViewPr>
      <p:guideLst/>
    </p:cSldViewPr>
  </p:slideViewPr>
  <p:outlineViewPr>
    <p:cViewPr>
      <p:scale>
        <a:sx n="33" d="100"/>
        <a:sy n="33" d="100"/>
      </p:scale>
      <p:origin x="0" y="-28662"/>
    </p:cViewPr>
  </p:outlineViewPr>
  <p:notesTextViewPr>
    <p:cViewPr>
      <p:scale>
        <a:sx n="85" d="100"/>
        <a:sy n="85" d="100"/>
      </p:scale>
      <p:origin x="0" y="0"/>
    </p:cViewPr>
  </p:notesTextViewPr>
  <p:sorterViewPr>
    <p:cViewPr>
      <p:scale>
        <a:sx n="80" d="100"/>
        <a:sy n="80" d="100"/>
      </p:scale>
      <p:origin x="0" y="0"/>
    </p:cViewPr>
  </p:sorterViewPr>
  <p:notesViewPr>
    <p:cSldViewPr snapToObjects="1" showGuides="1">
      <p:cViewPr varScale="1">
        <p:scale>
          <a:sx n="78" d="100"/>
          <a:sy n="78" d="100"/>
        </p:scale>
        <p:origin x="3978" y="10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viewProps" Target="viewProps.xml"/></Relationships>
</file>

<file path=ppt/comments/modernComment_134_4329AA9F.xml><?xml version="1.0" encoding="utf-8"?>
<p188:cmLst xmlns:a="http://schemas.openxmlformats.org/drawingml/2006/main" xmlns:r="http://schemas.openxmlformats.org/officeDocument/2006/relationships" xmlns:p188="http://schemas.microsoft.com/office/powerpoint/2018/8/main">
  <p188:cm id="{E6EDD8B7-8913-A3AB-FC47-9E538BE14938}" authorId="{A9F3A0E1-7751-1FCC-62F5-10A15D221BA7}" created="2022-10-19T16:40:40.223">
    <pc:sldMkLst xmlns:pc="http://schemas.microsoft.com/office/powerpoint/2013/main/command">
      <pc:docMk/>
      <pc:sldMk cId="1126804127" sldId="308"/>
    </pc:sldMkLst>
    <p188:pos x="3813175" y="5084763"/>
    <p188:txBody>
      <a:bodyPr/>
      <a:lstStyle/>
      <a:p>
        <a:endParaRPr lang="de-DE"/>
      </a:p>
    </p188:txBody>
  </p188:cm>
  <p188:cm id="{55FC8880-3E8A-6D86-F745-716736B8C3D7}" authorId="{A9F3A0E1-7751-1FCC-62F5-10A15D221BA7}" created="2022-10-19T16:41:46.574">
    <pc:sldMkLst xmlns:pc="http://schemas.microsoft.com/office/powerpoint/2013/main/command">
      <pc:docMk/>
      <pc:sldMk cId="1126804127" sldId="308"/>
    </pc:sldMkLst>
    <p188:pos x="3402013" y="5449888"/>
    <p188:txBody>
      <a:bodyPr/>
      <a:lstStyle/>
      <a:p>
        <a:r>
          <a:rPr lang="de-DE"/>
          <a:t>Environ 2800 employés dans le monde entier</a:t>
        </a:r>
      </a:p>
    </p188:txBody>
  </p188:cm>
  <p188:cm id="{737A6D15-A54C-4101-37F7-101F5EA4FB1D}" authorId="{A9F3A0E1-7751-1FCC-62F5-10A15D221BA7}" created="2022-10-19T16:42:46.399">
    <pc:sldMkLst xmlns:pc="http://schemas.microsoft.com/office/powerpoint/2013/main/command">
      <pc:docMk/>
      <pc:sldMk cId="1126804127" sldId="308"/>
    </pc:sldMkLst>
    <p188:pos x="2816225" y="5824538"/>
    <p188:txBody>
      <a:bodyPr/>
      <a:lstStyle/>
      <a:p>
        <a:r>
          <a:rPr lang="de-DE"/>
          <a:t>39 filiales dans 19 pays</a:t>
        </a:r>
      </a:p>
    </p188:txBody>
  </p188:cm>
  <p188:cm id="{88881420-22C6-2006-2E70-0D4CF9724748}" authorId="{A9F3A0E1-7751-1FCC-62F5-10A15D221BA7}" created="2022-10-19T16:45:09.265">
    <pc:sldMkLst xmlns:pc="http://schemas.microsoft.com/office/powerpoint/2013/main/command">
      <pc:docMk/>
      <pc:sldMk cId="1126804127" sldId="308"/>
    </pc:sldMkLst>
    <p188:pos x="5824538" y="5449888"/>
    <p188:txBody>
      <a:bodyPr/>
      <a:lstStyle/>
      <a:p>
        <a:r>
          <a:rPr lang="de-DE"/>
          <a:t>Stabilité financière</a:t>
        </a:r>
      </a:p>
    </p188:txBody>
  </p188:cm>
  <p188:cm id="{A3C73056-3732-0ACB-F371-C7B53B1917A2}" authorId="{A9F3A0E1-7751-1FCC-62F5-10A15D221BA7}" created="2022-10-19T16:53:08.931">
    <pc:sldMkLst xmlns:pc="http://schemas.microsoft.com/office/powerpoint/2013/main/command">
      <pc:docMk/>
      <pc:sldMk cId="1126804127" sldId="308"/>
    </pc:sldMkLst>
    <p188:pos x="6016625" y="5824538"/>
    <p188:txBody>
      <a:bodyPr/>
      <a:lstStyle/>
      <a:p>
        <a:r>
          <a:rPr lang="de-DE"/>
          <a:t>Solvabilité élevée</a:t>
        </a:r>
      </a:p>
    </p188:txBody>
  </p188:cm>
  <p188:cm id="{019F0986-33A3-AD0F-6F86-F4A24EEBE78B}" authorId="{A9F3A0E1-7751-1FCC-62F5-10A15D221BA7}" created="2022-10-19T16:53:22.421">
    <pc:sldMkLst xmlns:pc="http://schemas.microsoft.com/office/powerpoint/2013/main/command">
      <pc:docMk/>
      <pc:sldMk cId="1126804127" sldId="308"/>
    </pc:sldMkLst>
    <p188:pos x="9747250" y="5084763"/>
    <p188:txBody>
      <a:bodyPr/>
      <a:lstStyle/>
      <a:p>
        <a:r>
          <a:rPr lang="de-DE"/>
          <a:t>Comité de direction :</a:t>
        </a:r>
      </a:p>
    </p188:txBody>
  </p188:cm>
  <p188:cm id="{F0D541C1-81A0-DA36-3652-0172475BB111}" authorId="{A9F3A0E1-7751-1FCC-62F5-10A15D221BA7}" created="2022-10-19T16:55:02.298">
    <pc:sldMkLst xmlns:pc="http://schemas.microsoft.com/office/powerpoint/2013/main/command">
      <pc:docMk/>
      <pc:sldMk cId="1126804127" sldId="308"/>
    </pc:sldMkLst>
    <p188:pos x="9747250" y="6181725"/>
    <p188:txBody>
      <a:bodyPr/>
      <a:lstStyle/>
      <a:p>
        <a:r>
          <a:rPr lang="de-DE"/>
          <a:t>Mr Just has left the company.
Stefan Töngi, CMO</a:t>
        </a:r>
      </a:p>
    </p188:txBody>
  </p188:cm>
</p188:cmLst>
</file>

<file path=ppt/comments/modernComment_2AF_6BDF939.xml><?xml version="1.0" encoding="utf-8"?>
<p188:cmLst xmlns:a="http://schemas.openxmlformats.org/drawingml/2006/main" xmlns:r="http://schemas.openxmlformats.org/officeDocument/2006/relationships" xmlns:p188="http://schemas.microsoft.com/office/powerpoint/2018/8/main">
  <p188:cm id="{509002BC-78CA-B6AA-7E1A-F58CBC0ACB55}" authorId="{A9F3A0E1-7751-1FCC-62F5-10A15D221BA7}" created="2022-10-20T07:17:41.253">
    <pc:sldMkLst xmlns:pc="http://schemas.microsoft.com/office/powerpoint/2013/main/command">
      <pc:docMk/>
      <pc:sldMk cId="1727915277" sldId="275"/>
    </pc:sldMkLst>
    <p188:pos x="8156575" y="3648075"/>
    <p188:txBody>
      <a:bodyPr/>
      <a:lstStyle/>
      <a:p>
        <a:r>
          <a:rPr lang="de-DE"/>
          <a:t>Création de l'entreprise Baumer electric par l'ingénieur Herbert Baumer</a:t>
        </a:r>
      </a:p>
    </p188:txBody>
  </p188:cm>
  <p188:cm id="{B45F9B05-A83C-BF90-2642-6A1C29F351AD}" authorId="{A9F3A0E1-7751-1FCC-62F5-10A15D221BA7}" created="2022-10-20T08:02:16.929">
    <pc:sldMkLst xmlns:pc="http://schemas.microsoft.com/office/powerpoint/2013/main/command">
      <pc:docMk/>
      <pc:sldMk cId="1727915277" sldId="275"/>
    </pc:sldMkLst>
    <p188:pos x="6437313" y="4379913"/>
    <p188:txBody>
      <a:bodyPr/>
      <a:lstStyle/>
      <a:p>
        <a:r>
          <a:rPr lang="de-DE"/>
          <a:t>Entrée dans la technologie des détecteurs et internationalisation</a:t>
        </a:r>
      </a:p>
    </p188:txBody>
  </p188:cm>
  <p188:cm id="{884D7CA2-C759-D0E6-149E-6F1C930E9EDB}" authorId="{A9F3A0E1-7751-1FCC-62F5-10A15D221BA7}" created="2022-10-20T08:07:54.553">
    <pc:sldMkLst xmlns:pc="http://schemas.microsoft.com/office/powerpoint/2013/main/command">
      <pc:docMk/>
      <pc:sldMk cId="1727915277" sldId="275"/>
    </pc:sldMkLst>
    <p188:pos x="4051300" y="5121275"/>
    <p188:txBody>
      <a:bodyPr/>
      <a:lstStyle/>
      <a:p>
        <a:r>
          <a:rPr lang="de-DE"/>
          <a:t>génération</a:t>
        </a:r>
      </a:p>
    </p188:txBody>
  </p188:cm>
</p188:cmLst>
</file>

<file path=ppt/comments/modernComment_2B0_85607F9.xml><?xml version="1.0" encoding="utf-8"?>
<p188:cmLst xmlns:a="http://schemas.openxmlformats.org/drawingml/2006/main" xmlns:r="http://schemas.openxmlformats.org/officeDocument/2006/relationships" xmlns:p188="http://schemas.microsoft.com/office/powerpoint/2018/8/main">
  <p188:cm id="{215921C8-89CE-DAFA-453C-A0709B64B267}" authorId="{A9F3A0E1-7751-1FCC-62F5-10A15D221BA7}" created="2022-10-20T08:11:49.635">
    <pc:sldMkLst xmlns:pc="http://schemas.microsoft.com/office/powerpoint/2013/main/command">
      <pc:docMk/>
      <pc:sldMk cId="2051809087" sldId="316"/>
    </pc:sldMkLst>
    <p188:pos x="10506075" y="3319463"/>
    <p188:txBody>
      <a:bodyPr/>
      <a:lstStyle/>
      <a:p>
        <a:r>
          <a:rPr lang="de-DE"/>
          <a:t>Création de l'entreprise Bourdon à Paris</a:t>
        </a:r>
      </a:p>
    </p188:txBody>
  </p188:cm>
  <p188:cm id="{08DB42C1-1909-A859-D234-0FB8AC78B199}" authorId="{A9F3A0E1-7751-1FCC-62F5-10A15D221BA7}" created="2022-10-20T08:14:05.960">
    <pc:sldMkLst xmlns:pc="http://schemas.microsoft.com/office/powerpoint/2013/main/command">
      <pc:docMk/>
      <pc:sldMk cId="2051809087" sldId="316"/>
    </pc:sldMkLst>
    <p188:pos x="10506075" y="4781550"/>
    <p188:txBody>
      <a:bodyPr/>
      <a:lstStyle/>
      <a:p>
        <a:r>
          <a:rPr lang="de-DE"/>
          <a:t>par</a:t>
        </a:r>
      </a:p>
    </p188:txBody>
  </p188:cm>
  <p188:cm id="{E5A15E35-D085-55D0-595A-955462DB9AAB}" authorId="{A9F3A0E1-7751-1FCC-62F5-10A15D221BA7}" created="2022-10-20T08:14:25.704">
    <pc:sldMkLst xmlns:pc="http://schemas.microsoft.com/office/powerpoint/2013/main/command">
      <pc:docMk/>
      <pc:sldMk cId="2051809087" sldId="316"/>
    </pc:sldMkLst>
    <p188:pos x="8970963" y="6062663"/>
    <p188:txBody>
      <a:bodyPr/>
      <a:lstStyle/>
      <a:p>
        <a:r>
          <a:rPr lang="de-DE"/>
          <a:t>Relance de la marque Bourdon</a:t>
        </a:r>
      </a:p>
    </p188:txBody>
  </p188:cm>
</p188:cmLst>
</file>

<file path=ppt/comments/modernComment_2B1_4C9B50D9.xml><?xml version="1.0" encoding="utf-8"?>
<p188:cmLst xmlns:a="http://schemas.openxmlformats.org/drawingml/2006/main" xmlns:r="http://schemas.openxmlformats.org/officeDocument/2006/relationships" xmlns:p188="http://schemas.microsoft.com/office/powerpoint/2018/8/main">
  <p188:cm id="{2295A4F0-70FC-F341-4034-FC03E2A9B17F}" authorId="{A9F3A0E1-7751-1FCC-62F5-10A15D221BA7}" created="2022-10-20T08:16:29.760">
    <pc:sldMkLst xmlns:pc="http://schemas.microsoft.com/office/powerpoint/2013/main/command">
      <pc:docMk/>
      <pc:sldMk cId="2183521203" sldId="309"/>
    </pc:sldMkLst>
    <p188:pos x="9124950" y="4279900"/>
    <p188:txBody>
      <a:bodyPr/>
      <a:lstStyle/>
      <a:p>
        <a:r>
          <a:rPr lang="de-DE"/>
          <a:t>Inde</a:t>
        </a:r>
      </a:p>
    </p188:txBody>
  </p188:cm>
</p188:cmLst>
</file>

<file path=ppt/comments/modernComment_2B3_86972CF0.xml><?xml version="1.0" encoding="utf-8"?>
<p188:cmLst xmlns:a="http://schemas.openxmlformats.org/drawingml/2006/main" xmlns:r="http://schemas.openxmlformats.org/officeDocument/2006/relationships" xmlns:p188="http://schemas.microsoft.com/office/powerpoint/2018/8/main">
  <p188:cm id="{EA24C9CB-CC06-E02C-5A35-CF13580B705E}" authorId="{A9F3A0E1-7751-1FCC-62F5-10A15D221BA7}" created="2022-10-20T09:29:49.029">
    <pc:sldMkLst xmlns:pc="http://schemas.microsoft.com/office/powerpoint/2013/main/command">
      <pc:docMk/>
      <pc:sldMk cId="443678993" sldId="258"/>
    </pc:sldMkLst>
    <p188:pos x="7626350" y="904875"/>
    <p188:txBody>
      <a:bodyPr/>
      <a:lstStyle/>
      <a:p>
        <a:r>
          <a:rPr lang="de-DE"/>
          <a:t>Produits</a:t>
        </a:r>
      </a:p>
    </p188:txBody>
  </p188:cm>
  <p188:cm id="{670903A1-6E38-A046-8011-A0408024C507}" authorId="{DC34F767-54C5-4CFD-CF9B-E958846DCF25}" created="2022-10-26T09:41:50.301">
    <pc:sldMkLst xmlns:pc="http://schemas.microsoft.com/office/powerpoint/2013/main/command">
      <pc:docMk/>
      <pc:sldMk cId="443678993" sldId="258"/>
    </pc:sldMkLst>
    <p188:txBody>
      <a:bodyPr/>
      <a:lstStyle/>
      <a:p>
        <a:r>
          <a:rPr lang="de-DE"/>
          <a:t>Punkt nach Produits?</a:t>
        </a:r>
      </a:p>
    </p188:txBody>
  </p188:cm>
</p188:cmLst>
</file>

<file path=ppt/comments/modernComment_2B4_CA23D542.xml><?xml version="1.0" encoding="utf-8"?>
<p188:cmLst xmlns:a="http://schemas.openxmlformats.org/drawingml/2006/main" xmlns:r="http://schemas.openxmlformats.org/officeDocument/2006/relationships" xmlns:p188="http://schemas.microsoft.com/office/powerpoint/2018/8/main">
  <p188:cm id="{7AC867B1-073D-A3EC-99EA-E809E5D77579}" authorId="{A9F3A0E1-7751-1FCC-62F5-10A15D221BA7}" created="2022-10-20T09:31:42.765">
    <pc:sldMkLst xmlns:pc="http://schemas.microsoft.com/office/powerpoint/2013/main/command">
      <pc:docMk/>
      <pc:sldMk cId="1374521132" sldId="280"/>
    </pc:sldMkLst>
    <p188:pos x="5376863" y="5084763"/>
    <p188:txBody>
      <a:bodyPr/>
      <a:lstStyle/>
      <a:p>
        <a:r>
          <a:rPr lang="de-DE"/>
          <a:t>Polyvalents</a:t>
        </a:r>
      </a:p>
    </p188:txBody>
  </p188:cm>
  <p188:cm id="{CEFE3674-1BAB-35ED-EC3C-1881439BE139}" authorId="{A9F3A0E1-7751-1FCC-62F5-10A15D221BA7}" created="2022-10-20T09:33:24.708">
    <pc:sldMkLst xmlns:pc="http://schemas.microsoft.com/office/powerpoint/2013/main/command">
      <pc:docMk/>
      <pc:sldMk cId="1374521132" sldId="280"/>
    </pc:sldMkLst>
    <p188:pos x="2514600" y="2495550"/>
    <p188:txBody>
      <a:bodyPr/>
      <a:lstStyle/>
      <a:p>
        <a:r>
          <a:rPr lang="de-DE"/>
          <a:t>Manomètres</a:t>
        </a:r>
      </a:p>
    </p188:txBody>
  </p188:cm>
  <p188:cm id="{B4E1687C-E9C3-2C67-722D-0317FFA18F23}" authorId="{A9F3A0E1-7751-1FCC-62F5-10A15D221BA7}" created="2022-10-20T09:33:41.725">
    <pc:sldMkLst xmlns:pc="http://schemas.microsoft.com/office/powerpoint/2013/main/command">
      <pc:docMk/>
      <pc:sldMk cId="1374521132" sldId="280"/>
    </pc:sldMkLst>
    <p188:pos x="3300413" y="2871788"/>
    <p188:txBody>
      <a:bodyPr/>
      <a:lstStyle/>
      <a:p>
        <a:r>
          <a:rPr lang="de-DE"/>
          <a:t>Bourdon Original</a:t>
        </a:r>
      </a:p>
    </p188:txBody>
  </p188:cm>
  <p188:cm id="{8849DF44-58A6-39FC-C9A9-5E24BEA29412}" authorId="{A9F3A0E1-7751-1FCC-62F5-10A15D221BA7}" created="2022-10-20T14:34:18.318">
    <pc:sldMkLst xmlns:pc="http://schemas.microsoft.com/office/powerpoint/2013/main/command">
      <pc:docMk/>
      <pc:sldMk cId="1374521132" sldId="280"/>
    </pc:sldMkLst>
    <p188:pos x="5476875" y="5824538"/>
    <p188:txBody>
      <a:bodyPr/>
      <a:lstStyle/>
      <a:p>
        <a:r>
          <a:rPr lang="de-DE"/>
          <a:t>A membrane</a:t>
        </a:r>
      </a:p>
    </p188:txBody>
  </p188:cm>
</p188:cmLst>
</file>

<file path=ppt/comments/modernComment_2B5_2D2BCF12.xml><?xml version="1.0" encoding="utf-8"?>
<p188:cmLst xmlns:a="http://schemas.openxmlformats.org/drawingml/2006/main" xmlns:r="http://schemas.openxmlformats.org/officeDocument/2006/relationships" xmlns:p188="http://schemas.microsoft.com/office/powerpoint/2018/8/main">
  <p188:cm id="{4BBFE87D-4CC0-B58A-BFAE-15186024B2F2}" authorId="{A9F3A0E1-7751-1FCC-62F5-10A15D221BA7}" created="2022-10-20T09:33:05.772">
    <pc:sldMkLst xmlns:pc="http://schemas.microsoft.com/office/powerpoint/2013/main/command">
      <pc:docMk/>
      <pc:sldMk cId="3512328218" sldId="263"/>
    </pc:sldMkLst>
    <p188:pos x="2679700" y="904875"/>
    <p188:txBody>
      <a:bodyPr/>
      <a:lstStyle/>
      <a:p>
        <a:r>
          <a:rPr lang="de-DE"/>
          <a:t>Manomètres.</a:t>
        </a:r>
      </a:p>
    </p188:txBody>
  </p188:cm>
  <p188:cm id="{7EA41502-4FF5-F213-4111-DCB4ADCD61E0}" authorId="{A9F3A0E1-7751-1FCC-62F5-10A15D221BA7}" created="2022-10-20T09:37:53.097">
    <pc:sldMkLst xmlns:pc="http://schemas.microsoft.com/office/powerpoint/2013/main/command">
      <pc:docMk/>
      <pc:sldMk cId="3512328218" sldId="263"/>
    </pc:sldMkLst>
    <p188:pos x="10717213" y="4700588"/>
    <p188:txBody>
      <a:bodyPr/>
      <a:lstStyle/>
      <a:p>
        <a:r>
          <a:rPr lang="de-DE"/>
          <a:t>Pièces en contact laiton</a:t>
        </a:r>
      </a:p>
    </p188:txBody>
  </p188:cm>
</p188:cmLst>
</file>

<file path=ppt/comments/modernComment_2B6_E87D2A0F.xml><?xml version="1.0" encoding="utf-8"?>
<p188:cmLst xmlns:a="http://schemas.openxmlformats.org/drawingml/2006/main" xmlns:r="http://schemas.openxmlformats.org/officeDocument/2006/relationships" xmlns:p188="http://schemas.microsoft.com/office/powerpoint/2018/8/main">
  <p188:cm id="{683E5D33-B00A-824C-6D53-F363A2BB7476}" authorId="{A9F3A0E1-7751-1FCC-62F5-10A15D221BA7}" created="2022-10-20T09:38:32.443">
    <pc:sldMkLst xmlns:pc="http://schemas.microsoft.com/office/powerpoint/2013/main/command">
      <pc:docMk/>
      <pc:sldMk cId="640123331" sldId="281"/>
    </pc:sldMkLst>
    <p188:pos x="2944813" y="904875"/>
    <p188:txBody>
      <a:bodyPr/>
      <a:lstStyle/>
      <a:p>
        <a:r>
          <a:rPr lang="de-DE"/>
          <a:t>Manomètres.</a:t>
        </a:r>
      </a:p>
    </p188:txBody>
  </p188:cm>
  <p188:cm id="{4971382A-5356-E252-09C2-C68B638E2EE4}" authorId="{A9F3A0E1-7751-1FCC-62F5-10A15D221BA7}" created="2022-10-20T09:44:22.677">
    <pc:sldMkLst xmlns:pc="http://schemas.microsoft.com/office/powerpoint/2013/main/command">
      <pc:docMk/>
      <pc:sldMk cId="640123331" sldId="281"/>
    </pc:sldMkLst>
    <p188:pos x="8293100" y="4983163"/>
    <p188:txBody>
      <a:bodyPr/>
      <a:lstStyle/>
      <a:p>
        <a:r>
          <a:rPr lang="de-DE"/>
          <a:t>Taille du cadran : 100 mm, 150 mm</a:t>
        </a:r>
      </a:p>
    </p188:txBody>
  </p188:cm>
  <p188:cm id="{5E861851-3154-BD51-B12B-DADC5E693931}" authorId="{A9F3A0E1-7751-1FCC-62F5-10A15D221BA7}" created="2022-10-20T14:34:49.160">
    <pc:sldMkLst xmlns:pc="http://schemas.microsoft.com/office/powerpoint/2013/main/command">
      <pc:docMk/>
      <pc:sldMk cId="640123331" sldId="281"/>
    </pc:sldMkLst>
    <p188:pos x="5651500" y="3355975"/>
    <p188:txBody>
      <a:bodyPr/>
      <a:lstStyle/>
      <a:p>
        <a:r>
          <a:rPr lang="de-DE"/>
          <a:t>Manomètres à membrane</a:t>
        </a:r>
      </a:p>
    </p188:txBody>
  </p188:cm>
</p188:cmLst>
</file>

<file path=ppt/comments/modernComment_2B7_7E444769.xml><?xml version="1.0" encoding="utf-8"?>
<p188:cmLst xmlns:a="http://schemas.openxmlformats.org/drawingml/2006/main" xmlns:r="http://schemas.openxmlformats.org/officeDocument/2006/relationships" xmlns:p188="http://schemas.microsoft.com/office/powerpoint/2018/8/main">
  <p188:cm id="{DF2BA222-7617-D002-758A-936506B4B102}" authorId="{A9F3A0E1-7751-1FCC-62F5-10A15D221BA7}" created="2022-10-20T09:47:35.606">
    <pc:sldMkLst xmlns:pc="http://schemas.microsoft.com/office/powerpoint/2013/main/command">
      <pc:docMk/>
      <pc:sldMk cId="711196257" sldId="282"/>
    </pc:sldMkLst>
    <p188:pos x="2952750" y="2871788"/>
    <p188:txBody>
      <a:bodyPr/>
      <a:lstStyle/>
      <a:p>
        <a:r>
          <a:rPr lang="de-DE"/>
          <a:t>Résistants et fiables.</a:t>
        </a:r>
      </a:p>
    </p188:txBody>
  </p188:cm>
  <p188:cm id="{5CC2BC76-FF18-3299-80AF-CC7285E7750B}" authorId="{A9F3A0E1-7751-1FCC-62F5-10A15D221BA7}" created="2022-10-20T10:11:12.675">
    <pc:sldMkLst xmlns:pc="http://schemas.microsoft.com/office/powerpoint/2013/main/command">
      <pc:docMk/>
      <pc:sldMk cId="711196257" sldId="282"/>
    </pc:sldMkLst>
    <p188:pos x="5175250" y="2495550"/>
    <p188:txBody>
      <a:bodyPr/>
      <a:lstStyle/>
      <a:p>
        <a:r>
          <a:rPr lang="de-DE"/>
          <a:t>Manomètres différentiels.</a:t>
        </a:r>
      </a:p>
    </p188:txBody>
  </p188:cm>
</p188:cmLst>
</file>

<file path=ppt/comments/modernComment_2B8_7ADBB565.xml><?xml version="1.0" encoding="utf-8"?>
<p188:cmLst xmlns:a="http://schemas.openxmlformats.org/drawingml/2006/main" xmlns:r="http://schemas.openxmlformats.org/officeDocument/2006/relationships" xmlns:p188="http://schemas.microsoft.com/office/powerpoint/2018/8/main">
  <p188:cm id="{4F1ACA16-FC60-734E-8B00-CCDEDF737E97}" authorId="{A9F3A0E1-7751-1FCC-62F5-10A15D221BA7}" created="2022-10-20T09:48:24.341">
    <pc:sldMkLst xmlns:pc="http://schemas.microsoft.com/office/powerpoint/2013/main/command">
      <pc:docMk/>
      <pc:sldMk cId="1529613550" sldId="313"/>
    </pc:sldMkLst>
    <p188:pos x="4552950" y="904875"/>
    <p188:txBody>
      <a:bodyPr/>
      <a:lstStyle/>
      <a:p>
        <a:r>
          <a:rPr lang="de-DE"/>
          <a:t>Manomètres différentiels</a:t>
        </a:r>
      </a:p>
    </p188:txBody>
  </p188:cm>
</p188:cmLst>
</file>

<file path=ppt/comments/modernComment_2B9_2977244A.xml><?xml version="1.0" encoding="utf-8"?>
<p188:cmLst xmlns:a="http://schemas.openxmlformats.org/drawingml/2006/main" xmlns:r="http://schemas.openxmlformats.org/officeDocument/2006/relationships" xmlns:p188="http://schemas.microsoft.com/office/powerpoint/2018/8/main">
  <p188:cm id="{D8219670-7034-A9A6-63EF-5A9630DB4BCB}" authorId="{A9F3A0E1-7751-1FCC-62F5-10A15D221BA7}" created="2022-10-20T10:13:51.559">
    <pc:sldMkLst xmlns:pc="http://schemas.microsoft.com/office/powerpoint/2013/main/command">
      <pc:docMk/>
      <pc:sldMk cId="614487565" sldId="311"/>
    </pc:sldMkLst>
    <p188:pos x="3565525" y="2495550"/>
    <p188:txBody>
      <a:bodyPr/>
      <a:lstStyle/>
      <a:p>
        <a:r>
          <a:rPr lang="de-DE"/>
          <a:t>Pressostats.</a:t>
        </a:r>
      </a:p>
    </p188:txBody>
  </p188:cm>
  <p188:cm id="{2C2E957B-1908-B90A-F766-7378A7C05CDA}" authorId="{A9F3A0E1-7751-1FCC-62F5-10A15D221BA7}" created="2022-10-20T10:14:08.502">
    <pc:sldMkLst xmlns:pc="http://schemas.microsoft.com/office/powerpoint/2013/main/command">
      <pc:docMk/>
      <pc:sldMk cId="614487565" sldId="311"/>
    </pc:sldMkLst>
    <p188:pos x="2898775" y="2871788"/>
    <p188:txBody>
      <a:bodyPr/>
      <a:lstStyle/>
      <a:p>
        <a:r>
          <a:rPr lang="de-DE"/>
          <a:t>Compacts et fiables.</a:t>
        </a:r>
      </a:p>
    </p188:txBody>
  </p188:cm>
  <p188:cm id="{2687603B-12D8-1074-2BE5-A306230EBA2C}" authorId="{A9F3A0E1-7751-1FCC-62F5-10A15D221BA7}" created="2022-10-20T10:21:49.832">
    <pc:sldMkLst xmlns:pc="http://schemas.microsoft.com/office/powerpoint/2013/main/command">
      <pc:docMk/>
      <pc:sldMk cId="614487565" sldId="311"/>
    </pc:sldMkLst>
    <p188:pos x="2249488" y="5084763"/>
    <p188:txBody>
      <a:bodyPr/>
      <a:lstStyle/>
      <a:p>
        <a:r>
          <a:rPr lang="de-DE"/>
          <a:t>Pressostats compacts</a:t>
        </a:r>
      </a:p>
    </p188:txBody>
  </p188:cm>
  <p188:cm id="{9354BD81-0638-F164-D6EF-DADCC704E4EE}" authorId="{A9F3A0E1-7751-1FCC-62F5-10A15D221BA7}" created="2022-10-20T10:22:07.952">
    <pc:sldMkLst xmlns:pc="http://schemas.microsoft.com/office/powerpoint/2013/main/command">
      <pc:docMk/>
      <pc:sldMk cId="614487565" sldId="311"/>
    </pc:sldMkLst>
    <p188:pos x="2239963" y="5449888"/>
    <p188:txBody>
      <a:bodyPr/>
      <a:lstStyle/>
      <a:p>
        <a:r>
          <a:rPr lang="de-DE"/>
          <a:t>Pressostats industriels</a:t>
        </a:r>
      </a:p>
    </p188:txBody>
  </p188:cm>
  <p188:cm id="{DFC36A6C-35A3-8E7D-F698-CDCE4958D83A}" authorId="{A9F3A0E1-7751-1FCC-62F5-10A15D221BA7}" created="2022-10-20T10:22:25.123">
    <pc:sldMkLst xmlns:pc="http://schemas.microsoft.com/office/powerpoint/2013/main/command">
      <pc:docMk/>
      <pc:sldMk cId="614487565" sldId="311"/>
    </pc:sldMkLst>
    <p188:pos x="6227763" y="5084763"/>
    <p188:txBody>
      <a:bodyPr/>
      <a:lstStyle/>
      <a:p>
        <a:r>
          <a:rPr lang="de-DE"/>
          <a:t>Pressostats différentiels</a:t>
        </a:r>
      </a:p>
    </p188:txBody>
  </p188:cm>
</p188:cmLst>
</file>

<file path=ppt/comments/modernComment_2BA_8D47C00F.xml><?xml version="1.0" encoding="utf-8"?>
<p188:cmLst xmlns:a="http://schemas.openxmlformats.org/drawingml/2006/main" xmlns:r="http://schemas.openxmlformats.org/officeDocument/2006/relationships" xmlns:p188="http://schemas.microsoft.com/office/powerpoint/2018/8/main">
  <p188:cm id="{5B1582E5-D8D7-C361-2706-E60E7D539431}" authorId="{A9F3A0E1-7751-1FCC-62F5-10A15D221BA7}" created="2022-10-20T10:15:11.427">
    <pc:sldMkLst xmlns:pc="http://schemas.microsoft.com/office/powerpoint/2013/main/command">
      <pc:docMk/>
      <pc:sldMk cId="3413010793" sldId="314"/>
    </pc:sldMkLst>
    <p188:pos x="3181350" y="904875"/>
    <p188:txBody>
      <a:bodyPr/>
      <a:lstStyle/>
      <a:p>
        <a:r>
          <a:rPr lang="de-DE"/>
          <a:t>Pressostats.</a:t>
        </a:r>
      </a:p>
    </p188:txBody>
  </p188:cm>
  <p188:cm id="{1DA74BB7-44BD-9603-2377-934AD0F93D26}" authorId="{A9F3A0E1-7751-1FCC-62F5-10A15D221BA7}" created="2022-10-20T10:18:41.416">
    <pc:sldMkLst xmlns:pc="http://schemas.microsoft.com/office/powerpoint/2013/main/command">
      <pc:docMk/>
      <pc:sldMk cId="3413010793" sldId="314"/>
    </pc:sldMkLst>
    <p188:pos x="2971800" y="4900613"/>
    <p188:txBody>
      <a:bodyPr/>
      <a:lstStyle/>
      <a:p>
        <a:r>
          <a:rPr lang="de-DE"/>
          <a:t>Valeur de consigne et hystérésis réglables</a:t>
        </a:r>
      </a:p>
    </p188:txBody>
  </p188:cm>
  <p188:cm id="{0E3324DD-E6AA-9B8B-3957-2A51A29AD3F3}" authorId="{A9F3A0E1-7751-1FCC-62F5-10A15D221BA7}" created="2022-10-20T10:20:21.611">
    <pc:sldMkLst xmlns:pc="http://schemas.microsoft.com/office/powerpoint/2013/main/command">
      <pc:docMk/>
      <pc:sldMk cId="3413010793" sldId="314"/>
    </pc:sldMkLst>
    <p188:pos x="8604250" y="6135688"/>
    <p188:txBody>
      <a:bodyPr/>
      <a:lstStyle/>
      <a:p>
        <a:r>
          <a:rPr lang="de-DE"/>
          <a:t>Sécurité intrinsèque et antidéflagrant</a:t>
        </a:r>
      </a:p>
    </p188:txBody>
  </p188:cm>
  <p188:cm id="{7DBFD957-F67E-27AE-8C1A-F35E561A08AD}" authorId="{A9F3A0E1-7751-1FCC-62F5-10A15D221BA7}" created="2022-10-20T10:23:10.867">
    <pc:sldMkLst xmlns:pc="http://schemas.microsoft.com/office/powerpoint/2013/main/command">
      <pc:docMk/>
      <pc:sldMk cId="3413010793" sldId="314"/>
    </pc:sldMkLst>
    <p188:pos x="2176463" y="3355975"/>
    <p188:txBody>
      <a:bodyPr/>
      <a:lstStyle/>
      <a:p>
        <a:r>
          <a:rPr lang="de-DE"/>
          <a:t>Pressostats compacts</a:t>
        </a:r>
      </a:p>
    </p188:txBody>
  </p188:cm>
  <p188:cm id="{326F977B-286E-9A7F-059C-5B945A3F95BC}" authorId="{A9F3A0E1-7751-1FCC-62F5-10A15D221BA7}" created="2022-10-20T10:23:32.488">
    <pc:sldMkLst xmlns:pc="http://schemas.microsoft.com/office/powerpoint/2013/main/command">
      <pc:docMk/>
      <pc:sldMk cId="3413010793" sldId="314"/>
    </pc:sldMkLst>
    <p188:pos x="5092700" y="3355975"/>
    <p188:txBody>
      <a:bodyPr/>
      <a:lstStyle/>
      <a:p>
        <a:r>
          <a:rPr lang="de-DE"/>
          <a:t>Pressostats industriels</a:t>
        </a:r>
      </a:p>
    </p188:txBody>
  </p188:cm>
  <p188:cm id="{7BC2CCB1-CFA5-0603-D823-9D5D488C4944}" authorId="{A9F3A0E1-7751-1FCC-62F5-10A15D221BA7}" created="2022-10-20T10:23:54.258">
    <pc:sldMkLst xmlns:pc="http://schemas.microsoft.com/office/powerpoint/2013/main/command">
      <pc:docMk/>
      <pc:sldMk cId="3413010793" sldId="314"/>
    </pc:sldMkLst>
    <p188:pos x="8083550" y="3355975"/>
    <p188:txBody>
      <a:bodyPr/>
      <a:lstStyle/>
      <a:p>
        <a:r>
          <a:rPr lang="de-DE"/>
          <a:t>Pressostats différentiels</a:t>
        </a:r>
      </a:p>
    </p188:txBody>
  </p188:cm>
</p188:cmLst>
</file>

<file path=ppt/comments/modernComment_2BB_40548DFF.xml><?xml version="1.0" encoding="utf-8"?>
<p188:cmLst xmlns:a="http://schemas.openxmlformats.org/drawingml/2006/main" xmlns:r="http://schemas.openxmlformats.org/officeDocument/2006/relationships" xmlns:p188="http://schemas.microsoft.com/office/powerpoint/2018/8/main">
  <p188:cm id="{B973CDC3-CF88-E361-7908-779003785D78}" authorId="{A9F3A0E1-7751-1FCC-62F5-10A15D221BA7}" created="2022-10-20T10:25:04.756">
    <pc:sldMkLst xmlns:pc="http://schemas.microsoft.com/office/powerpoint/2013/main/command">
      <pc:docMk/>
      <pc:sldMk cId="1800014142" sldId="288"/>
    </pc:sldMkLst>
    <p188:pos x="3740150" y="2495550"/>
    <p188:txBody>
      <a:bodyPr/>
      <a:lstStyle/>
      <a:p>
        <a:r>
          <a:rPr lang="de-DE"/>
          <a:t>Séparateurs de pression.</a:t>
        </a:r>
      </a:p>
    </p188:txBody>
  </p188:cm>
  <p188:cm id="{E3ED35EE-1B87-2276-53B5-6703FE60394C}" authorId="{A9F3A0E1-7751-1FCC-62F5-10A15D221BA7}" created="2022-10-20T10:25:26.716">
    <pc:sldMkLst xmlns:pc="http://schemas.microsoft.com/office/powerpoint/2013/main/command">
      <pc:docMk/>
      <pc:sldMk cId="1800014142" sldId="288"/>
    </pc:sldMkLst>
    <p188:pos x="3190875" y="2871788"/>
    <p188:txBody>
      <a:bodyPr/>
      <a:lstStyle/>
      <a:p>
        <a:r>
          <a:rPr lang="de-DE"/>
          <a:t>Polyvalents et robustes</a:t>
        </a:r>
      </a:p>
    </p188:txBody>
  </p188:cm>
</p188:cmLst>
</file>

<file path=ppt/comments/modernComment_2BC_510FBBD5.xml><?xml version="1.0" encoding="utf-8"?>
<p188:cmLst xmlns:a="http://schemas.openxmlformats.org/drawingml/2006/main" xmlns:r="http://schemas.openxmlformats.org/officeDocument/2006/relationships" xmlns:p188="http://schemas.microsoft.com/office/powerpoint/2018/8/main">
  <p188:cm id="{E29308CB-4B88-BFE7-947D-0F7FA6FB0186}" authorId="{A9F3A0E1-7751-1FCC-62F5-10A15D221BA7}" created="2022-10-20T10:26:15.972">
    <pc:sldMkLst xmlns:pc="http://schemas.microsoft.com/office/powerpoint/2013/main/command">
      <pc:docMk/>
      <pc:sldMk cId="561481907" sldId="315"/>
    </pc:sldMkLst>
    <p188:pos x="3986213" y="904875"/>
    <p188:txBody>
      <a:bodyPr/>
      <a:lstStyle/>
      <a:p>
        <a:r>
          <a:rPr lang="de-DE"/>
          <a:t>Séparateurs de pression.</a:t>
        </a:r>
      </a:p>
    </p188:txBody>
  </p188:cm>
</p188:cmLst>
</file>

<file path=ppt/comments/modernComment_2BD_7B19FB9C.xml><?xml version="1.0" encoding="utf-8"?>
<p188:cmLst xmlns:a="http://schemas.openxmlformats.org/drawingml/2006/main" xmlns:r="http://schemas.openxmlformats.org/officeDocument/2006/relationships" xmlns:p188="http://schemas.microsoft.com/office/powerpoint/2018/8/main">
  <p188:cm id="{FFF8FE98-3653-5FA8-D5F6-0BF178942719}" authorId="{A9F3A0E1-7751-1FCC-62F5-10A15D221BA7}" created="2022-10-20T10:27:58.517">
    <pc:sldMkLst xmlns:pc="http://schemas.microsoft.com/office/powerpoint/2013/main/command">
      <pc:docMk/>
      <pc:sldMk cId="3614640149" sldId="290"/>
    </pc:sldMkLst>
    <p188:pos x="3986213" y="904875"/>
    <p188:txBody>
      <a:bodyPr/>
      <a:lstStyle/>
      <a:p>
        <a:r>
          <a:rPr lang="de-DE"/>
          <a:t>Séparateurs de pression.</a:t>
        </a:r>
      </a:p>
    </p188:txBody>
  </p188:cm>
</p188:cmLst>
</file>

<file path=ppt/comments/modernComment_2BE_A0C7547A.xml><?xml version="1.0" encoding="utf-8"?>
<p188:cmLst xmlns:a="http://schemas.openxmlformats.org/drawingml/2006/main" xmlns:r="http://schemas.openxmlformats.org/officeDocument/2006/relationships" xmlns:p188="http://schemas.microsoft.com/office/powerpoint/2018/8/main">
  <p188:cm id="{0410FB47-7524-918A-E22C-78BE252A1BFE}" authorId="{A9F3A0E1-7751-1FCC-62F5-10A15D221BA7}" created="2022-10-20T12:21:37.123">
    <pc:sldMkLst xmlns:pc="http://schemas.microsoft.com/office/powerpoint/2013/main/command">
      <pc:docMk/>
      <pc:sldMk cId="4076729078" sldId="291"/>
    </pc:sldMkLst>
    <p188:pos x="5313363" y="2871788"/>
    <p188:txBody>
      <a:bodyPr/>
      <a:lstStyle/>
      <a:p>
        <a:r>
          <a:rPr lang="de-DE"/>
          <a:t>Mesure de la pression.</a:t>
        </a:r>
      </a:p>
    </p188:txBody>
  </p188:cm>
</p188:cmLst>
</file>

<file path=ppt/comments/modernComment_2C0_4E9680A6.xml><?xml version="1.0" encoding="utf-8"?>
<p188:cmLst xmlns:a="http://schemas.openxmlformats.org/drawingml/2006/main" xmlns:r="http://schemas.openxmlformats.org/officeDocument/2006/relationships" xmlns:p188="http://schemas.microsoft.com/office/powerpoint/2018/8/main">
  <p188:cm id="{B228ACDB-8937-D768-1582-845E3F2FDEF8}" authorId="{A9F3A0E1-7751-1FCC-62F5-10A15D221BA7}" created="2022-10-20T12:07:21.215">
    <pc:sldMkLst xmlns:pc="http://schemas.microsoft.com/office/powerpoint/2013/main/command">
      <pc:docMk/>
      <pc:sldMk cId="3524609405" sldId="293"/>
    </pc:sldMkLst>
    <p188:pos x="4279900" y="3355975"/>
    <p188:txBody>
      <a:bodyPr/>
      <a:lstStyle/>
      <a:p>
        <a:endParaRPr lang="de-DE"/>
      </a:p>
    </p188:txBody>
  </p188:cm>
  <p188:cm id="{926F3982-3CA2-41C0-6745-0E47395CE8F9}" authorId="{A9F3A0E1-7751-1FCC-62F5-10A15D221BA7}" created="2022-10-20T14:39:05.375">
    <pc:sldMkLst xmlns:pc="http://schemas.microsoft.com/office/powerpoint/2013/main/command">
      <pc:docMk/>
      <pc:sldMk cId="3524609405" sldId="293"/>
    </pc:sldMkLst>
    <p188:pos x="1719263" y="3355975"/>
    <p188:txBody>
      <a:bodyPr/>
      <a:lstStyle/>
      <a:p>
        <a:r>
          <a:rPr lang="de-DE"/>
          <a:t>Siphons / Refroidisseurs</a:t>
        </a:r>
      </a:p>
    </p188:txBody>
  </p188:cm>
</p188:cmLst>
</file>

<file path=ppt/comments/modernComment_2C1_B1782D41.xml><?xml version="1.0" encoding="utf-8"?>
<p188:cmLst xmlns:a="http://schemas.openxmlformats.org/drawingml/2006/main" xmlns:r="http://schemas.openxmlformats.org/officeDocument/2006/relationships" xmlns:p188="http://schemas.microsoft.com/office/powerpoint/2018/8/main">
  <p188:cm id="{F0DE6FFD-83E1-C22C-C15B-81E92E1C31AA}" authorId="{A9F3A0E1-7751-1FCC-62F5-10A15D221BA7}" created="2022-10-20T12:13:33.527">
    <pc:sldMkLst xmlns:pc="http://schemas.microsoft.com/office/powerpoint/2013/main/command">
      <pc:docMk/>
      <pc:sldMk cId="448771174" sldId="294"/>
    </pc:sldMkLst>
    <p188:pos x="5668963" y="2495550"/>
    <p188:txBody>
      <a:bodyPr/>
      <a:lstStyle/>
      <a:p>
        <a:r>
          <a:rPr lang="de-DE"/>
          <a:t>Thermomètres</a:t>
        </a:r>
      </a:p>
    </p188:txBody>
  </p188:cm>
</p188:cmLst>
</file>

<file path=ppt/comments/modernComment_2C2_2FD1CA73.xml><?xml version="1.0" encoding="utf-8"?>
<p188:cmLst xmlns:a="http://schemas.openxmlformats.org/drawingml/2006/main" xmlns:r="http://schemas.openxmlformats.org/officeDocument/2006/relationships" xmlns:p188="http://schemas.microsoft.com/office/powerpoint/2018/8/main">
  <p188:cm id="{0DCDA7FF-2B16-CC39-99FD-832D079521E6}" authorId="{A9F3A0E1-7751-1FCC-62F5-10A15D221BA7}" created="2022-10-20T12:14:28.931">
    <pc:sldMkLst xmlns:pc="http://schemas.microsoft.com/office/powerpoint/2013/main/command">
      <pc:docMk/>
      <pc:sldMk cId="411594983" sldId="295"/>
    </pc:sldMkLst>
    <p188:pos x="2679700" y="904875"/>
    <p188:txBody>
      <a:bodyPr/>
      <a:lstStyle/>
      <a:p>
        <a:r>
          <a:rPr lang="de-DE"/>
          <a:t>Thermomètres</a:t>
        </a:r>
      </a:p>
    </p188:txBody>
  </p188:cm>
</p188:cmLst>
</file>

<file path=ppt/comments/modernComment_2C3_8222FC61.xml><?xml version="1.0" encoding="utf-8"?>
<p188:cmLst xmlns:a="http://schemas.openxmlformats.org/drawingml/2006/main" xmlns:r="http://schemas.openxmlformats.org/officeDocument/2006/relationships" xmlns:p188="http://schemas.microsoft.com/office/powerpoint/2018/8/main">
  <p188:cm id="{84F58A40-9800-03EB-1749-953E02211A40}" authorId="{A9F3A0E1-7751-1FCC-62F5-10A15D221BA7}" created="2022-10-20T12:17:24.207">
    <pc:sldMkLst xmlns:pc="http://schemas.microsoft.com/office/powerpoint/2013/main/command">
      <pc:docMk/>
      <pc:sldMk cId="3260322601" sldId="296"/>
    </pc:sldMkLst>
    <p188:pos x="4535488" y="2495550"/>
    <p188:txBody>
      <a:bodyPr/>
      <a:lstStyle/>
      <a:p>
        <a:r>
          <a:rPr lang="de-DE"/>
          <a:t>Thermostats</a:t>
        </a:r>
      </a:p>
    </p188:txBody>
  </p188:cm>
</p188:cmLst>
</file>

<file path=ppt/comments/modernComment_2C4_97ED452B.xml><?xml version="1.0" encoding="utf-8"?>
<p188:cmLst xmlns:a="http://schemas.openxmlformats.org/drawingml/2006/main" xmlns:r="http://schemas.openxmlformats.org/officeDocument/2006/relationships" xmlns:p188="http://schemas.microsoft.com/office/powerpoint/2018/8/main">
  <p188:cm id="{8977D93A-8AE1-F184-B471-7FB3A79DDDB2}" authorId="{A9F3A0E1-7751-1FCC-62F5-10A15D221BA7}" created="2022-10-20T12:20:40.057">
    <pc:sldMkLst xmlns:pc="http://schemas.microsoft.com/office/powerpoint/2013/main/command">
      <pc:docMk/>
      <pc:sldMk cId="1123466448" sldId="297"/>
    </pc:sldMkLst>
    <p188:pos x="4745038" y="904875"/>
    <p188:txBody>
      <a:bodyPr/>
      <a:lstStyle/>
      <a:p>
        <a:r>
          <a:rPr lang="de-DE"/>
          <a:t>Thermostats.</a:t>
        </a:r>
      </a:p>
    </p188:txBody>
  </p188:cm>
</p188:cmLst>
</file>

<file path=ppt/comments/modernComment_2C5_A4433799.xml><?xml version="1.0" encoding="utf-8"?>
<p188:cmLst xmlns:a="http://schemas.openxmlformats.org/drawingml/2006/main" xmlns:r="http://schemas.openxmlformats.org/officeDocument/2006/relationships" xmlns:p188="http://schemas.microsoft.com/office/powerpoint/2018/8/main">
  <p188:cm id="{62C22676-DE23-CD22-6AEC-F001896FAE6C}" authorId="{A9F3A0E1-7751-1FCC-62F5-10A15D221BA7}" created="2022-10-20T12:22:19.709">
    <pc:sldMkLst xmlns:pc="http://schemas.microsoft.com/office/powerpoint/2013/main/command">
      <pc:docMk/>
      <pc:sldMk cId="2545828557" sldId="298"/>
    </pc:sldMkLst>
    <p188:pos x="6400800" y="5084763"/>
    <p188:txBody>
      <a:bodyPr/>
      <a:lstStyle/>
      <a:p>
        <a:r>
          <a:rPr lang="de-DE"/>
          <a:t>Raccords coulissants à visser</a:t>
        </a:r>
      </a:p>
    </p188:txBody>
  </p188:cm>
  <p188:cm id="{F3F8F354-651C-FE36-A7F5-4CDD931951D5}" authorId="{A9F3A0E1-7751-1FCC-62F5-10A15D221BA7}" created="2022-10-20T12:22:51.687">
    <pc:sldMkLst xmlns:pc="http://schemas.microsoft.com/office/powerpoint/2013/main/command">
      <pc:docMk/>
      <pc:sldMk cId="2545828557" sldId="298"/>
    </pc:sldMkLst>
    <p188:pos x="7334250" y="5449888"/>
    <p188:txBody>
      <a:bodyPr/>
      <a:lstStyle/>
      <a:p>
        <a:r>
          <a:rPr lang="de-DE"/>
          <a:t>Puits thermométriques avec raccord à bride</a:t>
        </a:r>
      </a:p>
    </p188:txBody>
  </p188:cm>
  <p188:cm id="{120A1B04-6206-4A7A-4123-22F5E56EB1BC}" authorId="{A9F3A0E1-7751-1FCC-62F5-10A15D221BA7}" created="2022-10-20T14:47:20.471">
    <pc:sldMkLst xmlns:pc="http://schemas.microsoft.com/office/powerpoint/2013/main/command">
      <pc:docMk/>
      <pc:sldMk cId="2545828557" sldId="298"/>
    </pc:sldMkLst>
    <p188:pos x="9342438" y="5995988"/>
    <p188:txBody>
      <a:bodyPr/>
      <a:lstStyle/>
      <a:p>
        <a:r>
          <a:rPr lang="de-DE"/>
          <a:t>Il faut ajouter Puits thermométriques à raccord fileté et mettre les menus dans l'ordre des 2 pages suivantes</a:t>
        </a:r>
      </a:p>
    </p188:txBody>
  </p188:cm>
  <p188:cm id="{F61727E9-FF1C-CB38-78B5-E6FDB28A7248}" authorId="{A9F3A0E1-7751-1FCC-62F5-10A15D221BA7}" created="2022-10-20T14:49:49.935">
    <pc:sldMkLst xmlns:pc="http://schemas.microsoft.com/office/powerpoint/2013/main/command">
      <pc:docMk/>
      <pc:sldMk cId="2545828557" sldId="298"/>
    </pc:sldMkLst>
    <p188:pos x="3830638" y="5449888"/>
    <p188:txBody>
      <a:bodyPr/>
      <a:lstStyle/>
      <a:p>
        <a:r>
          <a:rPr lang="de-DE"/>
          <a:t>Puits thermométriques avec manchon à souder</a:t>
        </a:r>
      </a:p>
    </p188:txBody>
  </p188:cm>
</p188:cmLst>
</file>

<file path=ppt/comments/modernComment_2C6_C005E27C.xml><?xml version="1.0" encoding="utf-8"?>
<p188:cmLst xmlns:a="http://schemas.openxmlformats.org/drawingml/2006/main" xmlns:r="http://schemas.openxmlformats.org/officeDocument/2006/relationships" xmlns:p188="http://schemas.microsoft.com/office/powerpoint/2018/8/main">
  <p188:cm id="{EA987331-1D12-6254-57CF-77D92ED612B0}" authorId="{A9F3A0E1-7751-1FCC-62F5-10A15D221BA7}" created="2022-10-20T12:25:15.250">
    <pc:sldMkLst xmlns:pc="http://schemas.microsoft.com/office/powerpoint/2013/main/command">
      <pc:docMk/>
      <pc:sldMk cId="277893706" sldId="299"/>
    </pc:sldMkLst>
    <p188:pos x="5486400" y="4151313"/>
    <p188:txBody>
      <a:bodyPr/>
      <a:lstStyle/>
      <a:p>
        <a:r>
          <a:rPr lang="de-DE"/>
          <a:t>Ensemble complets de puits thermométriques avec manchons à souder</a:t>
        </a:r>
      </a:p>
    </p188:txBody>
  </p188:cm>
  <p188:cm id="{993CA63A-114B-5B46-7C2C-8E3F858EEB2A}" authorId="{A9F3A0E1-7751-1FCC-62F5-10A15D221BA7}" created="2022-10-20T14:51:28.627">
    <pc:sldMkLst xmlns:pc="http://schemas.microsoft.com/office/powerpoint/2013/main/command">
      <pc:docMk/>
      <pc:sldMk cId="277893706" sldId="299"/>
    </pc:sldMkLst>
    <p188:pos x="5734050" y="3355975"/>
    <p188:txBody>
      <a:bodyPr/>
      <a:lstStyle/>
      <a:p>
        <a:r>
          <a:rPr lang="de-DE"/>
          <a:t>Puits thermométriques avec manchon à souder</a:t>
        </a:r>
      </a:p>
    </p188:txBody>
  </p188:cm>
</p188:cmLst>
</file>

<file path=ppt/comments/modernComment_2C7_91D018F1.xml><?xml version="1.0" encoding="utf-8"?>
<p188:cmLst xmlns:a="http://schemas.openxmlformats.org/drawingml/2006/main" xmlns:r="http://schemas.openxmlformats.org/officeDocument/2006/relationships" xmlns:p188="http://schemas.microsoft.com/office/powerpoint/2018/8/main">
  <p188:cm id="{A714DBA2-5475-AEE3-7B93-2E15DC9D9AE5}" authorId="{A9F3A0E1-7751-1FCC-62F5-10A15D221BA7}" created="2022-10-20T12:32:31.804">
    <pc:sldMkLst xmlns:pc="http://schemas.microsoft.com/office/powerpoint/2013/main/command">
      <pc:docMk/>
      <pc:sldMk cId="2600008423" sldId="300"/>
    </pc:sldMkLst>
    <p188:pos x="2806700" y="3355975"/>
    <p188:txBody>
      <a:bodyPr/>
      <a:lstStyle/>
      <a:p>
        <a:r>
          <a:rPr lang="de-DE"/>
          <a:t>Raccords coulissants à visser</a:t>
        </a:r>
      </a:p>
    </p188:txBody>
  </p188:cm>
  <p188:cm id="{DFA4CA5E-1DB2-E121-2135-E2D262F50D21}" authorId="{A9F3A0E1-7751-1FCC-62F5-10A15D221BA7}" created="2022-10-20T12:33:02.036">
    <pc:sldMkLst xmlns:pc="http://schemas.microsoft.com/office/powerpoint/2013/main/command">
      <pc:docMk/>
      <pc:sldMk cId="2600008423" sldId="300"/>
    </pc:sldMkLst>
    <p188:pos x="5440363" y="3355975"/>
    <p188:txBody>
      <a:bodyPr/>
      <a:lstStyle/>
      <a:p>
        <a:r>
          <a:rPr lang="de-DE"/>
          <a:t>Puits thermométriques avec raccord à bride</a:t>
        </a:r>
      </a:p>
    </p188:txBody>
  </p188:cm>
</p188: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44283" cy="49765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sz="quarter" idx="1"/>
          </p:nvPr>
        </p:nvSpPr>
        <p:spPr>
          <a:xfrm>
            <a:off x="3848645" y="0"/>
            <a:ext cx="2944283" cy="497658"/>
          </a:xfrm>
          <a:prstGeom prst="rect">
            <a:avLst/>
          </a:prstGeom>
        </p:spPr>
        <p:txBody>
          <a:bodyPr vert="horz" lIns="91440" tIns="45720" rIns="91440" bIns="45720" rtlCol="0"/>
          <a:lstStyle>
            <a:lvl1pPr algn="r">
              <a:defRPr sz="1200"/>
            </a:lvl1pPr>
          </a:lstStyle>
          <a:p>
            <a:fld id="{289C0340-9269-4A47-97CC-58C9B3A12DF2}" type="datetimeFigureOut">
              <a:rPr lang="de-DE" smtClean="0"/>
              <a:t>17.09.2025</a:t>
            </a:fld>
            <a:endParaRPr lang="de-DE"/>
          </a:p>
        </p:txBody>
      </p:sp>
      <p:sp>
        <p:nvSpPr>
          <p:cNvPr id="4" name="Fußzeilenplatzhalter 3"/>
          <p:cNvSpPr>
            <a:spLocks noGrp="1"/>
          </p:cNvSpPr>
          <p:nvPr>
            <p:ph type="ftr" sz="quarter" idx="2"/>
          </p:nvPr>
        </p:nvSpPr>
        <p:spPr>
          <a:xfrm>
            <a:off x="0" y="9421044"/>
            <a:ext cx="2944283" cy="497656"/>
          </a:xfrm>
          <a:prstGeom prst="rect">
            <a:avLst/>
          </a:prstGeom>
        </p:spPr>
        <p:txBody>
          <a:bodyPr vert="horz" lIns="91440" tIns="45720" rIns="91440" bIns="45720" rtlCol="0" anchor="b"/>
          <a:lstStyle>
            <a:lvl1pPr algn="l">
              <a:defRPr sz="1200"/>
            </a:lvl1pPr>
          </a:lstStyle>
          <a:p>
            <a:endParaRPr lang="de-DE"/>
          </a:p>
        </p:txBody>
      </p:sp>
      <p:sp>
        <p:nvSpPr>
          <p:cNvPr id="5" name="Foliennummernplatzhalter 4"/>
          <p:cNvSpPr>
            <a:spLocks noGrp="1"/>
          </p:cNvSpPr>
          <p:nvPr>
            <p:ph type="sldNum" sz="quarter" idx="3"/>
          </p:nvPr>
        </p:nvSpPr>
        <p:spPr>
          <a:xfrm>
            <a:off x="3848645" y="9421044"/>
            <a:ext cx="2944283" cy="497656"/>
          </a:xfrm>
          <a:prstGeom prst="rect">
            <a:avLst/>
          </a:prstGeom>
        </p:spPr>
        <p:txBody>
          <a:bodyPr vert="horz" lIns="91440" tIns="45720" rIns="91440" bIns="45720" rtlCol="0" anchor="b"/>
          <a:lstStyle>
            <a:lvl1pPr algn="r">
              <a:defRPr sz="1200"/>
            </a:lvl1pPr>
          </a:lstStyle>
          <a:p>
            <a:fld id="{B09B78BB-9BCE-4370-8DEF-8F6A778FEEB6}" type="slidenum">
              <a:rPr lang="de-DE" smtClean="0"/>
              <a:t>‹N°›</a:t>
            </a:fld>
            <a:endParaRPr lang="de-DE"/>
          </a:p>
        </p:txBody>
      </p:sp>
    </p:spTree>
    <p:extLst>
      <p:ext uri="{BB962C8B-B14F-4D97-AF65-F5344CB8AC3E}">
        <p14:creationId xmlns:p14="http://schemas.microsoft.com/office/powerpoint/2010/main" val="316958066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44283" cy="49765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48645" y="0"/>
            <a:ext cx="2944283" cy="497658"/>
          </a:xfrm>
          <a:prstGeom prst="rect">
            <a:avLst/>
          </a:prstGeom>
        </p:spPr>
        <p:txBody>
          <a:bodyPr vert="horz" lIns="91440" tIns="45720" rIns="91440" bIns="45720" rtlCol="0"/>
          <a:lstStyle>
            <a:lvl1pPr algn="r">
              <a:defRPr sz="1200"/>
            </a:lvl1pPr>
          </a:lstStyle>
          <a:p>
            <a:fld id="{EBBF93E1-06A7-404E-9578-CF97B664CA65}" type="datetimeFigureOut">
              <a:rPr lang="de-DE" smtClean="0"/>
              <a:t>17.09.2025</a:t>
            </a:fld>
            <a:endParaRPr lang="de-DE"/>
          </a:p>
        </p:txBody>
      </p:sp>
      <p:sp>
        <p:nvSpPr>
          <p:cNvPr id="4" name="Folienbildplatzhalter 3"/>
          <p:cNvSpPr>
            <a:spLocks noGrp="1" noRot="1" noChangeAspect="1"/>
          </p:cNvSpPr>
          <p:nvPr>
            <p:ph type="sldImg" idx="2"/>
          </p:nvPr>
        </p:nvSpPr>
        <p:spPr>
          <a:xfrm>
            <a:off x="422275" y="1239838"/>
            <a:ext cx="5949950" cy="3348037"/>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79450" y="4773374"/>
            <a:ext cx="5435600" cy="3905488"/>
          </a:xfrm>
          <a:prstGeom prst="rect">
            <a:avLst/>
          </a:prstGeom>
        </p:spPr>
        <p:txBody>
          <a:bodyPr vert="horz" lIns="91440" tIns="45720" rIns="91440" bIns="45720" rtlCol="0"/>
          <a:lstStyle/>
          <a:p>
            <a:r>
              <a:rPr lang="de-DE"/>
              <a:t>Mastertextformat bearbeiten
Zweite Ebene
Dritte Ebene
Vierte Ebene
Fünfte Ebene</a:t>
            </a:r>
          </a:p>
        </p:txBody>
      </p:sp>
      <p:sp>
        <p:nvSpPr>
          <p:cNvPr id="6" name="Fußzeilenplatzhalter 5"/>
          <p:cNvSpPr>
            <a:spLocks noGrp="1"/>
          </p:cNvSpPr>
          <p:nvPr>
            <p:ph type="ftr" sz="quarter" idx="4"/>
          </p:nvPr>
        </p:nvSpPr>
        <p:spPr>
          <a:xfrm>
            <a:off x="0" y="9421044"/>
            <a:ext cx="2944283" cy="497656"/>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48645" y="9421044"/>
            <a:ext cx="2944283" cy="497656"/>
          </a:xfrm>
          <a:prstGeom prst="rect">
            <a:avLst/>
          </a:prstGeom>
        </p:spPr>
        <p:txBody>
          <a:bodyPr vert="horz" lIns="91440" tIns="45720" rIns="91440" bIns="45720" rtlCol="0" anchor="b"/>
          <a:lstStyle>
            <a:lvl1pPr algn="r">
              <a:defRPr sz="1200"/>
            </a:lvl1pPr>
          </a:lstStyle>
          <a:p>
            <a:fld id="{D792CAA3-BAEF-0F40-8D64-3630C98CC1B3}" type="slidenum">
              <a:rPr lang="de-DE" smtClean="0"/>
              <a:t>‹N°›</a:t>
            </a:fld>
            <a:endParaRPr lang="de-DE"/>
          </a:p>
        </p:txBody>
      </p:sp>
    </p:spTree>
    <p:extLst>
      <p:ext uri="{BB962C8B-B14F-4D97-AF65-F5344CB8AC3E}">
        <p14:creationId xmlns:p14="http://schemas.microsoft.com/office/powerpoint/2010/main" val="3175338046"/>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D792CAA3-BAEF-0F40-8D64-3630C98CC1B3}" type="slidenum">
              <a:rPr lang="de-DE" smtClean="0"/>
              <a:t>3</a:t>
            </a:fld>
            <a:endParaRPr lang="de-DE"/>
          </a:p>
        </p:txBody>
      </p:sp>
    </p:spTree>
    <p:extLst>
      <p:ext uri="{BB962C8B-B14F-4D97-AF65-F5344CB8AC3E}">
        <p14:creationId xmlns:p14="http://schemas.microsoft.com/office/powerpoint/2010/main" val="6239807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333333"/>
              </a:solidFill>
              <a:effectLst/>
              <a:uLnTx/>
              <a:uFillTx/>
              <a:latin typeface="Segoe UI" panose="020B0502040204020203" pitchFamily="34" charset="0"/>
              <a:ea typeface="MS PGothic" panose="020B0600070205080204" pitchFamily="34" charset="-128"/>
              <a:cs typeface="Segoe UI" panose="020B0502040204020203" pitchFamily="34" charset="0"/>
            </a:endParaRPr>
          </a:p>
          <a:p>
            <a:endParaRPr lang="de-DE" dirty="0"/>
          </a:p>
        </p:txBody>
      </p:sp>
      <p:sp>
        <p:nvSpPr>
          <p:cNvPr id="4" name="Foliennummernplatzhalter 3"/>
          <p:cNvSpPr>
            <a:spLocks noGrp="1"/>
          </p:cNvSpPr>
          <p:nvPr>
            <p:ph type="sldNum" sz="quarter" idx="5"/>
          </p:nvPr>
        </p:nvSpPr>
        <p:spPr/>
        <p:txBody>
          <a:bodyPr/>
          <a:lstStyle/>
          <a:p>
            <a:fld id="{D792CAA3-BAEF-0F40-8D64-3630C98CC1B3}" type="slidenum">
              <a:rPr lang="de-DE" smtClean="0"/>
              <a:t>12</a:t>
            </a:fld>
            <a:endParaRPr lang="de-DE"/>
          </a:p>
        </p:txBody>
      </p:sp>
    </p:spTree>
    <p:extLst>
      <p:ext uri="{BB962C8B-B14F-4D97-AF65-F5344CB8AC3E}">
        <p14:creationId xmlns:p14="http://schemas.microsoft.com/office/powerpoint/2010/main" val="29363472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D792CAA3-BAEF-0F40-8D64-3630C98CC1B3}" type="slidenum">
              <a:rPr lang="de-DE" smtClean="0"/>
              <a:t>13</a:t>
            </a:fld>
            <a:endParaRPr lang="de-DE"/>
          </a:p>
        </p:txBody>
      </p:sp>
    </p:spTree>
    <p:extLst>
      <p:ext uri="{BB962C8B-B14F-4D97-AF65-F5344CB8AC3E}">
        <p14:creationId xmlns:p14="http://schemas.microsoft.com/office/powerpoint/2010/main" val="31263063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333333"/>
              </a:solidFill>
              <a:effectLst/>
              <a:uLnTx/>
              <a:uFillTx/>
              <a:latin typeface="Segoe UI" panose="020B0502040204020203" pitchFamily="34" charset="0"/>
              <a:ea typeface="MS PGothic" panose="020B0600070205080204" pitchFamily="34" charset="-128"/>
              <a:cs typeface="Segoe UI" panose="020B0502040204020203" pitchFamily="34" charset="0"/>
            </a:endParaRPr>
          </a:p>
          <a:p>
            <a:endParaRPr lang="de-DE" dirty="0"/>
          </a:p>
        </p:txBody>
      </p:sp>
      <p:sp>
        <p:nvSpPr>
          <p:cNvPr id="4" name="Foliennummernplatzhalter 3"/>
          <p:cNvSpPr>
            <a:spLocks noGrp="1"/>
          </p:cNvSpPr>
          <p:nvPr>
            <p:ph type="sldNum" sz="quarter" idx="5"/>
          </p:nvPr>
        </p:nvSpPr>
        <p:spPr/>
        <p:txBody>
          <a:bodyPr/>
          <a:lstStyle/>
          <a:p>
            <a:fld id="{D792CAA3-BAEF-0F40-8D64-3630C98CC1B3}" type="slidenum">
              <a:rPr lang="de-DE" smtClean="0"/>
              <a:t>14</a:t>
            </a:fld>
            <a:endParaRPr lang="de-DE"/>
          </a:p>
        </p:txBody>
      </p:sp>
    </p:spTree>
    <p:extLst>
      <p:ext uri="{BB962C8B-B14F-4D97-AF65-F5344CB8AC3E}">
        <p14:creationId xmlns:p14="http://schemas.microsoft.com/office/powerpoint/2010/main" val="14735820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D792CAA3-BAEF-0F40-8D64-3630C98CC1B3}" type="slidenum">
              <a:rPr lang="de-DE" smtClean="0"/>
              <a:t>15</a:t>
            </a:fld>
            <a:endParaRPr lang="de-DE"/>
          </a:p>
        </p:txBody>
      </p:sp>
    </p:spTree>
    <p:extLst>
      <p:ext uri="{BB962C8B-B14F-4D97-AF65-F5344CB8AC3E}">
        <p14:creationId xmlns:p14="http://schemas.microsoft.com/office/powerpoint/2010/main" val="13173023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333333"/>
              </a:solidFill>
              <a:effectLst/>
              <a:uLnTx/>
              <a:uFillTx/>
              <a:latin typeface="Segoe UI" panose="020B0502040204020203" pitchFamily="34" charset="0"/>
              <a:ea typeface="MS PGothic" panose="020B0600070205080204" pitchFamily="34" charset="-128"/>
              <a:cs typeface="Segoe UI" panose="020B0502040204020203" pitchFamily="34" charset="0"/>
            </a:endParaRPr>
          </a:p>
          <a:p>
            <a:endParaRPr lang="de-DE" dirty="0"/>
          </a:p>
        </p:txBody>
      </p:sp>
      <p:sp>
        <p:nvSpPr>
          <p:cNvPr id="4" name="Foliennummernplatzhalter 3"/>
          <p:cNvSpPr>
            <a:spLocks noGrp="1"/>
          </p:cNvSpPr>
          <p:nvPr>
            <p:ph type="sldNum" sz="quarter" idx="5"/>
          </p:nvPr>
        </p:nvSpPr>
        <p:spPr/>
        <p:txBody>
          <a:bodyPr/>
          <a:lstStyle/>
          <a:p>
            <a:fld id="{D792CAA3-BAEF-0F40-8D64-3630C98CC1B3}" type="slidenum">
              <a:rPr lang="de-DE" smtClean="0"/>
              <a:t>16</a:t>
            </a:fld>
            <a:endParaRPr lang="de-DE"/>
          </a:p>
        </p:txBody>
      </p:sp>
    </p:spTree>
    <p:extLst>
      <p:ext uri="{BB962C8B-B14F-4D97-AF65-F5344CB8AC3E}">
        <p14:creationId xmlns:p14="http://schemas.microsoft.com/office/powerpoint/2010/main" val="35200092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D792CAA3-BAEF-0F40-8D64-3630C98CC1B3}" type="slidenum">
              <a:rPr lang="de-DE" smtClean="0"/>
              <a:t>17</a:t>
            </a:fld>
            <a:endParaRPr lang="de-DE"/>
          </a:p>
        </p:txBody>
      </p:sp>
    </p:spTree>
    <p:extLst>
      <p:ext uri="{BB962C8B-B14F-4D97-AF65-F5344CB8AC3E}">
        <p14:creationId xmlns:p14="http://schemas.microsoft.com/office/powerpoint/2010/main" val="6259601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D792CAA3-BAEF-0F40-8D64-3630C98CC1B3}" type="slidenum">
              <a:rPr lang="de-DE" smtClean="0"/>
              <a:t>18</a:t>
            </a:fld>
            <a:endParaRPr lang="de-DE"/>
          </a:p>
        </p:txBody>
      </p:sp>
    </p:spTree>
    <p:extLst>
      <p:ext uri="{BB962C8B-B14F-4D97-AF65-F5344CB8AC3E}">
        <p14:creationId xmlns:p14="http://schemas.microsoft.com/office/powerpoint/2010/main" val="39744914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333333"/>
              </a:solidFill>
              <a:effectLst/>
              <a:uLnTx/>
              <a:uFillTx/>
              <a:latin typeface="Segoe UI" panose="020B0502040204020203" pitchFamily="34" charset="0"/>
              <a:ea typeface="MS PGothic" panose="020B0600070205080204" pitchFamily="34" charset="-128"/>
              <a:cs typeface="Segoe UI" panose="020B0502040204020203" pitchFamily="34" charset="0"/>
            </a:endParaRPr>
          </a:p>
          <a:p>
            <a:endParaRPr lang="de-DE" dirty="0"/>
          </a:p>
        </p:txBody>
      </p:sp>
      <p:sp>
        <p:nvSpPr>
          <p:cNvPr id="4" name="Foliennummernplatzhalter 3"/>
          <p:cNvSpPr>
            <a:spLocks noGrp="1"/>
          </p:cNvSpPr>
          <p:nvPr>
            <p:ph type="sldNum" sz="quarter" idx="5"/>
          </p:nvPr>
        </p:nvSpPr>
        <p:spPr/>
        <p:txBody>
          <a:bodyPr/>
          <a:lstStyle/>
          <a:p>
            <a:fld id="{D792CAA3-BAEF-0F40-8D64-3630C98CC1B3}" type="slidenum">
              <a:rPr lang="de-DE" smtClean="0"/>
              <a:t>19</a:t>
            </a:fld>
            <a:endParaRPr lang="de-DE"/>
          </a:p>
        </p:txBody>
      </p:sp>
    </p:spTree>
    <p:extLst>
      <p:ext uri="{BB962C8B-B14F-4D97-AF65-F5344CB8AC3E}">
        <p14:creationId xmlns:p14="http://schemas.microsoft.com/office/powerpoint/2010/main" val="27177297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D792CAA3-BAEF-0F40-8D64-3630C98CC1B3}" type="slidenum">
              <a:rPr lang="de-DE" smtClean="0"/>
              <a:t>20</a:t>
            </a:fld>
            <a:endParaRPr lang="de-DE"/>
          </a:p>
        </p:txBody>
      </p:sp>
    </p:spTree>
    <p:extLst>
      <p:ext uri="{BB962C8B-B14F-4D97-AF65-F5344CB8AC3E}">
        <p14:creationId xmlns:p14="http://schemas.microsoft.com/office/powerpoint/2010/main" val="28324670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D792CAA3-BAEF-0F40-8D64-3630C98CC1B3}" type="slidenum">
              <a:rPr lang="de-DE" smtClean="0"/>
              <a:t>21</a:t>
            </a:fld>
            <a:endParaRPr lang="de-DE"/>
          </a:p>
        </p:txBody>
      </p:sp>
    </p:spTree>
    <p:extLst>
      <p:ext uri="{BB962C8B-B14F-4D97-AF65-F5344CB8AC3E}">
        <p14:creationId xmlns:p14="http://schemas.microsoft.com/office/powerpoint/2010/main" val="35863958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D792CAA3-BAEF-0F40-8D64-3630C98CC1B3}" type="slidenum">
              <a:rPr lang="de-DE" smtClean="0"/>
              <a:t>4</a:t>
            </a:fld>
            <a:endParaRPr lang="de-DE"/>
          </a:p>
        </p:txBody>
      </p:sp>
    </p:spTree>
    <p:extLst>
      <p:ext uri="{BB962C8B-B14F-4D97-AF65-F5344CB8AC3E}">
        <p14:creationId xmlns:p14="http://schemas.microsoft.com/office/powerpoint/2010/main" val="29587885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333333"/>
              </a:solidFill>
              <a:effectLst/>
              <a:uLnTx/>
              <a:uFillTx/>
              <a:latin typeface="Segoe UI" panose="020B0502040204020203" pitchFamily="34" charset="0"/>
              <a:ea typeface="MS PGothic" panose="020B0600070205080204" pitchFamily="34" charset="-128"/>
              <a:cs typeface="Segoe UI" panose="020B0502040204020203" pitchFamily="34" charset="0"/>
            </a:endParaRPr>
          </a:p>
          <a:p>
            <a:endParaRPr lang="de-DE" dirty="0"/>
          </a:p>
        </p:txBody>
      </p:sp>
      <p:sp>
        <p:nvSpPr>
          <p:cNvPr id="4" name="Foliennummernplatzhalter 3"/>
          <p:cNvSpPr>
            <a:spLocks noGrp="1"/>
          </p:cNvSpPr>
          <p:nvPr>
            <p:ph type="sldNum" sz="quarter" idx="5"/>
          </p:nvPr>
        </p:nvSpPr>
        <p:spPr/>
        <p:txBody>
          <a:bodyPr/>
          <a:lstStyle/>
          <a:p>
            <a:fld id="{D792CAA3-BAEF-0F40-8D64-3630C98CC1B3}" type="slidenum">
              <a:rPr lang="de-DE" smtClean="0"/>
              <a:t>22</a:t>
            </a:fld>
            <a:endParaRPr lang="de-DE"/>
          </a:p>
        </p:txBody>
      </p:sp>
    </p:spTree>
    <p:extLst>
      <p:ext uri="{BB962C8B-B14F-4D97-AF65-F5344CB8AC3E}">
        <p14:creationId xmlns:p14="http://schemas.microsoft.com/office/powerpoint/2010/main" val="289181082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D792CAA3-BAEF-0F40-8D64-3630C98CC1B3}" type="slidenum">
              <a:rPr lang="de-DE" smtClean="0"/>
              <a:t>23</a:t>
            </a:fld>
            <a:endParaRPr lang="de-DE"/>
          </a:p>
        </p:txBody>
      </p:sp>
    </p:spTree>
    <p:extLst>
      <p:ext uri="{BB962C8B-B14F-4D97-AF65-F5344CB8AC3E}">
        <p14:creationId xmlns:p14="http://schemas.microsoft.com/office/powerpoint/2010/main" val="353572594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333333"/>
              </a:solidFill>
              <a:effectLst/>
              <a:uLnTx/>
              <a:uFillTx/>
              <a:latin typeface="Segoe UI" panose="020B0502040204020203" pitchFamily="34" charset="0"/>
              <a:ea typeface="MS PGothic" panose="020B0600070205080204" pitchFamily="34" charset="-128"/>
              <a:cs typeface="Segoe UI" panose="020B0502040204020203" pitchFamily="34" charset="0"/>
            </a:endParaRPr>
          </a:p>
          <a:p>
            <a:endParaRPr lang="de-DE" dirty="0"/>
          </a:p>
        </p:txBody>
      </p:sp>
      <p:sp>
        <p:nvSpPr>
          <p:cNvPr id="4" name="Foliennummernplatzhalter 3"/>
          <p:cNvSpPr>
            <a:spLocks noGrp="1"/>
          </p:cNvSpPr>
          <p:nvPr>
            <p:ph type="sldNum" sz="quarter" idx="5"/>
          </p:nvPr>
        </p:nvSpPr>
        <p:spPr/>
        <p:txBody>
          <a:bodyPr/>
          <a:lstStyle/>
          <a:p>
            <a:fld id="{D792CAA3-BAEF-0F40-8D64-3630C98CC1B3}" type="slidenum">
              <a:rPr lang="de-DE" smtClean="0"/>
              <a:t>24</a:t>
            </a:fld>
            <a:endParaRPr lang="de-DE"/>
          </a:p>
        </p:txBody>
      </p:sp>
    </p:spTree>
    <p:extLst>
      <p:ext uri="{BB962C8B-B14F-4D97-AF65-F5344CB8AC3E}">
        <p14:creationId xmlns:p14="http://schemas.microsoft.com/office/powerpoint/2010/main" val="102214121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D792CAA3-BAEF-0F40-8D64-3630C98CC1B3}" type="slidenum">
              <a:rPr lang="de-DE" smtClean="0"/>
              <a:t>25</a:t>
            </a:fld>
            <a:endParaRPr lang="de-DE"/>
          </a:p>
        </p:txBody>
      </p:sp>
    </p:spTree>
    <p:extLst>
      <p:ext uri="{BB962C8B-B14F-4D97-AF65-F5344CB8AC3E}">
        <p14:creationId xmlns:p14="http://schemas.microsoft.com/office/powerpoint/2010/main" val="341095932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333333"/>
              </a:solidFill>
              <a:effectLst/>
              <a:uLnTx/>
              <a:uFillTx/>
              <a:latin typeface="Segoe UI" panose="020B0502040204020203" pitchFamily="34" charset="0"/>
              <a:ea typeface="MS PGothic" panose="020B0600070205080204" pitchFamily="34" charset="-128"/>
              <a:cs typeface="Segoe UI" panose="020B0502040204020203" pitchFamily="34" charset="0"/>
            </a:endParaRPr>
          </a:p>
          <a:p>
            <a:endParaRPr lang="de-DE" dirty="0"/>
          </a:p>
        </p:txBody>
      </p:sp>
      <p:sp>
        <p:nvSpPr>
          <p:cNvPr id="4" name="Foliennummernplatzhalter 3"/>
          <p:cNvSpPr>
            <a:spLocks noGrp="1"/>
          </p:cNvSpPr>
          <p:nvPr>
            <p:ph type="sldNum" sz="quarter" idx="5"/>
          </p:nvPr>
        </p:nvSpPr>
        <p:spPr/>
        <p:txBody>
          <a:bodyPr/>
          <a:lstStyle/>
          <a:p>
            <a:fld id="{D792CAA3-BAEF-0F40-8D64-3630C98CC1B3}" type="slidenum">
              <a:rPr lang="de-DE" smtClean="0"/>
              <a:t>26</a:t>
            </a:fld>
            <a:endParaRPr lang="de-DE"/>
          </a:p>
        </p:txBody>
      </p:sp>
    </p:spTree>
    <p:extLst>
      <p:ext uri="{BB962C8B-B14F-4D97-AF65-F5344CB8AC3E}">
        <p14:creationId xmlns:p14="http://schemas.microsoft.com/office/powerpoint/2010/main" val="293596100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D792CAA3-BAEF-0F40-8D64-3630C98CC1B3}" type="slidenum">
              <a:rPr lang="de-DE" smtClean="0"/>
              <a:t>27</a:t>
            </a:fld>
            <a:endParaRPr lang="de-DE"/>
          </a:p>
        </p:txBody>
      </p:sp>
    </p:spTree>
    <p:extLst>
      <p:ext uri="{BB962C8B-B14F-4D97-AF65-F5344CB8AC3E}">
        <p14:creationId xmlns:p14="http://schemas.microsoft.com/office/powerpoint/2010/main" val="400845512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D792CAA3-BAEF-0F40-8D64-3630C98CC1B3}" type="slidenum">
              <a:rPr lang="de-DE" smtClean="0"/>
              <a:t>28</a:t>
            </a:fld>
            <a:endParaRPr lang="de-DE"/>
          </a:p>
        </p:txBody>
      </p:sp>
    </p:spTree>
    <p:extLst>
      <p:ext uri="{BB962C8B-B14F-4D97-AF65-F5344CB8AC3E}">
        <p14:creationId xmlns:p14="http://schemas.microsoft.com/office/powerpoint/2010/main" val="44041938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D792CAA3-BAEF-0F40-8D64-3630C98CC1B3}" type="slidenum">
              <a:rPr lang="de-DE" smtClean="0"/>
              <a:t>29</a:t>
            </a:fld>
            <a:endParaRPr lang="de-DE"/>
          </a:p>
        </p:txBody>
      </p:sp>
    </p:spTree>
    <p:extLst>
      <p:ext uri="{BB962C8B-B14F-4D97-AF65-F5344CB8AC3E}">
        <p14:creationId xmlns:p14="http://schemas.microsoft.com/office/powerpoint/2010/main" val="368277296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D792CAA3-BAEF-0F40-8D64-3630C98CC1B3}" type="slidenum">
              <a:rPr lang="de-DE" smtClean="0"/>
              <a:t>30</a:t>
            </a:fld>
            <a:endParaRPr lang="de-DE"/>
          </a:p>
        </p:txBody>
      </p:sp>
    </p:spTree>
    <p:extLst>
      <p:ext uri="{BB962C8B-B14F-4D97-AF65-F5344CB8AC3E}">
        <p14:creationId xmlns:p14="http://schemas.microsoft.com/office/powerpoint/2010/main" val="387360361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D792CAA3-BAEF-0F40-8D64-3630C98CC1B3}" type="slidenum">
              <a:rPr lang="de-DE" smtClean="0"/>
              <a:t>35</a:t>
            </a:fld>
            <a:endParaRPr lang="de-DE"/>
          </a:p>
        </p:txBody>
      </p:sp>
    </p:spTree>
    <p:extLst>
      <p:ext uri="{BB962C8B-B14F-4D97-AF65-F5344CB8AC3E}">
        <p14:creationId xmlns:p14="http://schemas.microsoft.com/office/powerpoint/2010/main" val="39756861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D792CAA3-BAEF-0F40-8D64-3630C98CC1B3}" type="slidenum">
              <a:rPr lang="de-DE" smtClean="0"/>
              <a:t>5</a:t>
            </a:fld>
            <a:endParaRPr lang="de-DE"/>
          </a:p>
        </p:txBody>
      </p:sp>
    </p:spTree>
    <p:extLst>
      <p:ext uri="{BB962C8B-B14F-4D97-AF65-F5344CB8AC3E}">
        <p14:creationId xmlns:p14="http://schemas.microsoft.com/office/powerpoint/2010/main" val="42209884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D792CAA3-BAEF-0F40-8D64-3630C98CC1B3}" type="slidenum">
              <a:rPr lang="de-DE" smtClean="0"/>
              <a:t>6</a:t>
            </a:fld>
            <a:endParaRPr lang="de-DE"/>
          </a:p>
        </p:txBody>
      </p:sp>
    </p:spTree>
    <p:extLst>
      <p:ext uri="{BB962C8B-B14F-4D97-AF65-F5344CB8AC3E}">
        <p14:creationId xmlns:p14="http://schemas.microsoft.com/office/powerpoint/2010/main" val="3219726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D792CAA3-BAEF-0F40-8D64-3630C98CC1B3}" type="slidenum">
              <a:rPr lang="de-DE" smtClean="0"/>
              <a:t>7</a:t>
            </a:fld>
            <a:endParaRPr lang="de-DE"/>
          </a:p>
        </p:txBody>
      </p:sp>
    </p:spTree>
    <p:extLst>
      <p:ext uri="{BB962C8B-B14F-4D97-AF65-F5344CB8AC3E}">
        <p14:creationId xmlns:p14="http://schemas.microsoft.com/office/powerpoint/2010/main" val="41766384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D792CAA3-BAEF-0F40-8D64-3630C98CC1B3}" type="slidenum">
              <a:rPr lang="de-DE" smtClean="0"/>
              <a:t>8</a:t>
            </a:fld>
            <a:endParaRPr lang="de-DE"/>
          </a:p>
        </p:txBody>
      </p:sp>
    </p:spTree>
    <p:extLst>
      <p:ext uri="{BB962C8B-B14F-4D97-AF65-F5344CB8AC3E}">
        <p14:creationId xmlns:p14="http://schemas.microsoft.com/office/powerpoint/2010/main" val="12154610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333333"/>
              </a:solidFill>
              <a:effectLst/>
              <a:uLnTx/>
              <a:uFillTx/>
              <a:latin typeface="Segoe UI" panose="020B0502040204020203" pitchFamily="34" charset="0"/>
              <a:ea typeface="MS PGothic" panose="020B0600070205080204" pitchFamily="34" charset="-128"/>
              <a:cs typeface="Segoe UI" panose="020B0502040204020203" pitchFamily="34" charset="0"/>
            </a:endParaRPr>
          </a:p>
          <a:p>
            <a:endParaRPr lang="de-DE" dirty="0"/>
          </a:p>
        </p:txBody>
      </p:sp>
      <p:sp>
        <p:nvSpPr>
          <p:cNvPr id="4" name="Foliennummernplatzhalter 3"/>
          <p:cNvSpPr>
            <a:spLocks noGrp="1"/>
          </p:cNvSpPr>
          <p:nvPr>
            <p:ph type="sldNum" sz="quarter" idx="5"/>
          </p:nvPr>
        </p:nvSpPr>
        <p:spPr/>
        <p:txBody>
          <a:bodyPr/>
          <a:lstStyle/>
          <a:p>
            <a:fld id="{D792CAA3-BAEF-0F40-8D64-3630C98CC1B3}" type="slidenum">
              <a:rPr lang="de-DE" smtClean="0"/>
              <a:t>9</a:t>
            </a:fld>
            <a:endParaRPr lang="de-DE"/>
          </a:p>
        </p:txBody>
      </p:sp>
    </p:spTree>
    <p:extLst>
      <p:ext uri="{BB962C8B-B14F-4D97-AF65-F5344CB8AC3E}">
        <p14:creationId xmlns:p14="http://schemas.microsoft.com/office/powerpoint/2010/main" val="31477943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D792CAA3-BAEF-0F40-8D64-3630C98CC1B3}" type="slidenum">
              <a:rPr lang="de-DE" smtClean="0"/>
              <a:t>10</a:t>
            </a:fld>
            <a:endParaRPr lang="de-DE"/>
          </a:p>
        </p:txBody>
      </p:sp>
    </p:spTree>
    <p:extLst>
      <p:ext uri="{BB962C8B-B14F-4D97-AF65-F5344CB8AC3E}">
        <p14:creationId xmlns:p14="http://schemas.microsoft.com/office/powerpoint/2010/main" val="32291794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D792CAA3-BAEF-0F40-8D64-3630C98CC1B3}" type="slidenum">
              <a:rPr lang="de-DE" smtClean="0"/>
              <a:t>11</a:t>
            </a:fld>
            <a:endParaRPr lang="de-DE"/>
          </a:p>
        </p:txBody>
      </p:sp>
    </p:spTree>
    <p:extLst>
      <p:ext uri="{BB962C8B-B14F-4D97-AF65-F5344CB8AC3E}">
        <p14:creationId xmlns:p14="http://schemas.microsoft.com/office/powerpoint/2010/main" val="133334490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5" Type="http://schemas.openxmlformats.org/officeDocument/2006/relationships/image" Target="../media/image1.png"/><Relationship Id="rId4" Type="http://schemas.openxmlformats.org/officeDocument/2006/relationships/image" Target="../media/image4.sv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image" Target="../media/image7.tiff"/><Relationship Id="rId1" Type="http://schemas.openxmlformats.org/officeDocument/2006/relationships/slideMaster" Target="../slideMasters/slideMaster1.xml"/><Relationship Id="rId6" Type="http://schemas.openxmlformats.org/officeDocument/2006/relationships/image" Target="../media/image1.png"/><Relationship Id="rId5" Type="http://schemas.openxmlformats.org/officeDocument/2006/relationships/image" Target="../media/image4.svg"/><Relationship Id="rId4"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eg"/><Relationship Id="rId1" Type="http://schemas.openxmlformats.org/officeDocument/2006/relationships/slideMaster" Target="../slideMasters/slideMaster1.xml"/><Relationship Id="rId5" Type="http://schemas.openxmlformats.org/officeDocument/2006/relationships/image" Target="../media/image1.png"/><Relationship Id="rId4" Type="http://schemas.openxmlformats.org/officeDocument/2006/relationships/image" Target="../media/image4.sv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tiff"/><Relationship Id="rId1" Type="http://schemas.openxmlformats.org/officeDocument/2006/relationships/slideMaster" Target="../slideMasters/slideMaster1.xml"/><Relationship Id="rId5" Type="http://schemas.openxmlformats.org/officeDocument/2006/relationships/image" Target="../media/image1.png"/><Relationship Id="rId4" Type="http://schemas.openxmlformats.org/officeDocument/2006/relationships/image" Target="../media/image4.sv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1.png"/><Relationship Id="rId4" Type="http://schemas.openxmlformats.org/officeDocument/2006/relationships/image" Target="../media/image4.sv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
    <p:spTree>
      <p:nvGrpSpPr>
        <p:cNvPr id="1" name=""/>
        <p:cNvGrpSpPr/>
        <p:nvPr/>
      </p:nvGrpSpPr>
      <p:grpSpPr>
        <a:xfrm>
          <a:off x="0" y="0"/>
          <a:ext cx="0" cy="0"/>
          <a:chOff x="0" y="0"/>
          <a:chExt cx="0" cy="0"/>
        </a:xfrm>
      </p:grpSpPr>
      <p:pic>
        <p:nvPicPr>
          <p:cNvPr id="4" name="Picture 4" descr="Unternehmen.jpg">
            <a:extLst>
              <a:ext uri="{FF2B5EF4-FFF2-40B4-BE49-F238E27FC236}">
                <a16:creationId xmlns:a16="http://schemas.microsoft.com/office/drawing/2014/main" id="{29CD0C11-6EE3-DCE1-FFC1-C30446D15637}"/>
              </a:ext>
            </a:extLst>
          </p:cNvPr>
          <p:cNvPicPr>
            <a:picLocks noChangeAspect="1" noChangeArrowheads="1"/>
          </p:cNvPicPr>
          <p:nvPr userDrawn="1"/>
        </p:nvPicPr>
        <p:blipFill rotWithShape="1">
          <a:blip r:embed="rId2" cstate="email">
            <a:extLst>
              <a:ext uri="{28A0092B-C50C-407E-A947-70E740481C1C}">
                <a14:useLocalDpi xmlns:a14="http://schemas.microsoft.com/office/drawing/2010/main"/>
              </a:ext>
            </a:extLst>
          </a:blip>
          <a:srcRect/>
          <a:stretch/>
        </p:blipFill>
        <p:spPr bwMode="auto">
          <a:xfrm>
            <a:off x="0" y="908720"/>
            <a:ext cx="12192001" cy="5948431"/>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8" name="Bildplatzhalter 2">
            <a:extLst>
              <a:ext uri="{FF2B5EF4-FFF2-40B4-BE49-F238E27FC236}">
                <a16:creationId xmlns:a16="http://schemas.microsoft.com/office/drawing/2014/main" id="{336B1EE7-F1CC-D513-1F20-B71AA28F635A}"/>
              </a:ext>
            </a:extLst>
          </p:cNvPr>
          <p:cNvSpPr>
            <a:spLocks noGrp="1"/>
          </p:cNvSpPr>
          <p:nvPr>
            <p:ph type="pic" sz="quarter" idx="23"/>
          </p:nvPr>
        </p:nvSpPr>
        <p:spPr>
          <a:xfrm>
            <a:off x="7176120" y="2468148"/>
            <a:ext cx="6687840" cy="4536451"/>
          </a:xfrm>
          <a:noFill/>
        </p:spPr>
        <p:txBody>
          <a:bodyPr anchor="ctr"/>
          <a:lstStyle>
            <a:lvl1pPr algn="ctr">
              <a:defRPr sz="600">
                <a:solidFill>
                  <a:schemeClr val="tx2">
                    <a:lumMod val="40000"/>
                    <a:lumOff val="60000"/>
                  </a:schemeClr>
                </a:solidFill>
              </a:defRPr>
            </a:lvl1pPr>
          </a:lstStyle>
          <a:p>
            <a:endParaRPr lang="de-CH" dirty="0"/>
          </a:p>
        </p:txBody>
      </p:sp>
      <p:sp>
        <p:nvSpPr>
          <p:cNvPr id="12" name="Titel 5">
            <a:extLst>
              <a:ext uri="{FF2B5EF4-FFF2-40B4-BE49-F238E27FC236}">
                <a16:creationId xmlns:a16="http://schemas.microsoft.com/office/drawing/2014/main" id="{9DCE5862-3461-874E-AA36-C441E065D940}"/>
              </a:ext>
            </a:extLst>
          </p:cNvPr>
          <p:cNvSpPr>
            <a:spLocks noGrp="1"/>
          </p:cNvSpPr>
          <p:nvPr>
            <p:ph type="title"/>
          </p:nvPr>
        </p:nvSpPr>
        <p:spPr>
          <a:xfrm>
            <a:off x="480624" y="2492896"/>
            <a:ext cx="11232000" cy="2016224"/>
          </a:xfrm>
        </p:spPr>
        <p:txBody>
          <a:bodyPr anchor="t"/>
          <a:lstStyle>
            <a:lvl1pPr>
              <a:lnSpc>
                <a:spcPts val="5000"/>
              </a:lnSpc>
              <a:defRPr sz="5000">
                <a:solidFill>
                  <a:schemeClr val="bg1"/>
                </a:solidFill>
              </a:defRPr>
            </a:lvl1pPr>
          </a:lstStyle>
          <a:p>
            <a:r>
              <a:rPr lang="de-DE" dirty="0"/>
              <a:t>Mastertitelformat bearbeiten</a:t>
            </a:r>
            <a:endParaRPr lang="de-CH" dirty="0"/>
          </a:p>
        </p:txBody>
      </p:sp>
      <p:sp>
        <p:nvSpPr>
          <p:cNvPr id="13" name="Textplatzhalter 2">
            <a:extLst>
              <a:ext uri="{FF2B5EF4-FFF2-40B4-BE49-F238E27FC236}">
                <a16:creationId xmlns:a16="http://schemas.microsoft.com/office/drawing/2014/main" id="{0CA3C8A8-2E9B-9840-8212-53FA3EAFFDCE}"/>
              </a:ext>
            </a:extLst>
          </p:cNvPr>
          <p:cNvSpPr>
            <a:spLocks noGrp="1"/>
          </p:cNvSpPr>
          <p:nvPr>
            <p:ph type="body" sz="quarter" idx="12"/>
          </p:nvPr>
        </p:nvSpPr>
        <p:spPr>
          <a:xfrm>
            <a:off x="478902" y="5301208"/>
            <a:ext cx="6337178" cy="1079672"/>
          </a:xfrm>
        </p:spPr>
        <p:txBody>
          <a:bodyPr anchor="t"/>
          <a:lstStyle>
            <a:lvl1pPr>
              <a:defRPr>
                <a:solidFill>
                  <a:schemeClr val="tx2"/>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Mastertextformat bearbeiten</a:t>
            </a:r>
          </a:p>
        </p:txBody>
      </p:sp>
      <p:sp>
        <p:nvSpPr>
          <p:cNvPr id="31" name="Bildplatzhalter 2">
            <a:extLst>
              <a:ext uri="{FF2B5EF4-FFF2-40B4-BE49-F238E27FC236}">
                <a16:creationId xmlns:a16="http://schemas.microsoft.com/office/drawing/2014/main" id="{F91F4C1E-2400-46E6-DCDF-137AB0512AF4}"/>
              </a:ext>
            </a:extLst>
          </p:cNvPr>
          <p:cNvSpPr>
            <a:spLocks noGrp="1"/>
          </p:cNvSpPr>
          <p:nvPr>
            <p:ph type="pic" sz="quarter" idx="19"/>
          </p:nvPr>
        </p:nvSpPr>
        <p:spPr>
          <a:xfrm>
            <a:off x="7176120" y="2997384"/>
            <a:ext cx="5015880" cy="3860616"/>
          </a:xfrm>
          <a:noFill/>
        </p:spPr>
        <p:txBody>
          <a:bodyPr anchor="ctr"/>
          <a:lstStyle>
            <a:lvl1pPr algn="ctr">
              <a:defRPr sz="600">
                <a:solidFill>
                  <a:schemeClr val="tx2">
                    <a:lumMod val="40000"/>
                    <a:lumOff val="60000"/>
                  </a:schemeClr>
                </a:solidFill>
              </a:defRPr>
            </a:lvl1pPr>
          </a:lstStyle>
          <a:p>
            <a:endParaRPr lang="de-CH" dirty="0"/>
          </a:p>
        </p:txBody>
      </p:sp>
      <p:grpSp>
        <p:nvGrpSpPr>
          <p:cNvPr id="39" name="Gruppieren 38">
            <a:extLst>
              <a:ext uri="{FF2B5EF4-FFF2-40B4-BE49-F238E27FC236}">
                <a16:creationId xmlns:a16="http://schemas.microsoft.com/office/drawing/2014/main" id="{69475F61-A92C-473C-7F8F-675A00C1D6B1}"/>
              </a:ext>
            </a:extLst>
          </p:cNvPr>
          <p:cNvGrpSpPr/>
          <p:nvPr userDrawn="1"/>
        </p:nvGrpSpPr>
        <p:grpSpPr>
          <a:xfrm>
            <a:off x="0" y="1"/>
            <a:ext cx="1919536" cy="1958994"/>
            <a:chOff x="0" y="1"/>
            <a:chExt cx="1919536" cy="1958994"/>
          </a:xfrm>
        </p:grpSpPr>
        <p:pic>
          <p:nvPicPr>
            <p:cNvPr id="40" name="Grafik 39">
              <a:extLst>
                <a:ext uri="{FF2B5EF4-FFF2-40B4-BE49-F238E27FC236}">
                  <a16:creationId xmlns:a16="http://schemas.microsoft.com/office/drawing/2014/main" id="{3D7C7024-57B4-6593-3BB1-A8B567666194}"/>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79376" y="908720"/>
              <a:ext cx="720000" cy="1050275"/>
            </a:xfrm>
            <a:prstGeom prst="rect">
              <a:avLst/>
            </a:prstGeom>
            <a:effectLst>
              <a:outerShdw blurRad="889000" dir="5400000" algn="ctr" rotWithShape="0">
                <a:schemeClr val="tx1">
                  <a:alpha val="30000"/>
                </a:schemeClr>
              </a:outerShdw>
            </a:effectLst>
          </p:spPr>
        </p:pic>
        <p:sp>
          <p:nvSpPr>
            <p:cNvPr id="41" name="Rechteck 40">
              <a:extLst>
                <a:ext uri="{FF2B5EF4-FFF2-40B4-BE49-F238E27FC236}">
                  <a16:creationId xmlns:a16="http://schemas.microsoft.com/office/drawing/2014/main" id="{E5B48211-F214-923F-9B91-712E62ED117B}"/>
                </a:ext>
              </a:extLst>
            </p:cNvPr>
            <p:cNvSpPr/>
            <p:nvPr userDrawn="1"/>
          </p:nvSpPr>
          <p:spPr>
            <a:xfrm>
              <a:off x="0" y="1"/>
              <a:ext cx="1919536" cy="903638"/>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144000" rIns="144000" bIns="144000" numCol="1" spcCol="0" rtlCol="0" fromWordArt="0" anchor="t" anchorCtr="0" forceAA="0" compatLnSpc="1">
              <a:prstTxWarp prst="textNoShape">
                <a:avLst/>
              </a:prstTxWarp>
              <a:noAutofit/>
            </a:bodyPr>
            <a:lstStyle/>
            <a:p>
              <a:pPr marL="285750" indent="-285750" algn="l">
                <a:spcAft>
                  <a:spcPts val="600"/>
                </a:spcAft>
                <a:buClr>
                  <a:schemeClr val="accent1"/>
                </a:buClr>
                <a:buFont typeface="Arial" panose="020B0604020202020204" pitchFamily="34" charset="0"/>
                <a:buChar char="•"/>
              </a:pPr>
              <a:endParaRPr lang="de-CH" sz="1600" dirty="0" err="1">
                <a:solidFill>
                  <a:schemeClr val="tx2"/>
                </a:solidFill>
              </a:endParaRPr>
            </a:p>
          </p:txBody>
        </p:sp>
        <p:pic>
          <p:nvPicPr>
            <p:cNvPr id="42" name="Grafik 41">
              <a:extLst>
                <a:ext uri="{FF2B5EF4-FFF2-40B4-BE49-F238E27FC236}">
                  <a16:creationId xmlns:a16="http://schemas.microsoft.com/office/drawing/2014/main" id="{1501F65C-A266-0151-7393-1A267CF57016}"/>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398127" y="175940"/>
              <a:ext cx="801249" cy="421200"/>
            </a:xfrm>
            <a:prstGeom prst="rect">
              <a:avLst/>
            </a:prstGeom>
          </p:spPr>
        </p:pic>
      </p:grpSp>
      <p:sp>
        <p:nvSpPr>
          <p:cNvPr id="2" name="Datumsplatzhalter 1">
            <a:extLst>
              <a:ext uri="{FF2B5EF4-FFF2-40B4-BE49-F238E27FC236}">
                <a16:creationId xmlns:a16="http://schemas.microsoft.com/office/drawing/2014/main" id="{2A230485-5C9F-1027-95AF-FDA55C7D44CA}"/>
              </a:ext>
            </a:extLst>
          </p:cNvPr>
          <p:cNvSpPr>
            <a:spLocks noGrp="1"/>
          </p:cNvSpPr>
          <p:nvPr>
            <p:ph type="dt" sz="half" idx="20"/>
          </p:nvPr>
        </p:nvSpPr>
        <p:spPr/>
        <p:txBody>
          <a:bodyPr/>
          <a:lstStyle/>
          <a:p>
            <a:pPr>
              <a:defRPr/>
            </a:pPr>
            <a:fld id="{1190CE60-E3FE-3345-A3C6-FBC070D5E2EA}" type="datetime1">
              <a:rPr lang="de-DE" smtClean="0"/>
              <a:t>17.09.2025</a:t>
            </a:fld>
            <a:endParaRPr lang="de-CH" dirty="0"/>
          </a:p>
        </p:txBody>
      </p:sp>
      <p:sp>
        <p:nvSpPr>
          <p:cNvPr id="3" name="Fußzeilenplatzhalter 2">
            <a:extLst>
              <a:ext uri="{FF2B5EF4-FFF2-40B4-BE49-F238E27FC236}">
                <a16:creationId xmlns:a16="http://schemas.microsoft.com/office/drawing/2014/main" id="{82EA768E-06FF-DBF4-D7D2-ACA0EB908268}"/>
              </a:ext>
            </a:extLst>
          </p:cNvPr>
          <p:cNvSpPr>
            <a:spLocks noGrp="1"/>
          </p:cNvSpPr>
          <p:nvPr>
            <p:ph type="ftr" sz="quarter" idx="21"/>
          </p:nvPr>
        </p:nvSpPr>
        <p:spPr/>
        <p:txBody>
          <a:bodyPr/>
          <a:lstStyle/>
          <a:p>
            <a:pPr>
              <a:defRPr/>
            </a:pPr>
            <a:r>
              <a:rPr lang="de-DE" altLang="de-DE" dirty="0"/>
              <a:t>Advanced Training - Pressure Gauges </a:t>
            </a:r>
          </a:p>
        </p:txBody>
      </p:sp>
      <p:sp>
        <p:nvSpPr>
          <p:cNvPr id="7" name="Foliennummernplatzhalter 6">
            <a:extLst>
              <a:ext uri="{FF2B5EF4-FFF2-40B4-BE49-F238E27FC236}">
                <a16:creationId xmlns:a16="http://schemas.microsoft.com/office/drawing/2014/main" id="{406695E9-C5BC-70BD-EC20-4CB7EF5CA2FB}"/>
              </a:ext>
            </a:extLst>
          </p:cNvPr>
          <p:cNvSpPr>
            <a:spLocks noGrp="1"/>
          </p:cNvSpPr>
          <p:nvPr>
            <p:ph type="sldNum" sz="quarter" idx="22"/>
          </p:nvPr>
        </p:nvSpPr>
        <p:spPr/>
        <p:txBody>
          <a:bodyPr/>
          <a:lstStyle/>
          <a:p>
            <a:pPr>
              <a:defRPr/>
            </a:pPr>
            <a:fld id="{DE15152C-7E44-A94B-BCD8-272D3D1F368E}" type="slidenum">
              <a:rPr lang="de-DE" altLang="de-DE" smtClean="0"/>
              <a:pPr>
                <a:defRPr/>
              </a:pPr>
              <a:t>‹N°›</a:t>
            </a:fld>
            <a:endParaRPr lang="de-DE" altLang="de-DE" dirty="0"/>
          </a:p>
        </p:txBody>
      </p:sp>
    </p:spTree>
    <p:extLst>
      <p:ext uri="{BB962C8B-B14F-4D97-AF65-F5344CB8AC3E}">
        <p14:creationId xmlns:p14="http://schemas.microsoft.com/office/powerpoint/2010/main" val="4068862959"/>
      </p:ext>
    </p:extLst>
  </p:cSld>
  <p:clrMapOvr>
    <a:masterClrMapping/>
  </p:clrMapOvr>
  <p:extLst>
    <p:ext uri="{DCECCB84-F9BA-43D5-87BE-67443E8EF086}">
      <p15:sldGuideLst xmlns:p15="http://schemas.microsoft.com/office/powerpoint/2012/main">
        <p15:guide id="2" orient="horz" pos="3339"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roduktübersicht grau">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027EF07B-E28C-44F5-FAFC-1FB2A468C1F4}"/>
              </a:ext>
            </a:extLst>
          </p:cNvPr>
          <p:cNvPicPr>
            <a:picLocks/>
          </p:cNvPicPr>
          <p:nvPr userDrawn="1"/>
        </p:nvPicPr>
        <p:blipFill rotWithShape="1">
          <a:blip r:embed="rId2" cstate="print">
            <a:extLst>
              <a:ext uri="{28A0092B-C50C-407E-A947-70E740481C1C}">
                <a14:useLocalDpi xmlns:a14="http://schemas.microsoft.com/office/drawing/2010/main"/>
              </a:ext>
            </a:extLst>
          </a:blip>
          <a:srcRect/>
          <a:stretch/>
        </p:blipFill>
        <p:spPr>
          <a:xfrm>
            <a:off x="47328" y="909008"/>
            <a:ext cx="12144672" cy="2592000"/>
          </a:xfrm>
          <a:prstGeom prst="rect">
            <a:avLst/>
          </a:prstGeom>
        </p:spPr>
      </p:pic>
      <p:pic>
        <p:nvPicPr>
          <p:cNvPr id="11" name="Grafik 10">
            <a:extLst>
              <a:ext uri="{FF2B5EF4-FFF2-40B4-BE49-F238E27FC236}">
                <a16:creationId xmlns:a16="http://schemas.microsoft.com/office/drawing/2014/main" id="{566442FE-DD43-73CB-FC7D-93C11736B57C}"/>
              </a:ext>
            </a:extLst>
          </p:cNvPr>
          <p:cNvPicPr>
            <a:picLocks/>
          </p:cNvPicPr>
          <p:nvPr userDrawn="1"/>
        </p:nvPicPr>
        <p:blipFill rotWithShape="1">
          <a:blip r:embed="rId3" cstate="screen">
            <a:extLst>
              <a:ext uri="{28A0092B-C50C-407E-A947-70E740481C1C}">
                <a14:useLocalDpi xmlns:a14="http://schemas.microsoft.com/office/drawing/2010/main"/>
              </a:ext>
            </a:extLst>
          </a:blip>
          <a:srcRect/>
          <a:stretch/>
        </p:blipFill>
        <p:spPr>
          <a:xfrm>
            <a:off x="0" y="909008"/>
            <a:ext cx="12192000" cy="2592000"/>
          </a:xfrm>
          <a:prstGeom prst="rect">
            <a:avLst/>
          </a:prstGeom>
        </p:spPr>
      </p:pic>
      <p:sp>
        <p:nvSpPr>
          <p:cNvPr id="12" name="Titel 5">
            <a:extLst>
              <a:ext uri="{FF2B5EF4-FFF2-40B4-BE49-F238E27FC236}">
                <a16:creationId xmlns:a16="http://schemas.microsoft.com/office/drawing/2014/main" id="{9DCE5862-3461-874E-AA36-C441E065D940}"/>
              </a:ext>
            </a:extLst>
          </p:cNvPr>
          <p:cNvSpPr>
            <a:spLocks noGrp="1"/>
          </p:cNvSpPr>
          <p:nvPr>
            <p:ph type="title"/>
          </p:nvPr>
        </p:nvSpPr>
        <p:spPr>
          <a:xfrm>
            <a:off x="479425" y="2492896"/>
            <a:ext cx="11233200" cy="1008112"/>
          </a:xfrm>
        </p:spPr>
        <p:txBody>
          <a:bodyPr anchor="t"/>
          <a:lstStyle>
            <a:lvl1pPr>
              <a:defRPr sz="3000">
                <a:solidFill>
                  <a:schemeClr val="bg1"/>
                </a:solidFill>
              </a:defRPr>
            </a:lvl1pPr>
          </a:lstStyle>
          <a:p>
            <a:r>
              <a:rPr lang="de-DE" dirty="0"/>
              <a:t>Mastertitelformat bearbeiten</a:t>
            </a:r>
            <a:endParaRPr lang="de-CH" dirty="0"/>
          </a:p>
        </p:txBody>
      </p:sp>
      <p:sp>
        <p:nvSpPr>
          <p:cNvPr id="2" name="Textplatzhalter 4">
            <a:extLst>
              <a:ext uri="{FF2B5EF4-FFF2-40B4-BE49-F238E27FC236}">
                <a16:creationId xmlns:a16="http://schemas.microsoft.com/office/drawing/2014/main" id="{7B4CF7B5-27E2-8931-86A9-5888199528E0}"/>
              </a:ext>
            </a:extLst>
          </p:cNvPr>
          <p:cNvSpPr>
            <a:spLocks noGrp="1"/>
          </p:cNvSpPr>
          <p:nvPr>
            <p:ph type="body" sz="quarter" idx="24"/>
          </p:nvPr>
        </p:nvSpPr>
        <p:spPr>
          <a:xfrm>
            <a:off x="481260" y="3861048"/>
            <a:ext cx="11231364" cy="2520000"/>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4" name="Bildplatzhalter 2">
            <a:extLst>
              <a:ext uri="{FF2B5EF4-FFF2-40B4-BE49-F238E27FC236}">
                <a16:creationId xmlns:a16="http://schemas.microsoft.com/office/drawing/2014/main" id="{181F28C8-4711-46B0-2DB2-0AC8C5249B3D}"/>
              </a:ext>
            </a:extLst>
          </p:cNvPr>
          <p:cNvSpPr>
            <a:spLocks noGrp="1"/>
          </p:cNvSpPr>
          <p:nvPr>
            <p:ph type="pic" sz="quarter" idx="23"/>
          </p:nvPr>
        </p:nvSpPr>
        <p:spPr>
          <a:xfrm>
            <a:off x="7032104" y="1269264"/>
            <a:ext cx="5158632" cy="4536000"/>
          </a:xfrm>
          <a:noFill/>
        </p:spPr>
        <p:txBody>
          <a:bodyPr anchor="ctr"/>
          <a:lstStyle>
            <a:lvl1pPr algn="ctr">
              <a:defRPr sz="600">
                <a:solidFill>
                  <a:schemeClr val="tx2">
                    <a:lumMod val="40000"/>
                    <a:lumOff val="60000"/>
                  </a:schemeClr>
                </a:solidFill>
              </a:defRPr>
            </a:lvl1pPr>
          </a:lstStyle>
          <a:p>
            <a:endParaRPr lang="de-CH"/>
          </a:p>
        </p:txBody>
      </p:sp>
      <p:grpSp>
        <p:nvGrpSpPr>
          <p:cNvPr id="9" name="Gruppieren 8">
            <a:extLst>
              <a:ext uri="{FF2B5EF4-FFF2-40B4-BE49-F238E27FC236}">
                <a16:creationId xmlns:a16="http://schemas.microsoft.com/office/drawing/2014/main" id="{3F5E34CD-8CB1-A965-4218-26BC5D38713E}"/>
              </a:ext>
            </a:extLst>
          </p:cNvPr>
          <p:cNvGrpSpPr/>
          <p:nvPr userDrawn="1"/>
        </p:nvGrpSpPr>
        <p:grpSpPr>
          <a:xfrm>
            <a:off x="0" y="1"/>
            <a:ext cx="1919536" cy="1958994"/>
            <a:chOff x="0" y="1"/>
            <a:chExt cx="1919536" cy="1958994"/>
          </a:xfrm>
        </p:grpSpPr>
        <p:pic>
          <p:nvPicPr>
            <p:cNvPr id="10" name="Grafik 9">
              <a:extLst>
                <a:ext uri="{FF2B5EF4-FFF2-40B4-BE49-F238E27FC236}">
                  <a16:creationId xmlns:a16="http://schemas.microsoft.com/office/drawing/2014/main" id="{6F70BDF2-0562-2318-9859-BE999D05DD1B}"/>
                </a:ext>
              </a:extLst>
            </p:cNvPr>
            <p:cNvPicPr>
              <a:picLocks noChangeAspect="1"/>
            </p:cNvPicPr>
            <p:nvPr userDrawn="1"/>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479376" y="908720"/>
              <a:ext cx="720000" cy="1050275"/>
            </a:xfrm>
            <a:prstGeom prst="rect">
              <a:avLst/>
            </a:prstGeom>
            <a:effectLst>
              <a:outerShdw blurRad="889000" dir="5400000" algn="ctr" rotWithShape="0">
                <a:schemeClr val="tx1">
                  <a:alpha val="30000"/>
                </a:schemeClr>
              </a:outerShdw>
            </a:effectLst>
          </p:spPr>
        </p:pic>
        <p:sp>
          <p:nvSpPr>
            <p:cNvPr id="13" name="Rechteck 12">
              <a:extLst>
                <a:ext uri="{FF2B5EF4-FFF2-40B4-BE49-F238E27FC236}">
                  <a16:creationId xmlns:a16="http://schemas.microsoft.com/office/drawing/2014/main" id="{124A92F1-7A6E-D714-3450-BAB0C07FC578}"/>
                </a:ext>
              </a:extLst>
            </p:cNvPr>
            <p:cNvSpPr/>
            <p:nvPr userDrawn="1"/>
          </p:nvSpPr>
          <p:spPr>
            <a:xfrm>
              <a:off x="0" y="1"/>
              <a:ext cx="1919536" cy="903638"/>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144000" rIns="144000" bIns="144000" numCol="1" spcCol="0" rtlCol="0" fromWordArt="0" anchor="t" anchorCtr="0" forceAA="0" compatLnSpc="1">
              <a:prstTxWarp prst="textNoShape">
                <a:avLst/>
              </a:prstTxWarp>
              <a:noAutofit/>
            </a:bodyPr>
            <a:lstStyle/>
            <a:p>
              <a:pPr marL="285750" indent="-285750" algn="l">
                <a:spcAft>
                  <a:spcPts val="600"/>
                </a:spcAft>
                <a:buClr>
                  <a:schemeClr val="accent1"/>
                </a:buClr>
                <a:buFont typeface="Arial" panose="020B0604020202020204" pitchFamily="34" charset="0"/>
                <a:buChar char="•"/>
              </a:pPr>
              <a:endParaRPr lang="de-CH" sz="1600" dirty="0" err="1">
                <a:solidFill>
                  <a:schemeClr val="tx2"/>
                </a:solidFill>
              </a:endParaRPr>
            </a:p>
          </p:txBody>
        </p:sp>
        <p:pic>
          <p:nvPicPr>
            <p:cNvPr id="14" name="Grafik 13">
              <a:extLst>
                <a:ext uri="{FF2B5EF4-FFF2-40B4-BE49-F238E27FC236}">
                  <a16:creationId xmlns:a16="http://schemas.microsoft.com/office/drawing/2014/main" id="{0A48164C-43F2-8EE0-C0BE-DE4E0D533592}"/>
                </a:ext>
              </a:extLst>
            </p:cNvPr>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398127" y="175940"/>
              <a:ext cx="801249" cy="421200"/>
            </a:xfrm>
            <a:prstGeom prst="rect">
              <a:avLst/>
            </a:prstGeom>
          </p:spPr>
        </p:pic>
      </p:grpSp>
      <p:sp>
        <p:nvSpPr>
          <p:cNvPr id="5" name="Datumsplatzhalter 4">
            <a:extLst>
              <a:ext uri="{FF2B5EF4-FFF2-40B4-BE49-F238E27FC236}">
                <a16:creationId xmlns:a16="http://schemas.microsoft.com/office/drawing/2014/main" id="{E54E38A9-BF07-ECFA-FB20-95EAAAB8717A}"/>
              </a:ext>
            </a:extLst>
          </p:cNvPr>
          <p:cNvSpPr>
            <a:spLocks noGrp="1"/>
          </p:cNvSpPr>
          <p:nvPr>
            <p:ph type="dt" sz="half" idx="25"/>
          </p:nvPr>
        </p:nvSpPr>
        <p:spPr/>
        <p:txBody>
          <a:bodyPr/>
          <a:lstStyle/>
          <a:p>
            <a:pPr>
              <a:defRPr/>
            </a:pPr>
            <a:fld id="{694561DF-B14E-BC46-B8FC-57FCF8AA2011}" type="datetime1">
              <a:rPr lang="de-DE" smtClean="0"/>
              <a:t>17.09.2025</a:t>
            </a:fld>
            <a:endParaRPr lang="de-CH" dirty="0"/>
          </a:p>
        </p:txBody>
      </p:sp>
      <p:sp>
        <p:nvSpPr>
          <p:cNvPr id="6" name="Fußzeilenplatzhalter 5">
            <a:extLst>
              <a:ext uri="{FF2B5EF4-FFF2-40B4-BE49-F238E27FC236}">
                <a16:creationId xmlns:a16="http://schemas.microsoft.com/office/drawing/2014/main" id="{A12381FF-C879-7DDB-F4BD-5A9B66FBA425}"/>
              </a:ext>
            </a:extLst>
          </p:cNvPr>
          <p:cNvSpPr>
            <a:spLocks noGrp="1"/>
          </p:cNvSpPr>
          <p:nvPr>
            <p:ph type="ftr" sz="quarter" idx="26"/>
          </p:nvPr>
        </p:nvSpPr>
        <p:spPr/>
        <p:txBody>
          <a:bodyPr/>
          <a:lstStyle/>
          <a:p>
            <a:pPr>
              <a:defRPr/>
            </a:pPr>
            <a:r>
              <a:rPr lang="de-DE" altLang="de-DE"/>
              <a:t>Basic Training - Pressure Gauges </a:t>
            </a:r>
            <a:endParaRPr lang="de-DE" altLang="de-DE" dirty="0"/>
          </a:p>
        </p:txBody>
      </p:sp>
      <p:sp>
        <p:nvSpPr>
          <p:cNvPr id="7" name="Foliennummernplatzhalter 6">
            <a:extLst>
              <a:ext uri="{FF2B5EF4-FFF2-40B4-BE49-F238E27FC236}">
                <a16:creationId xmlns:a16="http://schemas.microsoft.com/office/drawing/2014/main" id="{653223EA-8EBB-7611-FE97-85E66CB0B30B}"/>
              </a:ext>
            </a:extLst>
          </p:cNvPr>
          <p:cNvSpPr>
            <a:spLocks noGrp="1"/>
          </p:cNvSpPr>
          <p:nvPr>
            <p:ph type="sldNum" sz="quarter" idx="27"/>
          </p:nvPr>
        </p:nvSpPr>
        <p:spPr/>
        <p:txBody>
          <a:bodyPr/>
          <a:lstStyle/>
          <a:p>
            <a:pPr>
              <a:defRPr/>
            </a:pPr>
            <a:fld id="{DE15152C-7E44-A94B-BCD8-272D3D1F368E}" type="slidenum">
              <a:rPr lang="de-DE" altLang="de-DE" smtClean="0"/>
              <a:pPr>
                <a:defRPr/>
              </a:pPr>
              <a:t>‹N°›</a:t>
            </a:fld>
            <a:endParaRPr lang="de-DE" altLang="de-DE" dirty="0"/>
          </a:p>
        </p:txBody>
      </p:sp>
    </p:spTree>
    <p:extLst>
      <p:ext uri="{BB962C8B-B14F-4D97-AF65-F5344CB8AC3E}">
        <p14:creationId xmlns:p14="http://schemas.microsoft.com/office/powerpoint/2010/main" val="2192869793"/>
      </p:ext>
    </p:extLst>
  </p:cSld>
  <p:clrMapOvr>
    <a:masterClrMapping/>
  </p:clrMapOvr>
  <p:extLst>
    <p:ext uri="{DCECCB84-F9BA-43D5-87BE-67443E8EF086}">
      <p15:sldGuideLst xmlns:p15="http://schemas.microsoft.com/office/powerpoint/2012/main">
        <p15:guide id="1" orient="horz" pos="2432"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Produkte">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13711944-0452-CDFF-9974-B515AFAC31E5}"/>
              </a:ext>
            </a:extLst>
          </p:cNvPr>
          <p:cNvSpPr>
            <a:spLocks noGrp="1"/>
          </p:cNvSpPr>
          <p:nvPr>
            <p:ph type="title"/>
          </p:nvPr>
        </p:nvSpPr>
        <p:spPr/>
        <p:txBody>
          <a:bodyPr/>
          <a:lstStyle/>
          <a:p>
            <a:r>
              <a:rPr lang="de-DE"/>
              <a:t>Mastertitelformat bearbeiten</a:t>
            </a:r>
            <a:endParaRPr lang="de-CH"/>
          </a:p>
        </p:txBody>
      </p:sp>
      <p:sp>
        <p:nvSpPr>
          <p:cNvPr id="8" name="Textplatzhalter 23">
            <a:extLst>
              <a:ext uri="{FF2B5EF4-FFF2-40B4-BE49-F238E27FC236}">
                <a16:creationId xmlns:a16="http://schemas.microsoft.com/office/drawing/2014/main" id="{391DA60B-195F-E8B9-D87F-87493B3AA70B}"/>
              </a:ext>
            </a:extLst>
          </p:cNvPr>
          <p:cNvSpPr>
            <a:spLocks noGrp="1"/>
          </p:cNvSpPr>
          <p:nvPr>
            <p:ph type="body" sz="quarter" idx="24" hasCustomPrompt="1"/>
          </p:nvPr>
        </p:nvSpPr>
        <p:spPr>
          <a:xfrm>
            <a:off x="479425" y="3357049"/>
            <a:ext cx="2592388" cy="648015"/>
          </a:xfrm>
        </p:spPr>
        <p:txBody>
          <a:bodyPr anchor="t"/>
          <a:lstStyle>
            <a:lvl1pPr>
              <a:lnSpc>
                <a:spcPct val="100000"/>
              </a:lnSpc>
              <a:defRPr sz="1800">
                <a:solidFill>
                  <a:schemeClr val="tx2"/>
                </a:solidFill>
              </a:defRPr>
            </a:lvl1pPr>
            <a:lvl2pPr marL="0" indent="0">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Mastertextformat </a:t>
            </a:r>
            <a:br>
              <a:rPr lang="de-DE" dirty="0"/>
            </a:br>
            <a:r>
              <a:rPr lang="de-DE" dirty="0"/>
              <a:t>bearbeiten</a:t>
            </a:r>
          </a:p>
        </p:txBody>
      </p:sp>
      <p:sp>
        <p:nvSpPr>
          <p:cNvPr id="10" name="Bildplatzhalter 2">
            <a:extLst>
              <a:ext uri="{FF2B5EF4-FFF2-40B4-BE49-F238E27FC236}">
                <a16:creationId xmlns:a16="http://schemas.microsoft.com/office/drawing/2014/main" id="{A9263A09-D212-46B3-7DD2-ED153A01C986}"/>
              </a:ext>
            </a:extLst>
          </p:cNvPr>
          <p:cNvSpPr>
            <a:spLocks noGrp="1"/>
          </p:cNvSpPr>
          <p:nvPr>
            <p:ph type="pic" sz="quarter" idx="27"/>
          </p:nvPr>
        </p:nvSpPr>
        <p:spPr>
          <a:xfrm>
            <a:off x="479376" y="1987792"/>
            <a:ext cx="2592288" cy="1152000"/>
          </a:xfrm>
          <a:noFill/>
        </p:spPr>
        <p:txBody>
          <a:bodyPr anchor="ctr"/>
          <a:lstStyle>
            <a:lvl1pPr algn="ctr">
              <a:defRPr sz="600">
                <a:solidFill>
                  <a:schemeClr val="tx2">
                    <a:lumMod val="40000"/>
                    <a:lumOff val="60000"/>
                  </a:schemeClr>
                </a:solidFill>
              </a:defRPr>
            </a:lvl1pPr>
          </a:lstStyle>
          <a:p>
            <a:endParaRPr lang="de-CH"/>
          </a:p>
        </p:txBody>
      </p:sp>
      <p:sp>
        <p:nvSpPr>
          <p:cNvPr id="12" name="Textplatzhalter 23">
            <a:extLst>
              <a:ext uri="{FF2B5EF4-FFF2-40B4-BE49-F238E27FC236}">
                <a16:creationId xmlns:a16="http://schemas.microsoft.com/office/drawing/2014/main" id="{AA76C186-C2F2-A051-89A1-2C3F601FBEA7}"/>
              </a:ext>
            </a:extLst>
          </p:cNvPr>
          <p:cNvSpPr>
            <a:spLocks noGrp="1"/>
          </p:cNvSpPr>
          <p:nvPr>
            <p:ph type="body" sz="quarter" idx="29" hasCustomPrompt="1"/>
          </p:nvPr>
        </p:nvSpPr>
        <p:spPr>
          <a:xfrm>
            <a:off x="3359745" y="3357049"/>
            <a:ext cx="2592388" cy="648015"/>
          </a:xfrm>
        </p:spPr>
        <p:txBody>
          <a:bodyPr anchor="t"/>
          <a:lstStyle>
            <a:lvl1pPr>
              <a:lnSpc>
                <a:spcPct val="100000"/>
              </a:lnSpc>
              <a:defRPr sz="1800">
                <a:solidFill>
                  <a:schemeClr val="tx2"/>
                </a:solidFill>
              </a:defRPr>
            </a:lvl1pPr>
            <a:lvl2pPr marL="0" indent="0">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Mastertextformat </a:t>
            </a:r>
            <a:br>
              <a:rPr lang="de-DE" dirty="0"/>
            </a:br>
            <a:r>
              <a:rPr lang="de-DE" dirty="0"/>
              <a:t>bearbeiten</a:t>
            </a:r>
          </a:p>
        </p:txBody>
      </p:sp>
      <p:sp>
        <p:nvSpPr>
          <p:cNvPr id="13" name="Bildplatzhalter 2">
            <a:extLst>
              <a:ext uri="{FF2B5EF4-FFF2-40B4-BE49-F238E27FC236}">
                <a16:creationId xmlns:a16="http://schemas.microsoft.com/office/drawing/2014/main" id="{9247004A-936E-89B6-9B59-052F644F07F0}"/>
              </a:ext>
            </a:extLst>
          </p:cNvPr>
          <p:cNvSpPr>
            <a:spLocks noGrp="1"/>
          </p:cNvSpPr>
          <p:nvPr>
            <p:ph type="pic" sz="quarter" idx="30"/>
          </p:nvPr>
        </p:nvSpPr>
        <p:spPr>
          <a:xfrm>
            <a:off x="3359696" y="1987792"/>
            <a:ext cx="2591842" cy="1152000"/>
          </a:xfrm>
          <a:noFill/>
        </p:spPr>
        <p:txBody>
          <a:bodyPr anchor="ctr"/>
          <a:lstStyle>
            <a:lvl1pPr algn="ctr">
              <a:defRPr sz="600">
                <a:solidFill>
                  <a:schemeClr val="tx2">
                    <a:lumMod val="40000"/>
                    <a:lumOff val="60000"/>
                  </a:schemeClr>
                </a:solidFill>
              </a:defRPr>
            </a:lvl1pPr>
          </a:lstStyle>
          <a:p>
            <a:endParaRPr lang="de-CH"/>
          </a:p>
        </p:txBody>
      </p:sp>
      <p:sp>
        <p:nvSpPr>
          <p:cNvPr id="16" name="Textplatzhalter 23">
            <a:extLst>
              <a:ext uri="{FF2B5EF4-FFF2-40B4-BE49-F238E27FC236}">
                <a16:creationId xmlns:a16="http://schemas.microsoft.com/office/drawing/2014/main" id="{047450DF-CE4A-C480-64BC-34A3B9EED607}"/>
              </a:ext>
            </a:extLst>
          </p:cNvPr>
          <p:cNvSpPr>
            <a:spLocks noGrp="1"/>
          </p:cNvSpPr>
          <p:nvPr>
            <p:ph type="body" sz="quarter" idx="32" hasCustomPrompt="1"/>
          </p:nvPr>
        </p:nvSpPr>
        <p:spPr>
          <a:xfrm>
            <a:off x="6240065" y="3357049"/>
            <a:ext cx="2592388" cy="648015"/>
          </a:xfrm>
        </p:spPr>
        <p:txBody>
          <a:bodyPr anchor="t"/>
          <a:lstStyle>
            <a:lvl1pPr>
              <a:lnSpc>
                <a:spcPct val="100000"/>
              </a:lnSpc>
              <a:defRPr sz="1800">
                <a:solidFill>
                  <a:schemeClr val="tx2"/>
                </a:solidFill>
              </a:defRPr>
            </a:lvl1pPr>
            <a:lvl2pPr marL="0" indent="0">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Mastertextformat </a:t>
            </a:r>
            <a:br>
              <a:rPr lang="de-DE" dirty="0"/>
            </a:br>
            <a:r>
              <a:rPr lang="de-DE" dirty="0"/>
              <a:t>bearbeiten</a:t>
            </a:r>
          </a:p>
        </p:txBody>
      </p:sp>
      <p:sp>
        <p:nvSpPr>
          <p:cNvPr id="18" name="Bildplatzhalter 2">
            <a:extLst>
              <a:ext uri="{FF2B5EF4-FFF2-40B4-BE49-F238E27FC236}">
                <a16:creationId xmlns:a16="http://schemas.microsoft.com/office/drawing/2014/main" id="{F221E44E-60AC-A83C-AFEC-8CBA1B0613F7}"/>
              </a:ext>
            </a:extLst>
          </p:cNvPr>
          <p:cNvSpPr>
            <a:spLocks noGrp="1"/>
          </p:cNvSpPr>
          <p:nvPr>
            <p:ph type="pic" sz="quarter" idx="33"/>
          </p:nvPr>
        </p:nvSpPr>
        <p:spPr>
          <a:xfrm>
            <a:off x="6240016" y="1987792"/>
            <a:ext cx="2591842" cy="1152000"/>
          </a:xfrm>
          <a:noFill/>
        </p:spPr>
        <p:txBody>
          <a:bodyPr anchor="ctr"/>
          <a:lstStyle>
            <a:lvl1pPr algn="ctr">
              <a:defRPr sz="600">
                <a:solidFill>
                  <a:schemeClr val="tx2">
                    <a:lumMod val="40000"/>
                    <a:lumOff val="60000"/>
                  </a:schemeClr>
                </a:solidFill>
              </a:defRPr>
            </a:lvl1pPr>
          </a:lstStyle>
          <a:p>
            <a:endParaRPr lang="de-CH" dirty="0"/>
          </a:p>
        </p:txBody>
      </p:sp>
      <p:sp>
        <p:nvSpPr>
          <p:cNvPr id="20" name="Textplatzhalter 23">
            <a:extLst>
              <a:ext uri="{FF2B5EF4-FFF2-40B4-BE49-F238E27FC236}">
                <a16:creationId xmlns:a16="http://schemas.microsoft.com/office/drawing/2014/main" id="{2A7CCBCE-0994-4012-B45A-BC4D72070A50}"/>
              </a:ext>
            </a:extLst>
          </p:cNvPr>
          <p:cNvSpPr>
            <a:spLocks noGrp="1"/>
          </p:cNvSpPr>
          <p:nvPr>
            <p:ph type="body" sz="quarter" idx="35" hasCustomPrompt="1"/>
          </p:nvPr>
        </p:nvSpPr>
        <p:spPr>
          <a:xfrm>
            <a:off x="9120097" y="3357049"/>
            <a:ext cx="2592388" cy="648015"/>
          </a:xfrm>
        </p:spPr>
        <p:txBody>
          <a:bodyPr anchor="t"/>
          <a:lstStyle>
            <a:lvl1pPr>
              <a:lnSpc>
                <a:spcPct val="100000"/>
              </a:lnSpc>
              <a:defRPr sz="1800">
                <a:solidFill>
                  <a:schemeClr val="tx2"/>
                </a:solidFill>
              </a:defRPr>
            </a:lvl1pPr>
            <a:lvl2pPr marL="0" indent="0">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Mastertextformat </a:t>
            </a:r>
            <a:br>
              <a:rPr lang="de-DE" dirty="0"/>
            </a:br>
            <a:r>
              <a:rPr lang="de-DE" dirty="0"/>
              <a:t>bearbeiten</a:t>
            </a:r>
          </a:p>
        </p:txBody>
      </p:sp>
      <p:sp>
        <p:nvSpPr>
          <p:cNvPr id="21" name="Bildplatzhalter 2">
            <a:extLst>
              <a:ext uri="{FF2B5EF4-FFF2-40B4-BE49-F238E27FC236}">
                <a16:creationId xmlns:a16="http://schemas.microsoft.com/office/drawing/2014/main" id="{38E740DF-56BD-9E22-E929-5A474BAD96F7}"/>
              </a:ext>
            </a:extLst>
          </p:cNvPr>
          <p:cNvSpPr>
            <a:spLocks noGrp="1"/>
          </p:cNvSpPr>
          <p:nvPr>
            <p:ph type="pic" sz="quarter" idx="36"/>
          </p:nvPr>
        </p:nvSpPr>
        <p:spPr>
          <a:xfrm>
            <a:off x="9120336" y="1987792"/>
            <a:ext cx="2591842" cy="1152000"/>
          </a:xfrm>
          <a:noFill/>
        </p:spPr>
        <p:txBody>
          <a:bodyPr anchor="ctr"/>
          <a:lstStyle>
            <a:lvl1pPr algn="ctr">
              <a:defRPr sz="600">
                <a:solidFill>
                  <a:schemeClr val="tx2">
                    <a:lumMod val="40000"/>
                    <a:lumOff val="60000"/>
                  </a:schemeClr>
                </a:solidFill>
              </a:defRPr>
            </a:lvl1pPr>
          </a:lstStyle>
          <a:p>
            <a:endParaRPr lang="de-CH"/>
          </a:p>
        </p:txBody>
      </p:sp>
      <p:sp>
        <p:nvSpPr>
          <p:cNvPr id="9" name="Textplatzhalter 8">
            <a:extLst>
              <a:ext uri="{FF2B5EF4-FFF2-40B4-BE49-F238E27FC236}">
                <a16:creationId xmlns:a16="http://schemas.microsoft.com/office/drawing/2014/main" id="{8D737E22-1787-7080-BDE2-2506848197DC}"/>
              </a:ext>
            </a:extLst>
          </p:cNvPr>
          <p:cNvSpPr>
            <a:spLocks noGrp="1"/>
          </p:cNvSpPr>
          <p:nvPr>
            <p:ph type="body" sz="quarter" idx="38"/>
          </p:nvPr>
        </p:nvSpPr>
        <p:spPr>
          <a:xfrm>
            <a:off x="479664" y="4149948"/>
            <a:ext cx="2592000" cy="2231132"/>
          </a:xfrm>
        </p:spPr>
        <p:txBody>
          <a:bodyPr/>
          <a:lstStyle>
            <a:lvl1pPr>
              <a:defRPr sz="1200"/>
            </a:lvl1pPr>
            <a:lvl2pPr marL="177750" indent="-177750">
              <a:defRPr sz="1200"/>
            </a:lvl2pPr>
            <a:lvl3pPr marL="352800" indent="-176400">
              <a:defRPr sz="1200"/>
            </a:lvl3pPr>
            <a:lvl4pPr marL="529200" indent="-176400">
              <a:defRPr sz="1200"/>
            </a:lvl4pPr>
            <a:lvl5pPr marL="705600" indent="-176400">
              <a:defRPr sz="1200"/>
            </a:lvl5p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de-CH" dirty="0"/>
          </a:p>
        </p:txBody>
      </p:sp>
      <p:sp>
        <p:nvSpPr>
          <p:cNvPr id="17" name="Textplatzhalter 8">
            <a:extLst>
              <a:ext uri="{FF2B5EF4-FFF2-40B4-BE49-F238E27FC236}">
                <a16:creationId xmlns:a16="http://schemas.microsoft.com/office/drawing/2014/main" id="{94C52086-25F1-CDC5-6CC9-7294AB81F667}"/>
              </a:ext>
            </a:extLst>
          </p:cNvPr>
          <p:cNvSpPr>
            <a:spLocks noGrp="1"/>
          </p:cNvSpPr>
          <p:nvPr>
            <p:ph type="body" sz="quarter" idx="39"/>
          </p:nvPr>
        </p:nvSpPr>
        <p:spPr>
          <a:xfrm>
            <a:off x="3359984" y="4149948"/>
            <a:ext cx="2592000" cy="2231132"/>
          </a:xfrm>
        </p:spPr>
        <p:txBody>
          <a:bodyPr/>
          <a:lstStyle>
            <a:lvl1pPr>
              <a:defRPr sz="1200"/>
            </a:lvl1pPr>
            <a:lvl2pPr marL="177750" indent="-177750">
              <a:defRPr sz="1200"/>
            </a:lvl2pPr>
            <a:lvl3pPr marL="352800" indent="-176400">
              <a:defRPr sz="1200"/>
            </a:lvl3pPr>
            <a:lvl4pPr marL="529200" indent="-176400">
              <a:defRPr sz="1200"/>
            </a:lvl4pPr>
            <a:lvl5pPr marL="705600" indent="-176400">
              <a:defRPr sz="1200"/>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26" name="Textplatzhalter 8">
            <a:extLst>
              <a:ext uri="{FF2B5EF4-FFF2-40B4-BE49-F238E27FC236}">
                <a16:creationId xmlns:a16="http://schemas.microsoft.com/office/drawing/2014/main" id="{4B1B235D-4A26-C285-FCFE-8FFD4F9F858F}"/>
              </a:ext>
            </a:extLst>
          </p:cNvPr>
          <p:cNvSpPr>
            <a:spLocks noGrp="1"/>
          </p:cNvSpPr>
          <p:nvPr>
            <p:ph type="body" sz="quarter" idx="40"/>
          </p:nvPr>
        </p:nvSpPr>
        <p:spPr>
          <a:xfrm>
            <a:off x="6240016" y="4149948"/>
            <a:ext cx="2592000" cy="2231132"/>
          </a:xfrm>
        </p:spPr>
        <p:txBody>
          <a:bodyPr/>
          <a:lstStyle>
            <a:lvl1pPr>
              <a:defRPr sz="1200"/>
            </a:lvl1pPr>
            <a:lvl2pPr marL="177750" indent="-177750">
              <a:defRPr sz="1200"/>
            </a:lvl2pPr>
            <a:lvl3pPr marL="352800" indent="-176400">
              <a:defRPr sz="1200"/>
            </a:lvl3pPr>
            <a:lvl4pPr marL="529200" indent="-176400">
              <a:defRPr sz="1200"/>
            </a:lvl4pPr>
            <a:lvl5pPr marL="705600" indent="-176400">
              <a:defRPr sz="1200"/>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27" name="Textplatzhalter 8">
            <a:extLst>
              <a:ext uri="{FF2B5EF4-FFF2-40B4-BE49-F238E27FC236}">
                <a16:creationId xmlns:a16="http://schemas.microsoft.com/office/drawing/2014/main" id="{A1DDE925-FC78-EECF-57B4-4D29992F29A1}"/>
              </a:ext>
            </a:extLst>
          </p:cNvPr>
          <p:cNvSpPr>
            <a:spLocks noGrp="1"/>
          </p:cNvSpPr>
          <p:nvPr>
            <p:ph type="body" sz="quarter" idx="41"/>
          </p:nvPr>
        </p:nvSpPr>
        <p:spPr>
          <a:xfrm>
            <a:off x="9120336" y="4149948"/>
            <a:ext cx="2592000" cy="2231132"/>
          </a:xfrm>
        </p:spPr>
        <p:txBody>
          <a:bodyPr/>
          <a:lstStyle>
            <a:lvl1pPr>
              <a:defRPr sz="1200"/>
            </a:lvl1pPr>
            <a:lvl2pPr marL="177750" indent="-177750">
              <a:defRPr sz="1200"/>
            </a:lvl2pPr>
            <a:lvl3pPr marL="352800" indent="-176400">
              <a:defRPr sz="1200"/>
            </a:lvl3pPr>
            <a:lvl4pPr marL="529200" indent="-176400">
              <a:defRPr sz="1200"/>
            </a:lvl4pPr>
            <a:lvl5pPr marL="705600" indent="-176400">
              <a:defRPr sz="1200"/>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2" name="Datumsplatzhalter 1">
            <a:extLst>
              <a:ext uri="{FF2B5EF4-FFF2-40B4-BE49-F238E27FC236}">
                <a16:creationId xmlns:a16="http://schemas.microsoft.com/office/drawing/2014/main" id="{EC70CAC9-36F8-6A1D-916F-402A5FB4D69C}"/>
              </a:ext>
            </a:extLst>
          </p:cNvPr>
          <p:cNvSpPr>
            <a:spLocks noGrp="1"/>
          </p:cNvSpPr>
          <p:nvPr>
            <p:ph type="dt" sz="half" idx="46"/>
          </p:nvPr>
        </p:nvSpPr>
        <p:spPr/>
        <p:txBody>
          <a:bodyPr/>
          <a:lstStyle/>
          <a:p>
            <a:pPr>
              <a:defRPr/>
            </a:pPr>
            <a:fld id="{EB9890CA-2E92-6D40-AB98-93846EDA56EA}" type="datetime1">
              <a:rPr lang="de-DE" smtClean="0"/>
              <a:t>17.09.2025</a:t>
            </a:fld>
            <a:endParaRPr lang="de-CH" dirty="0"/>
          </a:p>
        </p:txBody>
      </p:sp>
      <p:sp>
        <p:nvSpPr>
          <p:cNvPr id="7" name="Fußzeilenplatzhalter 6">
            <a:extLst>
              <a:ext uri="{FF2B5EF4-FFF2-40B4-BE49-F238E27FC236}">
                <a16:creationId xmlns:a16="http://schemas.microsoft.com/office/drawing/2014/main" id="{A0F9BD55-77A9-2006-D375-987B3DCCF943}"/>
              </a:ext>
            </a:extLst>
          </p:cNvPr>
          <p:cNvSpPr>
            <a:spLocks noGrp="1"/>
          </p:cNvSpPr>
          <p:nvPr>
            <p:ph type="ftr" sz="quarter" idx="47"/>
          </p:nvPr>
        </p:nvSpPr>
        <p:spPr/>
        <p:txBody>
          <a:bodyPr/>
          <a:lstStyle/>
          <a:p>
            <a:pPr>
              <a:defRPr/>
            </a:pPr>
            <a:r>
              <a:rPr lang="de-DE" altLang="de-DE"/>
              <a:t>Basic Training - Pressure Gauges </a:t>
            </a:r>
            <a:endParaRPr lang="de-DE" altLang="de-DE" dirty="0"/>
          </a:p>
        </p:txBody>
      </p:sp>
      <p:sp>
        <p:nvSpPr>
          <p:cNvPr id="11" name="Foliennummernplatzhalter 10">
            <a:extLst>
              <a:ext uri="{FF2B5EF4-FFF2-40B4-BE49-F238E27FC236}">
                <a16:creationId xmlns:a16="http://schemas.microsoft.com/office/drawing/2014/main" id="{79AD63A7-6909-CE4F-D061-821340EC6A57}"/>
              </a:ext>
            </a:extLst>
          </p:cNvPr>
          <p:cNvSpPr>
            <a:spLocks noGrp="1"/>
          </p:cNvSpPr>
          <p:nvPr>
            <p:ph type="sldNum" sz="quarter" idx="48"/>
          </p:nvPr>
        </p:nvSpPr>
        <p:spPr/>
        <p:txBody>
          <a:bodyPr/>
          <a:lstStyle/>
          <a:p>
            <a:pPr>
              <a:defRPr/>
            </a:pPr>
            <a:fld id="{DE15152C-7E44-A94B-BCD8-272D3D1F368E}" type="slidenum">
              <a:rPr lang="de-DE" altLang="de-DE" smtClean="0"/>
              <a:pPr>
                <a:defRPr/>
              </a:pPr>
              <a:t>‹N°›</a:t>
            </a:fld>
            <a:endParaRPr lang="de-DE" altLang="de-DE" dirty="0"/>
          </a:p>
        </p:txBody>
      </p:sp>
      <p:cxnSp>
        <p:nvCxnSpPr>
          <p:cNvPr id="3" name="Gerade Verbindung 2">
            <a:extLst>
              <a:ext uri="{FF2B5EF4-FFF2-40B4-BE49-F238E27FC236}">
                <a16:creationId xmlns:a16="http://schemas.microsoft.com/office/drawing/2014/main" id="{CA785FC7-56F6-52C9-FC5A-080950A04CD6}"/>
              </a:ext>
            </a:extLst>
          </p:cNvPr>
          <p:cNvCxnSpPr>
            <a:cxnSpLocks/>
          </p:cNvCxnSpPr>
          <p:nvPr userDrawn="1"/>
        </p:nvCxnSpPr>
        <p:spPr>
          <a:xfrm>
            <a:off x="477838" y="3274031"/>
            <a:ext cx="2593975"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 name="Gerade Verbindung 3">
            <a:extLst>
              <a:ext uri="{FF2B5EF4-FFF2-40B4-BE49-F238E27FC236}">
                <a16:creationId xmlns:a16="http://schemas.microsoft.com/office/drawing/2014/main" id="{1AAEBF29-09ED-12A2-961E-414B898B032A}"/>
              </a:ext>
            </a:extLst>
          </p:cNvPr>
          <p:cNvCxnSpPr>
            <a:cxnSpLocks/>
          </p:cNvCxnSpPr>
          <p:nvPr userDrawn="1"/>
        </p:nvCxnSpPr>
        <p:spPr>
          <a:xfrm>
            <a:off x="3357563" y="3274031"/>
            <a:ext cx="2593975"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 name="Gerade Verbindung 4">
            <a:extLst>
              <a:ext uri="{FF2B5EF4-FFF2-40B4-BE49-F238E27FC236}">
                <a16:creationId xmlns:a16="http://schemas.microsoft.com/office/drawing/2014/main" id="{38998B06-C2CE-A74D-C8C3-75A32E22BF42}"/>
              </a:ext>
            </a:extLst>
          </p:cNvPr>
          <p:cNvCxnSpPr>
            <a:cxnSpLocks/>
          </p:cNvCxnSpPr>
          <p:nvPr userDrawn="1"/>
        </p:nvCxnSpPr>
        <p:spPr>
          <a:xfrm>
            <a:off x="6238041" y="3272400"/>
            <a:ext cx="2593975"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4" name="Gerade Verbindung 13">
            <a:extLst>
              <a:ext uri="{FF2B5EF4-FFF2-40B4-BE49-F238E27FC236}">
                <a16:creationId xmlns:a16="http://schemas.microsoft.com/office/drawing/2014/main" id="{57ADEEF2-C2E5-578C-4185-B2341A201FDE}"/>
              </a:ext>
            </a:extLst>
          </p:cNvPr>
          <p:cNvCxnSpPr>
            <a:cxnSpLocks/>
          </p:cNvCxnSpPr>
          <p:nvPr userDrawn="1"/>
        </p:nvCxnSpPr>
        <p:spPr>
          <a:xfrm>
            <a:off x="9120188" y="3272400"/>
            <a:ext cx="2593975"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378995"/>
      </p:ext>
    </p:extLst>
  </p:cSld>
  <p:clrMapOvr>
    <a:masterClrMapping/>
  </p:clrMapOvr>
  <p:extLst>
    <p:ext uri="{DCECCB84-F9BA-43D5-87BE-67443E8EF086}">
      <p15:sldGuideLst xmlns:p15="http://schemas.microsoft.com/office/powerpoint/2012/main">
        <p15:guide id="1" pos="3749">
          <p15:clr>
            <a:srgbClr val="FBAE40"/>
          </p15:clr>
        </p15:guide>
        <p15:guide id="2" pos="3931">
          <p15:clr>
            <a:srgbClr val="FBAE40"/>
          </p15:clr>
        </p15:guide>
        <p15:guide id="3" pos="5564">
          <p15:clr>
            <a:srgbClr val="FBAE40"/>
          </p15:clr>
        </p15:guide>
        <p15:guide id="4" pos="5745">
          <p15:clr>
            <a:srgbClr val="FBAE40"/>
          </p15:clr>
        </p15:guide>
        <p15:guide id="5" pos="2116">
          <p15:clr>
            <a:srgbClr val="FBAE40"/>
          </p15:clr>
        </p15:guide>
        <p15:guide id="6" pos="1935">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Produkte_ohne_Linie">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13711944-0452-CDFF-9974-B515AFAC31E5}"/>
              </a:ext>
            </a:extLst>
          </p:cNvPr>
          <p:cNvSpPr>
            <a:spLocks noGrp="1"/>
          </p:cNvSpPr>
          <p:nvPr>
            <p:ph type="title"/>
          </p:nvPr>
        </p:nvSpPr>
        <p:spPr/>
        <p:txBody>
          <a:bodyPr/>
          <a:lstStyle/>
          <a:p>
            <a:r>
              <a:rPr lang="de-DE"/>
              <a:t>Mastertitelformat bearbeiten</a:t>
            </a:r>
            <a:endParaRPr lang="de-CH"/>
          </a:p>
        </p:txBody>
      </p:sp>
      <p:sp>
        <p:nvSpPr>
          <p:cNvPr id="8" name="Textplatzhalter 23">
            <a:extLst>
              <a:ext uri="{FF2B5EF4-FFF2-40B4-BE49-F238E27FC236}">
                <a16:creationId xmlns:a16="http://schemas.microsoft.com/office/drawing/2014/main" id="{391DA60B-195F-E8B9-D87F-87493B3AA70B}"/>
              </a:ext>
            </a:extLst>
          </p:cNvPr>
          <p:cNvSpPr>
            <a:spLocks noGrp="1"/>
          </p:cNvSpPr>
          <p:nvPr>
            <p:ph type="body" sz="quarter" idx="24" hasCustomPrompt="1"/>
          </p:nvPr>
        </p:nvSpPr>
        <p:spPr>
          <a:xfrm>
            <a:off x="479425" y="3357049"/>
            <a:ext cx="2592388" cy="648015"/>
          </a:xfrm>
        </p:spPr>
        <p:txBody>
          <a:bodyPr anchor="t"/>
          <a:lstStyle>
            <a:lvl1pPr>
              <a:lnSpc>
                <a:spcPct val="100000"/>
              </a:lnSpc>
              <a:defRPr sz="1800">
                <a:solidFill>
                  <a:schemeClr val="tx2"/>
                </a:solidFill>
              </a:defRPr>
            </a:lvl1pPr>
            <a:lvl2pPr marL="0" indent="0">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Mastertextformat </a:t>
            </a:r>
            <a:br>
              <a:rPr lang="de-DE" dirty="0"/>
            </a:br>
            <a:r>
              <a:rPr lang="de-DE" dirty="0"/>
              <a:t>bearbeiten</a:t>
            </a:r>
          </a:p>
        </p:txBody>
      </p:sp>
      <p:sp>
        <p:nvSpPr>
          <p:cNvPr id="10" name="Bildplatzhalter 2">
            <a:extLst>
              <a:ext uri="{FF2B5EF4-FFF2-40B4-BE49-F238E27FC236}">
                <a16:creationId xmlns:a16="http://schemas.microsoft.com/office/drawing/2014/main" id="{A9263A09-D212-46B3-7DD2-ED153A01C986}"/>
              </a:ext>
            </a:extLst>
          </p:cNvPr>
          <p:cNvSpPr>
            <a:spLocks noGrp="1"/>
          </p:cNvSpPr>
          <p:nvPr>
            <p:ph type="pic" sz="quarter" idx="27"/>
          </p:nvPr>
        </p:nvSpPr>
        <p:spPr>
          <a:xfrm>
            <a:off x="479376" y="1987792"/>
            <a:ext cx="2592288" cy="1152000"/>
          </a:xfrm>
          <a:noFill/>
        </p:spPr>
        <p:txBody>
          <a:bodyPr anchor="ctr"/>
          <a:lstStyle>
            <a:lvl1pPr algn="ctr">
              <a:defRPr sz="600">
                <a:solidFill>
                  <a:schemeClr val="tx2">
                    <a:lumMod val="40000"/>
                    <a:lumOff val="60000"/>
                  </a:schemeClr>
                </a:solidFill>
              </a:defRPr>
            </a:lvl1pPr>
          </a:lstStyle>
          <a:p>
            <a:endParaRPr lang="de-CH"/>
          </a:p>
        </p:txBody>
      </p:sp>
      <p:sp>
        <p:nvSpPr>
          <p:cNvPr id="12" name="Textplatzhalter 23">
            <a:extLst>
              <a:ext uri="{FF2B5EF4-FFF2-40B4-BE49-F238E27FC236}">
                <a16:creationId xmlns:a16="http://schemas.microsoft.com/office/drawing/2014/main" id="{AA76C186-C2F2-A051-89A1-2C3F601FBEA7}"/>
              </a:ext>
            </a:extLst>
          </p:cNvPr>
          <p:cNvSpPr>
            <a:spLocks noGrp="1"/>
          </p:cNvSpPr>
          <p:nvPr>
            <p:ph type="body" sz="quarter" idx="29" hasCustomPrompt="1"/>
          </p:nvPr>
        </p:nvSpPr>
        <p:spPr>
          <a:xfrm>
            <a:off x="3359745" y="3357049"/>
            <a:ext cx="2592388" cy="648015"/>
          </a:xfrm>
        </p:spPr>
        <p:txBody>
          <a:bodyPr anchor="t"/>
          <a:lstStyle>
            <a:lvl1pPr>
              <a:lnSpc>
                <a:spcPct val="100000"/>
              </a:lnSpc>
              <a:defRPr sz="1800">
                <a:solidFill>
                  <a:schemeClr val="tx2"/>
                </a:solidFill>
              </a:defRPr>
            </a:lvl1pPr>
            <a:lvl2pPr marL="0" indent="0">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Mastertextformat </a:t>
            </a:r>
            <a:br>
              <a:rPr lang="de-DE" dirty="0"/>
            </a:br>
            <a:r>
              <a:rPr lang="de-DE" dirty="0"/>
              <a:t>bearbeiten</a:t>
            </a:r>
          </a:p>
        </p:txBody>
      </p:sp>
      <p:sp>
        <p:nvSpPr>
          <p:cNvPr id="13" name="Bildplatzhalter 2">
            <a:extLst>
              <a:ext uri="{FF2B5EF4-FFF2-40B4-BE49-F238E27FC236}">
                <a16:creationId xmlns:a16="http://schemas.microsoft.com/office/drawing/2014/main" id="{9247004A-936E-89B6-9B59-052F644F07F0}"/>
              </a:ext>
            </a:extLst>
          </p:cNvPr>
          <p:cNvSpPr>
            <a:spLocks noGrp="1"/>
          </p:cNvSpPr>
          <p:nvPr>
            <p:ph type="pic" sz="quarter" idx="30"/>
          </p:nvPr>
        </p:nvSpPr>
        <p:spPr>
          <a:xfrm>
            <a:off x="3359696" y="1987792"/>
            <a:ext cx="2591842" cy="1152000"/>
          </a:xfrm>
          <a:noFill/>
        </p:spPr>
        <p:txBody>
          <a:bodyPr anchor="ctr"/>
          <a:lstStyle>
            <a:lvl1pPr algn="ctr">
              <a:defRPr sz="600">
                <a:solidFill>
                  <a:schemeClr val="tx2">
                    <a:lumMod val="40000"/>
                    <a:lumOff val="60000"/>
                  </a:schemeClr>
                </a:solidFill>
              </a:defRPr>
            </a:lvl1pPr>
          </a:lstStyle>
          <a:p>
            <a:endParaRPr lang="de-CH"/>
          </a:p>
        </p:txBody>
      </p:sp>
      <p:sp>
        <p:nvSpPr>
          <p:cNvPr id="16" name="Textplatzhalter 23">
            <a:extLst>
              <a:ext uri="{FF2B5EF4-FFF2-40B4-BE49-F238E27FC236}">
                <a16:creationId xmlns:a16="http://schemas.microsoft.com/office/drawing/2014/main" id="{047450DF-CE4A-C480-64BC-34A3B9EED607}"/>
              </a:ext>
            </a:extLst>
          </p:cNvPr>
          <p:cNvSpPr>
            <a:spLocks noGrp="1"/>
          </p:cNvSpPr>
          <p:nvPr>
            <p:ph type="body" sz="quarter" idx="32" hasCustomPrompt="1"/>
          </p:nvPr>
        </p:nvSpPr>
        <p:spPr>
          <a:xfrm>
            <a:off x="6240065" y="3357049"/>
            <a:ext cx="2592388" cy="648015"/>
          </a:xfrm>
        </p:spPr>
        <p:txBody>
          <a:bodyPr anchor="t"/>
          <a:lstStyle>
            <a:lvl1pPr>
              <a:lnSpc>
                <a:spcPct val="100000"/>
              </a:lnSpc>
              <a:defRPr sz="1800">
                <a:solidFill>
                  <a:schemeClr val="tx2"/>
                </a:solidFill>
              </a:defRPr>
            </a:lvl1pPr>
            <a:lvl2pPr marL="0" indent="0">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Mastertextformat </a:t>
            </a:r>
            <a:br>
              <a:rPr lang="de-DE" dirty="0"/>
            </a:br>
            <a:r>
              <a:rPr lang="de-DE" dirty="0"/>
              <a:t>bearbeiten</a:t>
            </a:r>
          </a:p>
        </p:txBody>
      </p:sp>
      <p:sp>
        <p:nvSpPr>
          <p:cNvPr id="18" name="Bildplatzhalter 2">
            <a:extLst>
              <a:ext uri="{FF2B5EF4-FFF2-40B4-BE49-F238E27FC236}">
                <a16:creationId xmlns:a16="http://schemas.microsoft.com/office/drawing/2014/main" id="{F221E44E-60AC-A83C-AFEC-8CBA1B0613F7}"/>
              </a:ext>
            </a:extLst>
          </p:cNvPr>
          <p:cNvSpPr>
            <a:spLocks noGrp="1"/>
          </p:cNvSpPr>
          <p:nvPr>
            <p:ph type="pic" sz="quarter" idx="33"/>
          </p:nvPr>
        </p:nvSpPr>
        <p:spPr>
          <a:xfrm>
            <a:off x="6240016" y="1987792"/>
            <a:ext cx="2591842" cy="1152000"/>
          </a:xfrm>
          <a:noFill/>
        </p:spPr>
        <p:txBody>
          <a:bodyPr anchor="ctr"/>
          <a:lstStyle>
            <a:lvl1pPr algn="ctr">
              <a:defRPr sz="600">
                <a:solidFill>
                  <a:schemeClr val="tx2">
                    <a:lumMod val="40000"/>
                    <a:lumOff val="60000"/>
                  </a:schemeClr>
                </a:solidFill>
              </a:defRPr>
            </a:lvl1pPr>
          </a:lstStyle>
          <a:p>
            <a:endParaRPr lang="de-CH" dirty="0"/>
          </a:p>
        </p:txBody>
      </p:sp>
      <p:sp>
        <p:nvSpPr>
          <p:cNvPr id="20" name="Textplatzhalter 23">
            <a:extLst>
              <a:ext uri="{FF2B5EF4-FFF2-40B4-BE49-F238E27FC236}">
                <a16:creationId xmlns:a16="http://schemas.microsoft.com/office/drawing/2014/main" id="{2A7CCBCE-0994-4012-B45A-BC4D72070A50}"/>
              </a:ext>
            </a:extLst>
          </p:cNvPr>
          <p:cNvSpPr>
            <a:spLocks noGrp="1"/>
          </p:cNvSpPr>
          <p:nvPr>
            <p:ph type="body" sz="quarter" idx="35" hasCustomPrompt="1"/>
          </p:nvPr>
        </p:nvSpPr>
        <p:spPr>
          <a:xfrm>
            <a:off x="9120097" y="3357049"/>
            <a:ext cx="2592388" cy="648015"/>
          </a:xfrm>
        </p:spPr>
        <p:txBody>
          <a:bodyPr anchor="t"/>
          <a:lstStyle>
            <a:lvl1pPr>
              <a:lnSpc>
                <a:spcPct val="100000"/>
              </a:lnSpc>
              <a:defRPr sz="1800">
                <a:solidFill>
                  <a:schemeClr val="tx2"/>
                </a:solidFill>
              </a:defRPr>
            </a:lvl1pPr>
            <a:lvl2pPr marL="0" indent="0">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Mastertextformat </a:t>
            </a:r>
            <a:br>
              <a:rPr lang="de-DE" dirty="0"/>
            </a:br>
            <a:r>
              <a:rPr lang="de-DE" dirty="0"/>
              <a:t>bearbeiten</a:t>
            </a:r>
          </a:p>
        </p:txBody>
      </p:sp>
      <p:sp>
        <p:nvSpPr>
          <p:cNvPr id="21" name="Bildplatzhalter 2">
            <a:extLst>
              <a:ext uri="{FF2B5EF4-FFF2-40B4-BE49-F238E27FC236}">
                <a16:creationId xmlns:a16="http://schemas.microsoft.com/office/drawing/2014/main" id="{38E740DF-56BD-9E22-E929-5A474BAD96F7}"/>
              </a:ext>
            </a:extLst>
          </p:cNvPr>
          <p:cNvSpPr>
            <a:spLocks noGrp="1"/>
          </p:cNvSpPr>
          <p:nvPr>
            <p:ph type="pic" sz="quarter" idx="36"/>
          </p:nvPr>
        </p:nvSpPr>
        <p:spPr>
          <a:xfrm>
            <a:off x="9120336" y="1987792"/>
            <a:ext cx="2591842" cy="1152000"/>
          </a:xfrm>
          <a:noFill/>
        </p:spPr>
        <p:txBody>
          <a:bodyPr anchor="ctr"/>
          <a:lstStyle>
            <a:lvl1pPr algn="ctr">
              <a:defRPr sz="600">
                <a:solidFill>
                  <a:schemeClr val="tx2">
                    <a:lumMod val="40000"/>
                    <a:lumOff val="60000"/>
                  </a:schemeClr>
                </a:solidFill>
              </a:defRPr>
            </a:lvl1pPr>
          </a:lstStyle>
          <a:p>
            <a:endParaRPr lang="de-CH"/>
          </a:p>
        </p:txBody>
      </p:sp>
      <p:sp>
        <p:nvSpPr>
          <p:cNvPr id="9" name="Textplatzhalter 8">
            <a:extLst>
              <a:ext uri="{FF2B5EF4-FFF2-40B4-BE49-F238E27FC236}">
                <a16:creationId xmlns:a16="http://schemas.microsoft.com/office/drawing/2014/main" id="{8D737E22-1787-7080-BDE2-2506848197DC}"/>
              </a:ext>
            </a:extLst>
          </p:cNvPr>
          <p:cNvSpPr>
            <a:spLocks noGrp="1"/>
          </p:cNvSpPr>
          <p:nvPr>
            <p:ph type="body" sz="quarter" idx="38"/>
          </p:nvPr>
        </p:nvSpPr>
        <p:spPr>
          <a:xfrm>
            <a:off x="479664" y="4149948"/>
            <a:ext cx="2592000" cy="2231132"/>
          </a:xfrm>
        </p:spPr>
        <p:txBody>
          <a:bodyPr/>
          <a:lstStyle>
            <a:lvl1pPr>
              <a:defRPr sz="1200"/>
            </a:lvl1pPr>
            <a:lvl2pPr marL="177750" indent="-177750">
              <a:defRPr sz="1200"/>
            </a:lvl2pPr>
            <a:lvl3pPr marL="352800" indent="-176400">
              <a:defRPr sz="1200"/>
            </a:lvl3pPr>
            <a:lvl4pPr marL="529200" indent="-176400">
              <a:defRPr sz="1200"/>
            </a:lvl4pPr>
            <a:lvl5pPr marL="705600" indent="-176400">
              <a:defRPr sz="1200"/>
            </a:lvl5p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de-CH" dirty="0"/>
          </a:p>
        </p:txBody>
      </p:sp>
      <p:sp>
        <p:nvSpPr>
          <p:cNvPr id="17" name="Textplatzhalter 8">
            <a:extLst>
              <a:ext uri="{FF2B5EF4-FFF2-40B4-BE49-F238E27FC236}">
                <a16:creationId xmlns:a16="http://schemas.microsoft.com/office/drawing/2014/main" id="{94C52086-25F1-CDC5-6CC9-7294AB81F667}"/>
              </a:ext>
            </a:extLst>
          </p:cNvPr>
          <p:cNvSpPr>
            <a:spLocks noGrp="1"/>
          </p:cNvSpPr>
          <p:nvPr>
            <p:ph type="body" sz="quarter" idx="39"/>
          </p:nvPr>
        </p:nvSpPr>
        <p:spPr>
          <a:xfrm>
            <a:off x="3359984" y="4149948"/>
            <a:ext cx="2592000" cy="2231132"/>
          </a:xfrm>
        </p:spPr>
        <p:txBody>
          <a:bodyPr/>
          <a:lstStyle>
            <a:lvl1pPr>
              <a:defRPr sz="1200"/>
            </a:lvl1pPr>
            <a:lvl2pPr marL="177750" indent="-177750">
              <a:defRPr sz="1200"/>
            </a:lvl2pPr>
            <a:lvl3pPr marL="352800" indent="-176400">
              <a:defRPr sz="1200"/>
            </a:lvl3pPr>
            <a:lvl4pPr marL="529200" indent="-176400">
              <a:defRPr sz="1200"/>
            </a:lvl4pPr>
            <a:lvl5pPr marL="705600" indent="-176400">
              <a:defRPr sz="1200"/>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26" name="Textplatzhalter 8">
            <a:extLst>
              <a:ext uri="{FF2B5EF4-FFF2-40B4-BE49-F238E27FC236}">
                <a16:creationId xmlns:a16="http://schemas.microsoft.com/office/drawing/2014/main" id="{4B1B235D-4A26-C285-FCFE-8FFD4F9F858F}"/>
              </a:ext>
            </a:extLst>
          </p:cNvPr>
          <p:cNvSpPr>
            <a:spLocks noGrp="1"/>
          </p:cNvSpPr>
          <p:nvPr>
            <p:ph type="body" sz="quarter" idx="40"/>
          </p:nvPr>
        </p:nvSpPr>
        <p:spPr>
          <a:xfrm>
            <a:off x="6240016" y="4149948"/>
            <a:ext cx="2592000" cy="2231132"/>
          </a:xfrm>
        </p:spPr>
        <p:txBody>
          <a:bodyPr/>
          <a:lstStyle>
            <a:lvl1pPr>
              <a:defRPr sz="1200"/>
            </a:lvl1pPr>
            <a:lvl2pPr marL="177750" indent="-177750">
              <a:defRPr sz="1200"/>
            </a:lvl2pPr>
            <a:lvl3pPr marL="352800" indent="-176400">
              <a:defRPr sz="1200"/>
            </a:lvl3pPr>
            <a:lvl4pPr marL="529200" indent="-176400">
              <a:defRPr sz="1200"/>
            </a:lvl4pPr>
            <a:lvl5pPr marL="705600" indent="-176400">
              <a:defRPr sz="1200"/>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27" name="Textplatzhalter 8">
            <a:extLst>
              <a:ext uri="{FF2B5EF4-FFF2-40B4-BE49-F238E27FC236}">
                <a16:creationId xmlns:a16="http://schemas.microsoft.com/office/drawing/2014/main" id="{A1DDE925-FC78-EECF-57B4-4D29992F29A1}"/>
              </a:ext>
            </a:extLst>
          </p:cNvPr>
          <p:cNvSpPr>
            <a:spLocks noGrp="1"/>
          </p:cNvSpPr>
          <p:nvPr>
            <p:ph type="body" sz="quarter" idx="41"/>
          </p:nvPr>
        </p:nvSpPr>
        <p:spPr>
          <a:xfrm>
            <a:off x="9120336" y="4149948"/>
            <a:ext cx="2592000" cy="2231132"/>
          </a:xfrm>
        </p:spPr>
        <p:txBody>
          <a:bodyPr/>
          <a:lstStyle>
            <a:lvl1pPr>
              <a:defRPr sz="1200"/>
            </a:lvl1pPr>
            <a:lvl2pPr marL="177750" indent="-177750">
              <a:defRPr sz="1200"/>
            </a:lvl2pPr>
            <a:lvl3pPr marL="352800" indent="-176400">
              <a:defRPr sz="1200"/>
            </a:lvl3pPr>
            <a:lvl4pPr marL="529200" indent="-176400">
              <a:defRPr sz="1200"/>
            </a:lvl4pPr>
            <a:lvl5pPr marL="705600" indent="-176400">
              <a:defRPr sz="1200"/>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2" name="Datumsplatzhalter 1">
            <a:extLst>
              <a:ext uri="{FF2B5EF4-FFF2-40B4-BE49-F238E27FC236}">
                <a16:creationId xmlns:a16="http://schemas.microsoft.com/office/drawing/2014/main" id="{EC70CAC9-36F8-6A1D-916F-402A5FB4D69C}"/>
              </a:ext>
            </a:extLst>
          </p:cNvPr>
          <p:cNvSpPr>
            <a:spLocks noGrp="1"/>
          </p:cNvSpPr>
          <p:nvPr>
            <p:ph type="dt" sz="half" idx="46"/>
          </p:nvPr>
        </p:nvSpPr>
        <p:spPr/>
        <p:txBody>
          <a:bodyPr/>
          <a:lstStyle/>
          <a:p>
            <a:pPr>
              <a:defRPr/>
            </a:pPr>
            <a:fld id="{E438180A-01F7-5F42-B5FB-411CCBB0A233}" type="datetime1">
              <a:rPr lang="de-DE" smtClean="0"/>
              <a:t>17.09.2025</a:t>
            </a:fld>
            <a:endParaRPr lang="de-CH" dirty="0"/>
          </a:p>
        </p:txBody>
      </p:sp>
      <p:sp>
        <p:nvSpPr>
          <p:cNvPr id="7" name="Fußzeilenplatzhalter 6">
            <a:extLst>
              <a:ext uri="{FF2B5EF4-FFF2-40B4-BE49-F238E27FC236}">
                <a16:creationId xmlns:a16="http://schemas.microsoft.com/office/drawing/2014/main" id="{A0F9BD55-77A9-2006-D375-987B3DCCF943}"/>
              </a:ext>
            </a:extLst>
          </p:cNvPr>
          <p:cNvSpPr>
            <a:spLocks noGrp="1"/>
          </p:cNvSpPr>
          <p:nvPr>
            <p:ph type="ftr" sz="quarter" idx="47"/>
          </p:nvPr>
        </p:nvSpPr>
        <p:spPr/>
        <p:txBody>
          <a:bodyPr/>
          <a:lstStyle/>
          <a:p>
            <a:pPr>
              <a:defRPr/>
            </a:pPr>
            <a:r>
              <a:rPr lang="de-DE" altLang="de-DE"/>
              <a:t>Basic Training - Pressure Gauges </a:t>
            </a:r>
            <a:endParaRPr lang="de-DE" altLang="de-DE" dirty="0"/>
          </a:p>
        </p:txBody>
      </p:sp>
      <p:sp>
        <p:nvSpPr>
          <p:cNvPr id="11" name="Foliennummernplatzhalter 10">
            <a:extLst>
              <a:ext uri="{FF2B5EF4-FFF2-40B4-BE49-F238E27FC236}">
                <a16:creationId xmlns:a16="http://schemas.microsoft.com/office/drawing/2014/main" id="{79AD63A7-6909-CE4F-D061-821340EC6A57}"/>
              </a:ext>
            </a:extLst>
          </p:cNvPr>
          <p:cNvSpPr>
            <a:spLocks noGrp="1"/>
          </p:cNvSpPr>
          <p:nvPr>
            <p:ph type="sldNum" sz="quarter" idx="48"/>
          </p:nvPr>
        </p:nvSpPr>
        <p:spPr/>
        <p:txBody>
          <a:bodyPr/>
          <a:lstStyle/>
          <a:p>
            <a:pPr>
              <a:defRPr/>
            </a:pPr>
            <a:fld id="{DE15152C-7E44-A94B-BCD8-272D3D1F368E}" type="slidenum">
              <a:rPr lang="de-DE" altLang="de-DE" smtClean="0"/>
              <a:pPr>
                <a:defRPr/>
              </a:pPr>
              <a:t>‹N°›</a:t>
            </a:fld>
            <a:endParaRPr lang="de-DE" altLang="de-DE" dirty="0"/>
          </a:p>
        </p:txBody>
      </p:sp>
    </p:spTree>
    <p:extLst>
      <p:ext uri="{BB962C8B-B14F-4D97-AF65-F5344CB8AC3E}">
        <p14:creationId xmlns:p14="http://schemas.microsoft.com/office/powerpoint/2010/main" val="1275423367"/>
      </p:ext>
    </p:extLst>
  </p:cSld>
  <p:clrMapOvr>
    <a:masterClrMapping/>
  </p:clrMapOvr>
  <p:extLst>
    <p:ext uri="{DCECCB84-F9BA-43D5-87BE-67443E8EF086}">
      <p15:sldGuideLst xmlns:p15="http://schemas.microsoft.com/office/powerpoint/2012/main">
        <p15:guide id="1" pos="3749">
          <p15:clr>
            <a:srgbClr val="FBAE40"/>
          </p15:clr>
        </p15:guide>
        <p15:guide id="2" pos="3931">
          <p15:clr>
            <a:srgbClr val="FBAE40"/>
          </p15:clr>
        </p15:guide>
        <p15:guide id="3" pos="5564">
          <p15:clr>
            <a:srgbClr val="FBAE40"/>
          </p15:clr>
        </p15:guide>
        <p15:guide id="4" pos="5745">
          <p15:clr>
            <a:srgbClr val="FBAE40"/>
          </p15:clr>
        </p15:guide>
        <p15:guide id="5" pos="2116">
          <p15:clr>
            <a:srgbClr val="FBAE40"/>
          </p15:clr>
        </p15:guide>
        <p15:guide id="6" pos="1935">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Leer">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CA51F7BC-13B9-4D48-B9FD-DC80C1E6CDB1}"/>
              </a:ext>
            </a:extLst>
          </p:cNvPr>
          <p:cNvSpPr>
            <a:spLocks noGrp="1"/>
          </p:cNvSpPr>
          <p:nvPr>
            <p:ph type="dt" sz="half" idx="10"/>
          </p:nvPr>
        </p:nvSpPr>
        <p:spPr/>
        <p:txBody>
          <a:bodyPr/>
          <a:lstStyle/>
          <a:p>
            <a:pPr>
              <a:defRPr/>
            </a:pPr>
            <a:fld id="{8C8FB897-B8DA-0D4B-A8C0-CED22DF806F8}" type="datetime1">
              <a:rPr lang="de-DE" smtClean="0"/>
              <a:t>17.09.2025</a:t>
            </a:fld>
            <a:endParaRPr lang="de-CH" dirty="0"/>
          </a:p>
        </p:txBody>
      </p:sp>
      <p:sp>
        <p:nvSpPr>
          <p:cNvPr id="6" name="Fußzeilenplatzhalter 5">
            <a:extLst>
              <a:ext uri="{FF2B5EF4-FFF2-40B4-BE49-F238E27FC236}">
                <a16:creationId xmlns:a16="http://schemas.microsoft.com/office/drawing/2014/main" id="{A5D5929F-AE73-C7FE-27BC-D5975B322964}"/>
              </a:ext>
            </a:extLst>
          </p:cNvPr>
          <p:cNvSpPr>
            <a:spLocks noGrp="1"/>
          </p:cNvSpPr>
          <p:nvPr>
            <p:ph type="ftr" sz="quarter" idx="11"/>
          </p:nvPr>
        </p:nvSpPr>
        <p:spPr/>
        <p:txBody>
          <a:bodyPr/>
          <a:lstStyle/>
          <a:p>
            <a:pPr>
              <a:defRPr/>
            </a:pPr>
            <a:r>
              <a:rPr lang="de-DE" altLang="de-DE"/>
              <a:t>Basic Training - Pressure Gauges </a:t>
            </a:r>
            <a:endParaRPr lang="de-DE" altLang="de-DE" dirty="0"/>
          </a:p>
        </p:txBody>
      </p:sp>
      <p:sp>
        <p:nvSpPr>
          <p:cNvPr id="7" name="Foliennummernplatzhalter 6">
            <a:extLst>
              <a:ext uri="{FF2B5EF4-FFF2-40B4-BE49-F238E27FC236}">
                <a16:creationId xmlns:a16="http://schemas.microsoft.com/office/drawing/2014/main" id="{34C4BED6-7AF9-DC76-19B9-56014612E964}"/>
              </a:ext>
            </a:extLst>
          </p:cNvPr>
          <p:cNvSpPr>
            <a:spLocks noGrp="1"/>
          </p:cNvSpPr>
          <p:nvPr>
            <p:ph type="sldNum" sz="quarter" idx="12"/>
          </p:nvPr>
        </p:nvSpPr>
        <p:spPr/>
        <p:txBody>
          <a:bodyPr/>
          <a:lstStyle/>
          <a:p>
            <a:pPr>
              <a:defRPr/>
            </a:pPr>
            <a:fld id="{DE15152C-7E44-A94B-BCD8-272D3D1F368E}" type="slidenum">
              <a:rPr lang="de-DE" altLang="de-DE" smtClean="0"/>
              <a:pPr>
                <a:defRPr/>
              </a:pPr>
              <a:t>‹N°›</a:t>
            </a:fld>
            <a:endParaRPr lang="de-DE" altLang="de-DE" dirty="0"/>
          </a:p>
        </p:txBody>
      </p:sp>
    </p:spTree>
    <p:extLst>
      <p:ext uri="{BB962C8B-B14F-4D97-AF65-F5344CB8AC3E}">
        <p14:creationId xmlns:p14="http://schemas.microsoft.com/office/powerpoint/2010/main" val="1923019460"/>
      </p:ext>
    </p:extLst>
  </p:cSld>
  <p:clrMapOvr>
    <a:masterClrMapping/>
  </p:clrMapOvr>
  <p:extLst>
    <p:ext uri="{DCECCB84-F9BA-43D5-87BE-67443E8EF086}">
      <p15:sldGuideLst xmlns:p15="http://schemas.microsoft.com/office/powerpoint/2012/main">
        <p15:guide id="2" pos="4929">
          <p15:clr>
            <a:srgbClr val="FBAE40"/>
          </p15:clr>
        </p15:guide>
        <p15:guide id="7" pos="2751">
          <p15:clr>
            <a:srgbClr val="FBAE40"/>
          </p15:clr>
        </p15:guide>
        <p15:guide id="8" pos="3749">
          <p15:clr>
            <a:srgbClr val="FBAE40"/>
          </p15:clr>
        </p15:guide>
        <p15:guide id="9" pos="3704">
          <p15:clr>
            <a:srgbClr val="FBAE40"/>
          </p15:clr>
        </p15:guide>
        <p15:guide id="11" pos="2479">
          <p15:clr>
            <a:srgbClr val="FBAE40"/>
          </p15:clr>
        </p15:guide>
        <p15:guide id="12" pos="5201">
          <p15:clr>
            <a:srgbClr val="FBAE40"/>
          </p15:clr>
        </p15:guide>
        <p15:guide id="13" pos="3976">
          <p15:clr>
            <a:srgbClr val="FBAE40"/>
          </p15:clr>
        </p15:guide>
        <p15:guide id="14" pos="3931">
          <p15:clr>
            <a:srgbClr val="FBAE40"/>
          </p15:clr>
        </p15:guide>
        <p15:guide id="15" pos="1935">
          <p15:clr>
            <a:srgbClr val="FBAE40"/>
          </p15:clr>
        </p15:guide>
        <p15:guide id="16" pos="2116">
          <p15:clr>
            <a:srgbClr val="FBAE40"/>
          </p15:clr>
        </p15:guide>
        <p15:guide id="17" pos="5745">
          <p15:clr>
            <a:srgbClr val="FBAE40"/>
          </p15:clr>
        </p15:guide>
        <p15:guide id="18" pos="5564">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Titel">
    <p:spTree>
      <p:nvGrpSpPr>
        <p:cNvPr id="1" name=""/>
        <p:cNvGrpSpPr/>
        <p:nvPr/>
      </p:nvGrpSpPr>
      <p:grpSpPr>
        <a:xfrm>
          <a:off x="0" y="0"/>
          <a:ext cx="0" cy="0"/>
          <a:chOff x="0" y="0"/>
          <a:chExt cx="0" cy="0"/>
        </a:xfrm>
      </p:grpSpPr>
      <p:pic>
        <p:nvPicPr>
          <p:cNvPr id="43" name="Grafik 42">
            <a:extLst>
              <a:ext uri="{FF2B5EF4-FFF2-40B4-BE49-F238E27FC236}">
                <a16:creationId xmlns:a16="http://schemas.microsoft.com/office/drawing/2014/main" id="{DA475BE8-3E7F-8B2F-0005-592E36B673E0}"/>
              </a:ext>
            </a:extLst>
          </p:cNvPr>
          <p:cNvPicPr>
            <a:picLocks/>
          </p:cNvPicPr>
          <p:nvPr userDrawn="1"/>
        </p:nvPicPr>
        <p:blipFill rotWithShape="1">
          <a:blip r:embed="rId2" cstate="print">
            <a:extLst>
              <a:ext uri="{28A0092B-C50C-407E-A947-70E740481C1C}">
                <a14:useLocalDpi xmlns:a14="http://schemas.microsoft.com/office/drawing/2010/main"/>
              </a:ext>
            </a:extLst>
          </a:blip>
          <a:srcRect/>
          <a:stretch/>
        </p:blipFill>
        <p:spPr>
          <a:xfrm>
            <a:off x="1" y="908720"/>
            <a:ext cx="12192000" cy="4031999"/>
          </a:xfrm>
          <a:prstGeom prst="rect">
            <a:avLst/>
          </a:prstGeom>
        </p:spPr>
      </p:pic>
      <p:sp>
        <p:nvSpPr>
          <p:cNvPr id="12" name="Titel 5">
            <a:extLst>
              <a:ext uri="{FF2B5EF4-FFF2-40B4-BE49-F238E27FC236}">
                <a16:creationId xmlns:a16="http://schemas.microsoft.com/office/drawing/2014/main" id="{9DCE5862-3461-874E-AA36-C441E065D940}"/>
              </a:ext>
            </a:extLst>
          </p:cNvPr>
          <p:cNvSpPr>
            <a:spLocks noGrp="1"/>
          </p:cNvSpPr>
          <p:nvPr>
            <p:ph type="title"/>
          </p:nvPr>
        </p:nvSpPr>
        <p:spPr>
          <a:xfrm>
            <a:off x="480624" y="2492896"/>
            <a:ext cx="11232000" cy="2016224"/>
          </a:xfrm>
        </p:spPr>
        <p:txBody>
          <a:bodyPr anchor="t"/>
          <a:lstStyle>
            <a:lvl1pPr>
              <a:lnSpc>
                <a:spcPts val="5000"/>
              </a:lnSpc>
              <a:defRPr sz="5000">
                <a:solidFill>
                  <a:schemeClr val="bg1"/>
                </a:solidFill>
              </a:defRPr>
            </a:lvl1pPr>
          </a:lstStyle>
          <a:p>
            <a:r>
              <a:rPr lang="de-DE" dirty="0"/>
              <a:t>Mastertitelformat bearbeiten</a:t>
            </a:r>
            <a:endParaRPr lang="de-CH" dirty="0"/>
          </a:p>
        </p:txBody>
      </p:sp>
      <p:sp>
        <p:nvSpPr>
          <p:cNvPr id="13" name="Textplatzhalter 2">
            <a:extLst>
              <a:ext uri="{FF2B5EF4-FFF2-40B4-BE49-F238E27FC236}">
                <a16:creationId xmlns:a16="http://schemas.microsoft.com/office/drawing/2014/main" id="{0CA3C8A8-2E9B-9840-8212-53FA3EAFFDCE}"/>
              </a:ext>
            </a:extLst>
          </p:cNvPr>
          <p:cNvSpPr>
            <a:spLocks noGrp="1"/>
          </p:cNvSpPr>
          <p:nvPr>
            <p:ph type="body" sz="quarter" idx="12"/>
          </p:nvPr>
        </p:nvSpPr>
        <p:spPr>
          <a:xfrm>
            <a:off x="478902" y="5301208"/>
            <a:ext cx="6337178" cy="1079672"/>
          </a:xfrm>
        </p:spPr>
        <p:txBody>
          <a:bodyPr anchor="t"/>
          <a:lstStyle>
            <a:lvl1pPr>
              <a:defRPr>
                <a:solidFill>
                  <a:schemeClr val="tx2"/>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Mastertextformat bearbeiten</a:t>
            </a:r>
          </a:p>
        </p:txBody>
      </p:sp>
      <p:sp>
        <p:nvSpPr>
          <p:cNvPr id="31" name="Bildplatzhalter 2">
            <a:extLst>
              <a:ext uri="{FF2B5EF4-FFF2-40B4-BE49-F238E27FC236}">
                <a16:creationId xmlns:a16="http://schemas.microsoft.com/office/drawing/2014/main" id="{F91F4C1E-2400-46E6-DCDF-137AB0512AF4}"/>
              </a:ext>
            </a:extLst>
          </p:cNvPr>
          <p:cNvSpPr>
            <a:spLocks noGrp="1"/>
          </p:cNvSpPr>
          <p:nvPr>
            <p:ph type="pic" sz="quarter" idx="19"/>
          </p:nvPr>
        </p:nvSpPr>
        <p:spPr>
          <a:xfrm>
            <a:off x="7176120" y="2997384"/>
            <a:ext cx="5015880" cy="3860616"/>
          </a:xfrm>
          <a:noFill/>
        </p:spPr>
        <p:txBody>
          <a:bodyPr anchor="ctr"/>
          <a:lstStyle>
            <a:lvl1pPr algn="ctr">
              <a:defRPr sz="600">
                <a:solidFill>
                  <a:schemeClr val="tx2">
                    <a:lumMod val="40000"/>
                    <a:lumOff val="60000"/>
                  </a:schemeClr>
                </a:solidFill>
              </a:defRPr>
            </a:lvl1pPr>
          </a:lstStyle>
          <a:p>
            <a:endParaRPr lang="de-CH"/>
          </a:p>
        </p:txBody>
      </p:sp>
      <p:grpSp>
        <p:nvGrpSpPr>
          <p:cNvPr id="39" name="Gruppieren 38">
            <a:extLst>
              <a:ext uri="{FF2B5EF4-FFF2-40B4-BE49-F238E27FC236}">
                <a16:creationId xmlns:a16="http://schemas.microsoft.com/office/drawing/2014/main" id="{69475F61-A92C-473C-7F8F-675A00C1D6B1}"/>
              </a:ext>
            </a:extLst>
          </p:cNvPr>
          <p:cNvGrpSpPr/>
          <p:nvPr userDrawn="1"/>
        </p:nvGrpSpPr>
        <p:grpSpPr>
          <a:xfrm>
            <a:off x="0" y="1"/>
            <a:ext cx="1919536" cy="1958994"/>
            <a:chOff x="0" y="1"/>
            <a:chExt cx="1919536" cy="1958994"/>
          </a:xfrm>
        </p:grpSpPr>
        <p:pic>
          <p:nvPicPr>
            <p:cNvPr id="40" name="Grafik 39">
              <a:extLst>
                <a:ext uri="{FF2B5EF4-FFF2-40B4-BE49-F238E27FC236}">
                  <a16:creationId xmlns:a16="http://schemas.microsoft.com/office/drawing/2014/main" id="{3D7C7024-57B4-6593-3BB1-A8B567666194}"/>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79376" y="908720"/>
              <a:ext cx="720000" cy="1050275"/>
            </a:xfrm>
            <a:prstGeom prst="rect">
              <a:avLst/>
            </a:prstGeom>
            <a:effectLst>
              <a:outerShdw blurRad="889000" dir="5400000" algn="ctr" rotWithShape="0">
                <a:schemeClr val="tx1">
                  <a:alpha val="30000"/>
                </a:schemeClr>
              </a:outerShdw>
            </a:effectLst>
          </p:spPr>
        </p:pic>
        <p:sp>
          <p:nvSpPr>
            <p:cNvPr id="41" name="Rechteck 40">
              <a:extLst>
                <a:ext uri="{FF2B5EF4-FFF2-40B4-BE49-F238E27FC236}">
                  <a16:creationId xmlns:a16="http://schemas.microsoft.com/office/drawing/2014/main" id="{E5B48211-F214-923F-9B91-712E62ED117B}"/>
                </a:ext>
              </a:extLst>
            </p:cNvPr>
            <p:cNvSpPr/>
            <p:nvPr userDrawn="1"/>
          </p:nvSpPr>
          <p:spPr>
            <a:xfrm>
              <a:off x="0" y="1"/>
              <a:ext cx="1919536" cy="903638"/>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144000" rIns="144000" bIns="144000" numCol="1" spcCol="0" rtlCol="0" fromWordArt="0" anchor="t" anchorCtr="0" forceAA="0" compatLnSpc="1">
              <a:prstTxWarp prst="textNoShape">
                <a:avLst/>
              </a:prstTxWarp>
              <a:noAutofit/>
            </a:bodyPr>
            <a:lstStyle/>
            <a:p>
              <a:pPr marL="285750" indent="-285750" algn="l">
                <a:spcAft>
                  <a:spcPts val="600"/>
                </a:spcAft>
                <a:buClr>
                  <a:schemeClr val="accent1"/>
                </a:buClr>
                <a:buFont typeface="Arial" panose="020B0604020202020204" pitchFamily="34" charset="0"/>
                <a:buChar char="•"/>
              </a:pPr>
              <a:endParaRPr lang="de-CH" sz="1600" dirty="0" err="1">
                <a:solidFill>
                  <a:schemeClr val="tx2"/>
                </a:solidFill>
              </a:endParaRPr>
            </a:p>
          </p:txBody>
        </p:sp>
        <p:pic>
          <p:nvPicPr>
            <p:cNvPr id="42" name="Grafik 41">
              <a:extLst>
                <a:ext uri="{FF2B5EF4-FFF2-40B4-BE49-F238E27FC236}">
                  <a16:creationId xmlns:a16="http://schemas.microsoft.com/office/drawing/2014/main" id="{1501F65C-A266-0151-7393-1A267CF57016}"/>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398127" y="175940"/>
              <a:ext cx="801249" cy="421200"/>
            </a:xfrm>
            <a:prstGeom prst="rect">
              <a:avLst/>
            </a:prstGeom>
          </p:spPr>
        </p:pic>
      </p:grpSp>
      <p:sp>
        <p:nvSpPr>
          <p:cNvPr id="2" name="Datumsplatzhalter 1">
            <a:extLst>
              <a:ext uri="{FF2B5EF4-FFF2-40B4-BE49-F238E27FC236}">
                <a16:creationId xmlns:a16="http://schemas.microsoft.com/office/drawing/2014/main" id="{2A230485-5C9F-1027-95AF-FDA55C7D44CA}"/>
              </a:ext>
            </a:extLst>
          </p:cNvPr>
          <p:cNvSpPr>
            <a:spLocks noGrp="1"/>
          </p:cNvSpPr>
          <p:nvPr>
            <p:ph type="dt" sz="half" idx="20"/>
          </p:nvPr>
        </p:nvSpPr>
        <p:spPr/>
        <p:txBody>
          <a:bodyPr/>
          <a:lstStyle/>
          <a:p>
            <a:pPr>
              <a:defRPr/>
            </a:pPr>
            <a:fld id="{A4A3F0DA-4544-7D4E-8CB2-C7207F25270A}" type="datetime1">
              <a:rPr lang="de-CH" smtClean="0"/>
              <a:t>17.09.2025</a:t>
            </a:fld>
            <a:endParaRPr lang="de-CH" dirty="0"/>
          </a:p>
        </p:txBody>
      </p:sp>
      <p:sp>
        <p:nvSpPr>
          <p:cNvPr id="3" name="Fußzeilenplatzhalter 2">
            <a:extLst>
              <a:ext uri="{FF2B5EF4-FFF2-40B4-BE49-F238E27FC236}">
                <a16:creationId xmlns:a16="http://schemas.microsoft.com/office/drawing/2014/main" id="{82EA768E-06FF-DBF4-D7D2-ACA0EB908268}"/>
              </a:ext>
            </a:extLst>
          </p:cNvPr>
          <p:cNvSpPr>
            <a:spLocks noGrp="1"/>
          </p:cNvSpPr>
          <p:nvPr>
            <p:ph type="ftr" sz="quarter" idx="21"/>
          </p:nvPr>
        </p:nvSpPr>
        <p:spPr/>
        <p:txBody>
          <a:bodyPr/>
          <a:lstStyle/>
          <a:p>
            <a:pPr>
              <a:defRPr/>
            </a:pPr>
            <a:r>
              <a:rPr lang="de-DE" altLang="de-DE" dirty="0"/>
              <a:t>Bourdon Profile</a:t>
            </a:r>
          </a:p>
        </p:txBody>
      </p:sp>
      <p:sp>
        <p:nvSpPr>
          <p:cNvPr id="7" name="Foliennummernplatzhalter 6">
            <a:extLst>
              <a:ext uri="{FF2B5EF4-FFF2-40B4-BE49-F238E27FC236}">
                <a16:creationId xmlns:a16="http://schemas.microsoft.com/office/drawing/2014/main" id="{406695E9-C5BC-70BD-EC20-4CB7EF5CA2FB}"/>
              </a:ext>
            </a:extLst>
          </p:cNvPr>
          <p:cNvSpPr>
            <a:spLocks noGrp="1"/>
          </p:cNvSpPr>
          <p:nvPr>
            <p:ph type="sldNum" sz="quarter" idx="22"/>
          </p:nvPr>
        </p:nvSpPr>
        <p:spPr/>
        <p:txBody>
          <a:bodyPr/>
          <a:lstStyle/>
          <a:p>
            <a:pPr>
              <a:defRPr/>
            </a:pPr>
            <a:fld id="{DE15152C-7E44-A94B-BCD8-272D3D1F368E}" type="slidenum">
              <a:rPr lang="de-DE" altLang="de-DE" smtClean="0"/>
              <a:pPr>
                <a:defRPr/>
              </a:pPr>
              <a:t>‹N°›</a:t>
            </a:fld>
            <a:endParaRPr lang="de-DE" altLang="de-DE" dirty="0"/>
          </a:p>
        </p:txBody>
      </p:sp>
    </p:spTree>
    <p:extLst>
      <p:ext uri="{BB962C8B-B14F-4D97-AF65-F5344CB8AC3E}">
        <p14:creationId xmlns:p14="http://schemas.microsoft.com/office/powerpoint/2010/main" val="4268570226"/>
      </p:ext>
    </p:extLst>
  </p:cSld>
  <p:clrMapOvr>
    <a:masterClrMapping/>
  </p:clrMapOvr>
  <p:extLst>
    <p:ext uri="{DCECCB84-F9BA-43D5-87BE-67443E8EF086}">
      <p15:sldGuideLst xmlns:p15="http://schemas.microsoft.com/office/powerpoint/2012/main">
        <p15:guide id="2" orient="horz" pos="3339">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_grau">
    <p:spTree>
      <p:nvGrpSpPr>
        <p:cNvPr id="1" name=""/>
        <p:cNvGrpSpPr/>
        <p:nvPr/>
      </p:nvGrpSpPr>
      <p:grpSpPr>
        <a:xfrm>
          <a:off x="0" y="0"/>
          <a:ext cx="0" cy="0"/>
          <a:chOff x="0" y="0"/>
          <a:chExt cx="0" cy="0"/>
        </a:xfrm>
      </p:grpSpPr>
      <p:pic>
        <p:nvPicPr>
          <p:cNvPr id="14" name="Grafik 13">
            <a:extLst>
              <a:ext uri="{FF2B5EF4-FFF2-40B4-BE49-F238E27FC236}">
                <a16:creationId xmlns:a16="http://schemas.microsoft.com/office/drawing/2014/main" id="{566442FE-DD43-73CB-FC7D-93C11736B57C}"/>
              </a:ext>
            </a:extLst>
          </p:cNvPr>
          <p:cNvPicPr>
            <a:picLocks/>
          </p:cNvPicPr>
          <p:nvPr userDrawn="1"/>
        </p:nvPicPr>
        <p:blipFill rotWithShape="1">
          <a:blip r:embed="rId2" cstate="screen">
            <a:extLst>
              <a:ext uri="{28A0092B-C50C-407E-A947-70E740481C1C}">
                <a14:useLocalDpi xmlns:a14="http://schemas.microsoft.com/office/drawing/2010/main"/>
              </a:ext>
            </a:extLst>
          </a:blip>
          <a:srcRect/>
          <a:stretch/>
        </p:blipFill>
        <p:spPr>
          <a:xfrm>
            <a:off x="0" y="908050"/>
            <a:ext cx="12192000" cy="4032160"/>
          </a:xfrm>
          <a:prstGeom prst="rect">
            <a:avLst/>
          </a:prstGeom>
        </p:spPr>
      </p:pic>
      <p:sp>
        <p:nvSpPr>
          <p:cNvPr id="12" name="Titel 5">
            <a:extLst>
              <a:ext uri="{FF2B5EF4-FFF2-40B4-BE49-F238E27FC236}">
                <a16:creationId xmlns:a16="http://schemas.microsoft.com/office/drawing/2014/main" id="{9DCE5862-3461-874E-AA36-C441E065D940}"/>
              </a:ext>
            </a:extLst>
          </p:cNvPr>
          <p:cNvSpPr>
            <a:spLocks noGrp="1"/>
          </p:cNvSpPr>
          <p:nvPr>
            <p:ph type="title"/>
          </p:nvPr>
        </p:nvSpPr>
        <p:spPr>
          <a:xfrm>
            <a:off x="480624" y="2492896"/>
            <a:ext cx="11232000" cy="2016224"/>
          </a:xfrm>
        </p:spPr>
        <p:txBody>
          <a:bodyPr anchor="t"/>
          <a:lstStyle>
            <a:lvl1pPr>
              <a:lnSpc>
                <a:spcPts val="5000"/>
              </a:lnSpc>
              <a:defRPr sz="5000">
                <a:solidFill>
                  <a:schemeClr val="bg1"/>
                </a:solidFill>
              </a:defRPr>
            </a:lvl1pPr>
          </a:lstStyle>
          <a:p>
            <a:r>
              <a:rPr lang="de-DE" dirty="0"/>
              <a:t>Mastertitelformat bearbeiten</a:t>
            </a:r>
            <a:endParaRPr lang="de-CH" dirty="0"/>
          </a:p>
        </p:txBody>
      </p:sp>
      <p:sp>
        <p:nvSpPr>
          <p:cNvPr id="13" name="Textplatzhalter 2">
            <a:extLst>
              <a:ext uri="{FF2B5EF4-FFF2-40B4-BE49-F238E27FC236}">
                <a16:creationId xmlns:a16="http://schemas.microsoft.com/office/drawing/2014/main" id="{0CA3C8A8-2E9B-9840-8212-53FA3EAFFDCE}"/>
              </a:ext>
            </a:extLst>
          </p:cNvPr>
          <p:cNvSpPr>
            <a:spLocks noGrp="1"/>
          </p:cNvSpPr>
          <p:nvPr>
            <p:ph type="body" sz="quarter" idx="12"/>
          </p:nvPr>
        </p:nvSpPr>
        <p:spPr>
          <a:xfrm>
            <a:off x="478902" y="5301208"/>
            <a:ext cx="6337178" cy="1079672"/>
          </a:xfrm>
        </p:spPr>
        <p:txBody>
          <a:bodyPr anchor="t"/>
          <a:lstStyle>
            <a:lvl1pPr>
              <a:defRPr>
                <a:solidFill>
                  <a:schemeClr val="tx2"/>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Mastertextformat bearbeiten</a:t>
            </a:r>
          </a:p>
        </p:txBody>
      </p:sp>
      <p:sp>
        <p:nvSpPr>
          <p:cNvPr id="31" name="Bildplatzhalter 2">
            <a:extLst>
              <a:ext uri="{FF2B5EF4-FFF2-40B4-BE49-F238E27FC236}">
                <a16:creationId xmlns:a16="http://schemas.microsoft.com/office/drawing/2014/main" id="{F91F4C1E-2400-46E6-DCDF-137AB0512AF4}"/>
              </a:ext>
            </a:extLst>
          </p:cNvPr>
          <p:cNvSpPr>
            <a:spLocks noGrp="1"/>
          </p:cNvSpPr>
          <p:nvPr>
            <p:ph type="pic" sz="quarter" idx="19"/>
          </p:nvPr>
        </p:nvSpPr>
        <p:spPr>
          <a:xfrm>
            <a:off x="7176120" y="2997384"/>
            <a:ext cx="5015880" cy="3860616"/>
          </a:xfrm>
          <a:noFill/>
        </p:spPr>
        <p:txBody>
          <a:bodyPr anchor="ctr"/>
          <a:lstStyle>
            <a:lvl1pPr algn="ctr">
              <a:defRPr sz="600">
                <a:solidFill>
                  <a:schemeClr val="tx2">
                    <a:lumMod val="40000"/>
                    <a:lumOff val="60000"/>
                  </a:schemeClr>
                </a:solidFill>
              </a:defRPr>
            </a:lvl1pPr>
          </a:lstStyle>
          <a:p>
            <a:endParaRPr lang="de-CH"/>
          </a:p>
        </p:txBody>
      </p:sp>
      <p:grpSp>
        <p:nvGrpSpPr>
          <p:cNvPr id="39" name="Gruppieren 38">
            <a:extLst>
              <a:ext uri="{FF2B5EF4-FFF2-40B4-BE49-F238E27FC236}">
                <a16:creationId xmlns:a16="http://schemas.microsoft.com/office/drawing/2014/main" id="{69475F61-A92C-473C-7F8F-675A00C1D6B1}"/>
              </a:ext>
            </a:extLst>
          </p:cNvPr>
          <p:cNvGrpSpPr/>
          <p:nvPr userDrawn="1"/>
        </p:nvGrpSpPr>
        <p:grpSpPr>
          <a:xfrm>
            <a:off x="0" y="1"/>
            <a:ext cx="1919536" cy="1958994"/>
            <a:chOff x="0" y="1"/>
            <a:chExt cx="1919536" cy="1958994"/>
          </a:xfrm>
        </p:grpSpPr>
        <p:pic>
          <p:nvPicPr>
            <p:cNvPr id="40" name="Grafik 39">
              <a:extLst>
                <a:ext uri="{FF2B5EF4-FFF2-40B4-BE49-F238E27FC236}">
                  <a16:creationId xmlns:a16="http://schemas.microsoft.com/office/drawing/2014/main" id="{3D7C7024-57B4-6593-3BB1-A8B567666194}"/>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79376" y="908720"/>
              <a:ext cx="720000" cy="1050275"/>
            </a:xfrm>
            <a:prstGeom prst="rect">
              <a:avLst/>
            </a:prstGeom>
            <a:effectLst>
              <a:outerShdw blurRad="889000" dir="5400000" algn="ctr" rotWithShape="0">
                <a:schemeClr val="tx1">
                  <a:alpha val="30000"/>
                </a:schemeClr>
              </a:outerShdw>
            </a:effectLst>
          </p:spPr>
        </p:pic>
        <p:sp>
          <p:nvSpPr>
            <p:cNvPr id="41" name="Rechteck 40">
              <a:extLst>
                <a:ext uri="{FF2B5EF4-FFF2-40B4-BE49-F238E27FC236}">
                  <a16:creationId xmlns:a16="http://schemas.microsoft.com/office/drawing/2014/main" id="{E5B48211-F214-923F-9B91-712E62ED117B}"/>
                </a:ext>
              </a:extLst>
            </p:cNvPr>
            <p:cNvSpPr/>
            <p:nvPr userDrawn="1"/>
          </p:nvSpPr>
          <p:spPr>
            <a:xfrm>
              <a:off x="0" y="1"/>
              <a:ext cx="1919536" cy="903638"/>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144000" rIns="144000" bIns="144000" numCol="1" spcCol="0" rtlCol="0" fromWordArt="0" anchor="t" anchorCtr="0" forceAA="0" compatLnSpc="1">
              <a:prstTxWarp prst="textNoShape">
                <a:avLst/>
              </a:prstTxWarp>
              <a:noAutofit/>
            </a:bodyPr>
            <a:lstStyle/>
            <a:p>
              <a:pPr marL="285750" indent="-285750" algn="l">
                <a:spcAft>
                  <a:spcPts val="600"/>
                </a:spcAft>
                <a:buClr>
                  <a:schemeClr val="accent1"/>
                </a:buClr>
                <a:buFont typeface="Arial" panose="020B0604020202020204" pitchFamily="34" charset="0"/>
                <a:buChar char="•"/>
              </a:pPr>
              <a:endParaRPr lang="de-CH" sz="1600" dirty="0" err="1">
                <a:solidFill>
                  <a:schemeClr val="tx2"/>
                </a:solidFill>
              </a:endParaRPr>
            </a:p>
          </p:txBody>
        </p:sp>
        <p:pic>
          <p:nvPicPr>
            <p:cNvPr id="42" name="Grafik 41">
              <a:extLst>
                <a:ext uri="{FF2B5EF4-FFF2-40B4-BE49-F238E27FC236}">
                  <a16:creationId xmlns:a16="http://schemas.microsoft.com/office/drawing/2014/main" id="{1501F65C-A266-0151-7393-1A267CF57016}"/>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398127" y="175940"/>
              <a:ext cx="801249" cy="421200"/>
            </a:xfrm>
            <a:prstGeom prst="rect">
              <a:avLst/>
            </a:prstGeom>
          </p:spPr>
        </p:pic>
      </p:grpSp>
      <p:sp>
        <p:nvSpPr>
          <p:cNvPr id="2" name="Datumsplatzhalter 1">
            <a:extLst>
              <a:ext uri="{FF2B5EF4-FFF2-40B4-BE49-F238E27FC236}">
                <a16:creationId xmlns:a16="http://schemas.microsoft.com/office/drawing/2014/main" id="{2A230485-5C9F-1027-95AF-FDA55C7D44CA}"/>
              </a:ext>
            </a:extLst>
          </p:cNvPr>
          <p:cNvSpPr>
            <a:spLocks noGrp="1"/>
          </p:cNvSpPr>
          <p:nvPr>
            <p:ph type="dt" sz="half" idx="20"/>
          </p:nvPr>
        </p:nvSpPr>
        <p:spPr/>
        <p:txBody>
          <a:bodyPr/>
          <a:lstStyle/>
          <a:p>
            <a:pPr>
              <a:defRPr/>
            </a:pPr>
            <a:fld id="{734580A9-2C5F-764B-842F-2677D7BA1058}" type="datetime1">
              <a:rPr lang="de-DE" smtClean="0"/>
              <a:t>17.09.2025</a:t>
            </a:fld>
            <a:endParaRPr lang="de-CH" dirty="0"/>
          </a:p>
        </p:txBody>
      </p:sp>
      <p:sp>
        <p:nvSpPr>
          <p:cNvPr id="3" name="Fußzeilenplatzhalter 2">
            <a:extLst>
              <a:ext uri="{FF2B5EF4-FFF2-40B4-BE49-F238E27FC236}">
                <a16:creationId xmlns:a16="http://schemas.microsoft.com/office/drawing/2014/main" id="{82EA768E-06FF-DBF4-D7D2-ACA0EB908268}"/>
              </a:ext>
            </a:extLst>
          </p:cNvPr>
          <p:cNvSpPr>
            <a:spLocks noGrp="1"/>
          </p:cNvSpPr>
          <p:nvPr>
            <p:ph type="ftr" sz="quarter" idx="21"/>
          </p:nvPr>
        </p:nvSpPr>
        <p:spPr/>
        <p:txBody>
          <a:bodyPr/>
          <a:lstStyle/>
          <a:p>
            <a:pPr>
              <a:defRPr/>
            </a:pPr>
            <a:r>
              <a:rPr lang="de-DE" altLang="de-DE"/>
              <a:t>Basic Training - Pressure Gauges </a:t>
            </a:r>
            <a:endParaRPr lang="de-DE" altLang="de-DE" dirty="0"/>
          </a:p>
        </p:txBody>
      </p:sp>
      <p:sp>
        <p:nvSpPr>
          <p:cNvPr id="7" name="Foliennummernplatzhalter 6">
            <a:extLst>
              <a:ext uri="{FF2B5EF4-FFF2-40B4-BE49-F238E27FC236}">
                <a16:creationId xmlns:a16="http://schemas.microsoft.com/office/drawing/2014/main" id="{406695E9-C5BC-70BD-EC20-4CB7EF5CA2FB}"/>
              </a:ext>
            </a:extLst>
          </p:cNvPr>
          <p:cNvSpPr>
            <a:spLocks noGrp="1"/>
          </p:cNvSpPr>
          <p:nvPr>
            <p:ph type="sldNum" sz="quarter" idx="22"/>
          </p:nvPr>
        </p:nvSpPr>
        <p:spPr/>
        <p:txBody>
          <a:bodyPr/>
          <a:lstStyle/>
          <a:p>
            <a:pPr>
              <a:defRPr/>
            </a:pPr>
            <a:fld id="{DE15152C-7E44-A94B-BCD8-272D3D1F368E}" type="slidenum">
              <a:rPr lang="de-DE" altLang="de-DE" smtClean="0"/>
              <a:pPr>
                <a:defRPr/>
              </a:pPr>
              <a:t>‹N°›</a:t>
            </a:fld>
            <a:endParaRPr lang="de-DE" altLang="de-DE" dirty="0"/>
          </a:p>
        </p:txBody>
      </p:sp>
    </p:spTree>
    <p:extLst>
      <p:ext uri="{BB962C8B-B14F-4D97-AF65-F5344CB8AC3E}">
        <p14:creationId xmlns:p14="http://schemas.microsoft.com/office/powerpoint/2010/main" val="3386767411"/>
      </p:ext>
    </p:extLst>
  </p:cSld>
  <p:clrMapOvr>
    <a:masterClrMapping/>
  </p:clrMapOvr>
  <p:extLst>
    <p:ext uri="{DCECCB84-F9BA-43D5-87BE-67443E8EF086}">
      <p15:sldGuideLst xmlns:p15="http://schemas.microsoft.com/office/powerpoint/2012/main">
        <p15:guide id="2" orient="horz" pos="3339">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Zwischentitel, Zitat grau">
    <p:spTree>
      <p:nvGrpSpPr>
        <p:cNvPr id="1" name=""/>
        <p:cNvGrpSpPr/>
        <p:nvPr/>
      </p:nvGrpSpPr>
      <p:grpSpPr>
        <a:xfrm>
          <a:off x="0" y="0"/>
          <a:ext cx="0" cy="0"/>
          <a:chOff x="0" y="0"/>
          <a:chExt cx="0" cy="0"/>
        </a:xfrm>
      </p:grpSpPr>
      <p:pic>
        <p:nvPicPr>
          <p:cNvPr id="27" name="Grafik 26">
            <a:extLst>
              <a:ext uri="{FF2B5EF4-FFF2-40B4-BE49-F238E27FC236}">
                <a16:creationId xmlns:a16="http://schemas.microsoft.com/office/drawing/2014/main" id="{692FCC18-031D-DF44-971A-12CEB0D9C311}"/>
              </a:ext>
            </a:extLst>
          </p:cNvPr>
          <p:cNvPicPr>
            <a:picLocks noChangeAspect="1"/>
          </p:cNvPicPr>
          <p:nvPr userDrawn="1"/>
        </p:nvPicPr>
        <p:blipFill>
          <a:blip r:embed="rId2"/>
          <a:srcRect/>
          <a:stretch/>
        </p:blipFill>
        <p:spPr>
          <a:xfrm>
            <a:off x="0" y="907200"/>
            <a:ext cx="12193200" cy="5954362"/>
          </a:xfrm>
          <a:prstGeom prst="rect">
            <a:avLst/>
          </a:prstGeom>
        </p:spPr>
      </p:pic>
      <p:sp>
        <p:nvSpPr>
          <p:cNvPr id="8" name="Datumsplatzhalter 7">
            <a:extLst>
              <a:ext uri="{FF2B5EF4-FFF2-40B4-BE49-F238E27FC236}">
                <a16:creationId xmlns:a16="http://schemas.microsoft.com/office/drawing/2014/main" id="{EBCBCCB3-4183-3E74-0008-3578C265E6C7}"/>
              </a:ext>
            </a:extLst>
          </p:cNvPr>
          <p:cNvSpPr>
            <a:spLocks noGrp="1"/>
          </p:cNvSpPr>
          <p:nvPr>
            <p:ph type="dt" sz="half" idx="24"/>
          </p:nvPr>
        </p:nvSpPr>
        <p:spPr/>
        <p:txBody>
          <a:bodyPr/>
          <a:lstStyle/>
          <a:p>
            <a:pPr>
              <a:defRPr/>
            </a:pPr>
            <a:fld id="{49F78B06-650B-514E-9D6D-F7D4900E2E88}" type="datetime1">
              <a:rPr lang="de-DE" smtClean="0"/>
              <a:t>17.09.2025</a:t>
            </a:fld>
            <a:endParaRPr lang="de-DE" dirty="0"/>
          </a:p>
        </p:txBody>
      </p:sp>
      <p:sp>
        <p:nvSpPr>
          <p:cNvPr id="11" name="Fußzeilenplatzhalter 10">
            <a:extLst>
              <a:ext uri="{FF2B5EF4-FFF2-40B4-BE49-F238E27FC236}">
                <a16:creationId xmlns:a16="http://schemas.microsoft.com/office/drawing/2014/main" id="{0C07AE22-FA41-378A-C5FB-0B339A0C04BD}"/>
              </a:ext>
            </a:extLst>
          </p:cNvPr>
          <p:cNvSpPr>
            <a:spLocks noGrp="1"/>
          </p:cNvSpPr>
          <p:nvPr>
            <p:ph type="ftr" sz="quarter" idx="25"/>
          </p:nvPr>
        </p:nvSpPr>
        <p:spPr/>
        <p:txBody>
          <a:bodyPr/>
          <a:lstStyle/>
          <a:p>
            <a:pPr>
              <a:defRPr/>
            </a:pPr>
            <a:r>
              <a:rPr lang="de-DE" altLang="de-DE"/>
              <a:t>Basic Training - Pressure Gauges </a:t>
            </a:r>
            <a:endParaRPr lang="de-DE" altLang="de-DE" dirty="0"/>
          </a:p>
        </p:txBody>
      </p:sp>
      <p:sp>
        <p:nvSpPr>
          <p:cNvPr id="14" name="Foliennummernplatzhalter 13">
            <a:extLst>
              <a:ext uri="{FF2B5EF4-FFF2-40B4-BE49-F238E27FC236}">
                <a16:creationId xmlns:a16="http://schemas.microsoft.com/office/drawing/2014/main" id="{4C81E5A9-D3C9-D452-E1CB-AC002DD9781C}"/>
              </a:ext>
            </a:extLst>
          </p:cNvPr>
          <p:cNvSpPr>
            <a:spLocks noGrp="1"/>
          </p:cNvSpPr>
          <p:nvPr>
            <p:ph type="sldNum" sz="quarter" idx="26"/>
          </p:nvPr>
        </p:nvSpPr>
        <p:spPr/>
        <p:txBody>
          <a:bodyPr/>
          <a:lstStyle/>
          <a:p>
            <a:pPr>
              <a:defRPr/>
            </a:pPr>
            <a:fld id="{DE15152C-7E44-A94B-BCD8-272D3D1F368E}" type="slidenum">
              <a:rPr lang="de-DE" altLang="de-DE" smtClean="0"/>
              <a:pPr>
                <a:defRPr/>
              </a:pPr>
              <a:t>‹N°›</a:t>
            </a:fld>
            <a:endParaRPr lang="de-DE" altLang="de-DE" dirty="0"/>
          </a:p>
        </p:txBody>
      </p:sp>
      <p:sp>
        <p:nvSpPr>
          <p:cNvPr id="5" name="Bildplatzhalter 2">
            <a:extLst>
              <a:ext uri="{FF2B5EF4-FFF2-40B4-BE49-F238E27FC236}">
                <a16:creationId xmlns:a16="http://schemas.microsoft.com/office/drawing/2014/main" id="{4C5094E3-5FAE-7A36-4306-31EB50208F2F}"/>
              </a:ext>
            </a:extLst>
          </p:cNvPr>
          <p:cNvSpPr>
            <a:spLocks noGrp="1"/>
          </p:cNvSpPr>
          <p:nvPr>
            <p:ph type="pic" sz="quarter" idx="23"/>
          </p:nvPr>
        </p:nvSpPr>
        <p:spPr>
          <a:xfrm>
            <a:off x="0" y="908720"/>
            <a:ext cx="5880101" cy="5949280"/>
          </a:xfrm>
          <a:noFill/>
        </p:spPr>
        <p:txBody>
          <a:bodyPr anchor="ctr"/>
          <a:lstStyle>
            <a:lvl1pPr algn="ctr">
              <a:defRPr sz="600">
                <a:solidFill>
                  <a:schemeClr val="tx2">
                    <a:lumMod val="40000"/>
                    <a:lumOff val="60000"/>
                  </a:schemeClr>
                </a:solidFill>
              </a:defRPr>
            </a:lvl1pPr>
          </a:lstStyle>
          <a:p>
            <a:endParaRPr lang="de-CH" dirty="0"/>
          </a:p>
        </p:txBody>
      </p:sp>
      <p:grpSp>
        <p:nvGrpSpPr>
          <p:cNvPr id="20" name="Gruppieren 19">
            <a:extLst>
              <a:ext uri="{FF2B5EF4-FFF2-40B4-BE49-F238E27FC236}">
                <a16:creationId xmlns:a16="http://schemas.microsoft.com/office/drawing/2014/main" id="{69475F61-A92C-473C-7F8F-675A00C1D6B1}"/>
              </a:ext>
            </a:extLst>
          </p:cNvPr>
          <p:cNvGrpSpPr/>
          <p:nvPr userDrawn="1"/>
        </p:nvGrpSpPr>
        <p:grpSpPr>
          <a:xfrm>
            <a:off x="0" y="0"/>
            <a:ext cx="1919536" cy="1958994"/>
            <a:chOff x="0" y="1"/>
            <a:chExt cx="1919536" cy="1958994"/>
          </a:xfrm>
        </p:grpSpPr>
        <p:pic>
          <p:nvPicPr>
            <p:cNvPr id="21" name="Grafik 20">
              <a:extLst>
                <a:ext uri="{FF2B5EF4-FFF2-40B4-BE49-F238E27FC236}">
                  <a16:creationId xmlns:a16="http://schemas.microsoft.com/office/drawing/2014/main" id="{3D7C7024-57B4-6593-3BB1-A8B567666194}"/>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79376" y="908720"/>
              <a:ext cx="720000" cy="1050275"/>
            </a:xfrm>
            <a:prstGeom prst="rect">
              <a:avLst/>
            </a:prstGeom>
            <a:effectLst>
              <a:outerShdw blurRad="889000" dir="5400000" algn="ctr" rotWithShape="0">
                <a:schemeClr val="tx1">
                  <a:alpha val="30000"/>
                </a:schemeClr>
              </a:outerShdw>
            </a:effectLst>
          </p:spPr>
        </p:pic>
        <p:sp>
          <p:nvSpPr>
            <p:cNvPr id="22" name="Rechteck 21">
              <a:extLst>
                <a:ext uri="{FF2B5EF4-FFF2-40B4-BE49-F238E27FC236}">
                  <a16:creationId xmlns:a16="http://schemas.microsoft.com/office/drawing/2014/main" id="{E5B48211-F214-923F-9B91-712E62ED117B}"/>
                </a:ext>
              </a:extLst>
            </p:cNvPr>
            <p:cNvSpPr/>
            <p:nvPr userDrawn="1"/>
          </p:nvSpPr>
          <p:spPr>
            <a:xfrm>
              <a:off x="0" y="1"/>
              <a:ext cx="1919536" cy="903638"/>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144000" rIns="144000" bIns="144000" numCol="1" spcCol="0" rtlCol="0" fromWordArt="0" anchor="t" anchorCtr="0" forceAA="0" compatLnSpc="1">
              <a:prstTxWarp prst="textNoShape">
                <a:avLst/>
              </a:prstTxWarp>
              <a:noAutofit/>
            </a:bodyPr>
            <a:lstStyle/>
            <a:p>
              <a:pPr marL="285750" indent="-285750" algn="l">
                <a:spcAft>
                  <a:spcPts val="600"/>
                </a:spcAft>
                <a:buClr>
                  <a:schemeClr val="accent1"/>
                </a:buClr>
                <a:buFont typeface="Arial" panose="020B0604020202020204" pitchFamily="34" charset="0"/>
                <a:buChar char="•"/>
              </a:pPr>
              <a:endParaRPr lang="de-CH" sz="1600" dirty="0" err="1">
                <a:solidFill>
                  <a:schemeClr val="tx2"/>
                </a:solidFill>
              </a:endParaRPr>
            </a:p>
          </p:txBody>
        </p:sp>
        <p:pic>
          <p:nvPicPr>
            <p:cNvPr id="23" name="Grafik 22">
              <a:extLst>
                <a:ext uri="{FF2B5EF4-FFF2-40B4-BE49-F238E27FC236}">
                  <a16:creationId xmlns:a16="http://schemas.microsoft.com/office/drawing/2014/main" id="{1501F65C-A266-0151-7393-1A267CF57016}"/>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398127" y="175940"/>
              <a:ext cx="801249" cy="421200"/>
            </a:xfrm>
            <a:prstGeom prst="rect">
              <a:avLst/>
            </a:prstGeom>
          </p:spPr>
        </p:pic>
      </p:grpSp>
      <p:sp>
        <p:nvSpPr>
          <p:cNvPr id="24" name="Textplatzhalter 2">
            <a:extLst>
              <a:ext uri="{FF2B5EF4-FFF2-40B4-BE49-F238E27FC236}">
                <a16:creationId xmlns:a16="http://schemas.microsoft.com/office/drawing/2014/main" id="{8301033E-2CEA-46CB-C7FF-D7E330C7FF58}"/>
              </a:ext>
            </a:extLst>
          </p:cNvPr>
          <p:cNvSpPr>
            <a:spLocks noGrp="1"/>
          </p:cNvSpPr>
          <p:nvPr>
            <p:ph type="body" sz="quarter" idx="27"/>
          </p:nvPr>
        </p:nvSpPr>
        <p:spPr>
          <a:xfrm>
            <a:off x="6311900" y="4077072"/>
            <a:ext cx="5400732" cy="2304256"/>
          </a:xfrm>
        </p:spPr>
        <p:txBody>
          <a:bodyPr anchor="t" anchorCtr="0"/>
          <a:lstStyle>
            <a:lvl1pPr>
              <a:defRPr sz="1800">
                <a:solidFill>
                  <a:schemeClr val="bg1"/>
                </a:solidFill>
              </a:defRPr>
            </a:lvl1pPr>
            <a:lvl2pPr>
              <a:buClrTx/>
              <a:defRPr sz="1800">
                <a:solidFill>
                  <a:schemeClr val="bg1"/>
                </a:solidFill>
              </a:defRPr>
            </a:lvl2pPr>
            <a:lvl3pPr>
              <a:buClrTx/>
              <a:defRPr sz="1800">
                <a:solidFill>
                  <a:schemeClr val="bg1"/>
                </a:solidFill>
              </a:defRPr>
            </a:lvl3pPr>
            <a:lvl4pPr>
              <a:defRPr sz="1800">
                <a:solidFill>
                  <a:schemeClr val="bg1"/>
                </a:solidFill>
              </a:defRPr>
            </a:lvl4pPr>
            <a:lvl5pPr>
              <a:defRPr sz="1800">
                <a:solidFill>
                  <a:schemeClr val="bg1"/>
                </a:solidFill>
              </a:defRPr>
            </a:lvl5pPr>
          </a:lstStyle>
          <a:p>
            <a:pPr lvl="0"/>
            <a:r>
              <a:rPr lang="de-DE" dirty="0"/>
              <a:t>Mastertextformat bearbeiten</a:t>
            </a:r>
          </a:p>
          <a:p>
            <a:pPr lvl="1"/>
            <a:r>
              <a:rPr lang="de-DE" dirty="0"/>
              <a:t>Zweite Ebene</a:t>
            </a:r>
          </a:p>
          <a:p>
            <a:pPr lvl="2"/>
            <a:r>
              <a:rPr lang="de-DE" dirty="0"/>
              <a:t>Dritte Ebene</a:t>
            </a:r>
          </a:p>
        </p:txBody>
      </p:sp>
      <p:sp>
        <p:nvSpPr>
          <p:cNvPr id="25" name="Titel 5">
            <a:extLst>
              <a:ext uri="{FF2B5EF4-FFF2-40B4-BE49-F238E27FC236}">
                <a16:creationId xmlns:a16="http://schemas.microsoft.com/office/drawing/2014/main" id="{12B7E982-88F9-413D-2588-40F4FC92B64D}"/>
              </a:ext>
            </a:extLst>
          </p:cNvPr>
          <p:cNvSpPr>
            <a:spLocks noGrp="1"/>
          </p:cNvSpPr>
          <p:nvPr>
            <p:ph type="title"/>
          </p:nvPr>
        </p:nvSpPr>
        <p:spPr>
          <a:xfrm>
            <a:off x="6311900" y="2492896"/>
            <a:ext cx="5400724" cy="1368152"/>
          </a:xfrm>
        </p:spPr>
        <p:txBody>
          <a:bodyPr anchor="t"/>
          <a:lstStyle>
            <a:lvl1pPr>
              <a:lnSpc>
                <a:spcPct val="82000"/>
              </a:lnSpc>
              <a:defRPr sz="3000">
                <a:solidFill>
                  <a:schemeClr val="bg1"/>
                </a:solidFill>
              </a:defRPr>
            </a:lvl1pPr>
          </a:lstStyle>
          <a:p>
            <a:r>
              <a:rPr lang="de-DE" dirty="0"/>
              <a:t>Mastertitelformat bearbeiten</a:t>
            </a:r>
            <a:endParaRPr lang="de-CH" dirty="0"/>
          </a:p>
        </p:txBody>
      </p:sp>
    </p:spTree>
    <p:extLst>
      <p:ext uri="{BB962C8B-B14F-4D97-AF65-F5344CB8AC3E}">
        <p14:creationId xmlns:p14="http://schemas.microsoft.com/office/powerpoint/2010/main" val="3936867899"/>
      </p:ext>
    </p:extLst>
  </p:cSld>
  <p:clrMapOvr>
    <a:masterClrMapping/>
  </p:clrMapOvr>
  <p:extLst>
    <p:ext uri="{DCECCB84-F9BA-43D5-87BE-67443E8EF086}">
      <p15:sldGuideLst xmlns:p15="http://schemas.microsoft.com/office/powerpoint/2012/main">
        <p15:guide id="4" pos="3976">
          <p15:clr>
            <a:srgbClr val="FBAE40"/>
          </p15:clr>
        </p15:guide>
        <p15:guide id="5" pos="3704">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Zwischentitel, Zitat blau">
    <p:spTree>
      <p:nvGrpSpPr>
        <p:cNvPr id="1" name=""/>
        <p:cNvGrpSpPr/>
        <p:nvPr/>
      </p:nvGrpSpPr>
      <p:grpSpPr>
        <a:xfrm>
          <a:off x="0" y="0"/>
          <a:ext cx="0" cy="0"/>
          <a:chOff x="0" y="0"/>
          <a:chExt cx="0" cy="0"/>
        </a:xfrm>
      </p:grpSpPr>
      <p:sp>
        <p:nvSpPr>
          <p:cNvPr id="12" name="Rechteck 11">
            <a:extLst>
              <a:ext uri="{FF2B5EF4-FFF2-40B4-BE49-F238E27FC236}">
                <a16:creationId xmlns:a16="http://schemas.microsoft.com/office/drawing/2014/main" id="{989C1CF1-C6FD-304A-BB92-DE326E75F16C}"/>
              </a:ext>
            </a:extLst>
          </p:cNvPr>
          <p:cNvSpPr/>
          <p:nvPr userDrawn="1"/>
        </p:nvSpPr>
        <p:spPr>
          <a:xfrm>
            <a:off x="0" y="908720"/>
            <a:ext cx="12192000" cy="594928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16000" tIns="216000" rIns="216000" bIns="216000" numCol="1" spcCol="0" rtlCol="0" fromWordArt="0" anchor="t" anchorCtr="0" forceAA="0" compatLnSpc="1">
            <a:prstTxWarp prst="textNoShape">
              <a:avLst/>
            </a:prstTxWarp>
            <a:noAutofit/>
          </a:bodyPr>
          <a:lstStyle/>
          <a:p>
            <a:pPr marL="216000" indent="-216000" algn="ctr">
              <a:spcAft>
                <a:spcPts val="800"/>
              </a:spcAft>
              <a:buFont typeface="Symbol" charset="2"/>
              <a:buChar char="-"/>
            </a:pPr>
            <a:endParaRPr lang="de-CH" sz="1600" dirty="0" err="1">
              <a:solidFill>
                <a:schemeClr val="tx1"/>
              </a:solidFill>
            </a:endParaRPr>
          </a:p>
        </p:txBody>
      </p:sp>
      <p:sp>
        <p:nvSpPr>
          <p:cNvPr id="13" name="Bildplatzhalter 2">
            <a:extLst>
              <a:ext uri="{FF2B5EF4-FFF2-40B4-BE49-F238E27FC236}">
                <a16:creationId xmlns:a16="http://schemas.microsoft.com/office/drawing/2014/main" id="{4C5094E3-5FAE-7A36-4306-31EB50208F2F}"/>
              </a:ext>
            </a:extLst>
          </p:cNvPr>
          <p:cNvSpPr>
            <a:spLocks noGrp="1"/>
          </p:cNvSpPr>
          <p:nvPr>
            <p:ph type="pic" sz="quarter" idx="23"/>
          </p:nvPr>
        </p:nvSpPr>
        <p:spPr>
          <a:xfrm>
            <a:off x="0" y="908720"/>
            <a:ext cx="5880101" cy="5949280"/>
          </a:xfrm>
          <a:noFill/>
        </p:spPr>
        <p:txBody>
          <a:bodyPr anchor="ctr"/>
          <a:lstStyle>
            <a:lvl1pPr algn="ctr">
              <a:defRPr sz="600">
                <a:solidFill>
                  <a:schemeClr val="tx2">
                    <a:lumMod val="40000"/>
                    <a:lumOff val="60000"/>
                  </a:schemeClr>
                </a:solidFill>
              </a:defRPr>
            </a:lvl1pPr>
          </a:lstStyle>
          <a:p>
            <a:endParaRPr lang="de-CH" dirty="0"/>
          </a:p>
        </p:txBody>
      </p:sp>
      <p:sp>
        <p:nvSpPr>
          <p:cNvPr id="8" name="Datumsplatzhalter 7">
            <a:extLst>
              <a:ext uri="{FF2B5EF4-FFF2-40B4-BE49-F238E27FC236}">
                <a16:creationId xmlns:a16="http://schemas.microsoft.com/office/drawing/2014/main" id="{EBCBCCB3-4183-3E74-0008-3578C265E6C7}"/>
              </a:ext>
            </a:extLst>
          </p:cNvPr>
          <p:cNvSpPr>
            <a:spLocks noGrp="1"/>
          </p:cNvSpPr>
          <p:nvPr>
            <p:ph type="dt" sz="half" idx="24"/>
          </p:nvPr>
        </p:nvSpPr>
        <p:spPr/>
        <p:txBody>
          <a:bodyPr/>
          <a:lstStyle/>
          <a:p>
            <a:pPr>
              <a:defRPr/>
            </a:pPr>
            <a:fld id="{5E29CE03-D758-2D41-BC78-A19D555CEAAD}" type="datetime1">
              <a:rPr lang="de-DE" smtClean="0"/>
              <a:t>17.09.2025</a:t>
            </a:fld>
            <a:endParaRPr lang="de-DE" dirty="0"/>
          </a:p>
        </p:txBody>
      </p:sp>
      <p:sp>
        <p:nvSpPr>
          <p:cNvPr id="11" name="Fußzeilenplatzhalter 10">
            <a:extLst>
              <a:ext uri="{FF2B5EF4-FFF2-40B4-BE49-F238E27FC236}">
                <a16:creationId xmlns:a16="http://schemas.microsoft.com/office/drawing/2014/main" id="{0C07AE22-FA41-378A-C5FB-0B339A0C04BD}"/>
              </a:ext>
            </a:extLst>
          </p:cNvPr>
          <p:cNvSpPr>
            <a:spLocks noGrp="1"/>
          </p:cNvSpPr>
          <p:nvPr>
            <p:ph type="ftr" sz="quarter" idx="25"/>
          </p:nvPr>
        </p:nvSpPr>
        <p:spPr/>
        <p:txBody>
          <a:bodyPr/>
          <a:lstStyle/>
          <a:p>
            <a:pPr>
              <a:defRPr/>
            </a:pPr>
            <a:r>
              <a:rPr lang="de-DE" altLang="de-DE"/>
              <a:t>Basic Training - Pressure Gauges </a:t>
            </a:r>
            <a:endParaRPr lang="de-DE" altLang="de-DE" dirty="0"/>
          </a:p>
        </p:txBody>
      </p:sp>
      <p:sp>
        <p:nvSpPr>
          <p:cNvPr id="14" name="Foliennummernplatzhalter 13">
            <a:extLst>
              <a:ext uri="{FF2B5EF4-FFF2-40B4-BE49-F238E27FC236}">
                <a16:creationId xmlns:a16="http://schemas.microsoft.com/office/drawing/2014/main" id="{4C81E5A9-D3C9-D452-E1CB-AC002DD9781C}"/>
              </a:ext>
            </a:extLst>
          </p:cNvPr>
          <p:cNvSpPr>
            <a:spLocks noGrp="1"/>
          </p:cNvSpPr>
          <p:nvPr>
            <p:ph type="sldNum" sz="quarter" idx="26"/>
          </p:nvPr>
        </p:nvSpPr>
        <p:spPr/>
        <p:txBody>
          <a:bodyPr/>
          <a:lstStyle/>
          <a:p>
            <a:pPr>
              <a:defRPr/>
            </a:pPr>
            <a:fld id="{DE15152C-7E44-A94B-BCD8-272D3D1F368E}" type="slidenum">
              <a:rPr lang="de-DE" altLang="de-DE" smtClean="0"/>
              <a:pPr>
                <a:defRPr/>
              </a:pPr>
              <a:t>‹N°›</a:t>
            </a:fld>
            <a:endParaRPr lang="de-DE" altLang="de-DE" dirty="0"/>
          </a:p>
        </p:txBody>
      </p:sp>
      <p:sp>
        <p:nvSpPr>
          <p:cNvPr id="18" name="Textplatzhalter 2">
            <a:extLst>
              <a:ext uri="{FF2B5EF4-FFF2-40B4-BE49-F238E27FC236}">
                <a16:creationId xmlns:a16="http://schemas.microsoft.com/office/drawing/2014/main" id="{8301033E-2CEA-46CB-C7FF-D7E330C7FF58}"/>
              </a:ext>
            </a:extLst>
          </p:cNvPr>
          <p:cNvSpPr>
            <a:spLocks noGrp="1"/>
          </p:cNvSpPr>
          <p:nvPr>
            <p:ph type="body" sz="quarter" idx="27"/>
          </p:nvPr>
        </p:nvSpPr>
        <p:spPr>
          <a:xfrm>
            <a:off x="6311900" y="4077072"/>
            <a:ext cx="5400732" cy="2304256"/>
          </a:xfrm>
        </p:spPr>
        <p:txBody>
          <a:bodyPr anchor="t" anchorCtr="0"/>
          <a:lstStyle>
            <a:lvl1pPr>
              <a:defRPr sz="1800">
                <a:solidFill>
                  <a:schemeClr val="bg1"/>
                </a:solidFill>
              </a:defRPr>
            </a:lvl1pPr>
            <a:lvl2pPr>
              <a:buClrTx/>
              <a:defRPr sz="1800">
                <a:solidFill>
                  <a:schemeClr val="bg1"/>
                </a:solidFill>
              </a:defRPr>
            </a:lvl2pPr>
            <a:lvl3pPr>
              <a:buClrTx/>
              <a:defRPr sz="1800">
                <a:solidFill>
                  <a:schemeClr val="bg1"/>
                </a:solidFill>
              </a:defRPr>
            </a:lvl3pPr>
            <a:lvl4pPr>
              <a:defRPr sz="1800">
                <a:solidFill>
                  <a:schemeClr val="bg1"/>
                </a:solidFill>
              </a:defRPr>
            </a:lvl4pPr>
            <a:lvl5pPr>
              <a:defRPr sz="1800">
                <a:solidFill>
                  <a:schemeClr val="bg1"/>
                </a:solidFill>
              </a:defRPr>
            </a:lvl5pPr>
          </a:lstStyle>
          <a:p>
            <a:pPr lvl="0"/>
            <a:r>
              <a:rPr lang="de-DE" dirty="0"/>
              <a:t>Mastertextformat bearbeiten</a:t>
            </a:r>
          </a:p>
          <a:p>
            <a:pPr lvl="1"/>
            <a:r>
              <a:rPr lang="de-DE" dirty="0"/>
              <a:t>Zweite Ebene</a:t>
            </a:r>
          </a:p>
          <a:p>
            <a:pPr lvl="2"/>
            <a:r>
              <a:rPr lang="de-DE" dirty="0"/>
              <a:t>Dritte Ebene</a:t>
            </a:r>
          </a:p>
        </p:txBody>
      </p:sp>
      <p:sp>
        <p:nvSpPr>
          <p:cNvPr id="19" name="Titel 5">
            <a:extLst>
              <a:ext uri="{FF2B5EF4-FFF2-40B4-BE49-F238E27FC236}">
                <a16:creationId xmlns:a16="http://schemas.microsoft.com/office/drawing/2014/main" id="{12B7E982-88F9-413D-2588-40F4FC92B64D}"/>
              </a:ext>
            </a:extLst>
          </p:cNvPr>
          <p:cNvSpPr>
            <a:spLocks noGrp="1"/>
          </p:cNvSpPr>
          <p:nvPr>
            <p:ph type="title"/>
          </p:nvPr>
        </p:nvSpPr>
        <p:spPr>
          <a:xfrm>
            <a:off x="6311900" y="2492896"/>
            <a:ext cx="5400724" cy="1368152"/>
          </a:xfrm>
        </p:spPr>
        <p:txBody>
          <a:bodyPr anchor="t"/>
          <a:lstStyle>
            <a:lvl1pPr>
              <a:lnSpc>
                <a:spcPct val="82000"/>
              </a:lnSpc>
              <a:defRPr sz="3000">
                <a:solidFill>
                  <a:schemeClr val="bg1"/>
                </a:solidFill>
              </a:defRPr>
            </a:lvl1pPr>
          </a:lstStyle>
          <a:p>
            <a:r>
              <a:rPr lang="de-DE" dirty="0"/>
              <a:t>Mastertitelformat bearbeiten</a:t>
            </a:r>
            <a:endParaRPr lang="de-CH" dirty="0"/>
          </a:p>
        </p:txBody>
      </p:sp>
      <p:grpSp>
        <p:nvGrpSpPr>
          <p:cNvPr id="15" name="Gruppieren 14">
            <a:extLst>
              <a:ext uri="{FF2B5EF4-FFF2-40B4-BE49-F238E27FC236}">
                <a16:creationId xmlns:a16="http://schemas.microsoft.com/office/drawing/2014/main" id="{69475F61-A92C-473C-7F8F-675A00C1D6B1}"/>
              </a:ext>
            </a:extLst>
          </p:cNvPr>
          <p:cNvGrpSpPr/>
          <p:nvPr userDrawn="1"/>
        </p:nvGrpSpPr>
        <p:grpSpPr>
          <a:xfrm>
            <a:off x="0" y="0"/>
            <a:ext cx="1919536" cy="1958994"/>
            <a:chOff x="0" y="1"/>
            <a:chExt cx="1919536" cy="1958994"/>
          </a:xfrm>
        </p:grpSpPr>
        <p:pic>
          <p:nvPicPr>
            <p:cNvPr id="16" name="Grafik 15">
              <a:extLst>
                <a:ext uri="{FF2B5EF4-FFF2-40B4-BE49-F238E27FC236}">
                  <a16:creationId xmlns:a16="http://schemas.microsoft.com/office/drawing/2014/main" id="{3D7C7024-57B4-6593-3BB1-A8B567666194}"/>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79376" y="908720"/>
              <a:ext cx="720000" cy="1050275"/>
            </a:xfrm>
            <a:prstGeom prst="rect">
              <a:avLst/>
            </a:prstGeom>
            <a:effectLst>
              <a:outerShdw blurRad="889000" dir="5400000" algn="ctr" rotWithShape="0">
                <a:schemeClr val="tx1">
                  <a:alpha val="30000"/>
                </a:schemeClr>
              </a:outerShdw>
            </a:effectLst>
          </p:spPr>
        </p:pic>
        <p:sp>
          <p:nvSpPr>
            <p:cNvPr id="17" name="Rechteck 16">
              <a:extLst>
                <a:ext uri="{FF2B5EF4-FFF2-40B4-BE49-F238E27FC236}">
                  <a16:creationId xmlns:a16="http://schemas.microsoft.com/office/drawing/2014/main" id="{E5B48211-F214-923F-9B91-712E62ED117B}"/>
                </a:ext>
              </a:extLst>
            </p:cNvPr>
            <p:cNvSpPr/>
            <p:nvPr userDrawn="1"/>
          </p:nvSpPr>
          <p:spPr>
            <a:xfrm>
              <a:off x="0" y="1"/>
              <a:ext cx="1919536" cy="903638"/>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144000" rIns="144000" bIns="144000" numCol="1" spcCol="0" rtlCol="0" fromWordArt="0" anchor="t" anchorCtr="0" forceAA="0" compatLnSpc="1">
              <a:prstTxWarp prst="textNoShape">
                <a:avLst/>
              </a:prstTxWarp>
              <a:noAutofit/>
            </a:bodyPr>
            <a:lstStyle/>
            <a:p>
              <a:pPr marL="285750" indent="-285750" algn="l">
                <a:spcAft>
                  <a:spcPts val="600"/>
                </a:spcAft>
                <a:buClr>
                  <a:schemeClr val="accent1"/>
                </a:buClr>
                <a:buFont typeface="Arial" panose="020B0604020202020204" pitchFamily="34" charset="0"/>
                <a:buChar char="•"/>
              </a:pPr>
              <a:endParaRPr lang="de-CH" sz="1600" dirty="0" err="1">
                <a:solidFill>
                  <a:schemeClr val="tx2"/>
                </a:solidFill>
              </a:endParaRPr>
            </a:p>
          </p:txBody>
        </p:sp>
        <p:pic>
          <p:nvPicPr>
            <p:cNvPr id="20" name="Grafik 19">
              <a:extLst>
                <a:ext uri="{FF2B5EF4-FFF2-40B4-BE49-F238E27FC236}">
                  <a16:creationId xmlns:a16="http://schemas.microsoft.com/office/drawing/2014/main" id="{1501F65C-A266-0151-7393-1A267CF57016}"/>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398127" y="175940"/>
              <a:ext cx="801249" cy="421200"/>
            </a:xfrm>
            <a:prstGeom prst="rect">
              <a:avLst/>
            </a:prstGeom>
          </p:spPr>
        </p:pic>
      </p:grpSp>
    </p:spTree>
    <p:extLst>
      <p:ext uri="{BB962C8B-B14F-4D97-AF65-F5344CB8AC3E}">
        <p14:creationId xmlns:p14="http://schemas.microsoft.com/office/powerpoint/2010/main" val="1689330614"/>
      </p:ext>
    </p:extLst>
  </p:cSld>
  <p:clrMapOvr>
    <a:masterClrMapping/>
  </p:clrMapOvr>
  <p:extLst>
    <p:ext uri="{DCECCB84-F9BA-43D5-87BE-67443E8EF086}">
      <p15:sldGuideLst xmlns:p15="http://schemas.microsoft.com/office/powerpoint/2012/main">
        <p15:guide id="4" pos="3976">
          <p15:clr>
            <a:srgbClr val="FBAE40"/>
          </p15:clr>
        </p15:guide>
        <p15:guide id="5" pos="3704">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nhalt 1">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623A30E5-A7D9-D79F-8D60-C434924ABEC9}"/>
              </a:ext>
            </a:extLst>
          </p:cNvPr>
          <p:cNvSpPr>
            <a:spLocks noGrp="1"/>
          </p:cNvSpPr>
          <p:nvPr>
            <p:ph type="title"/>
          </p:nvPr>
        </p:nvSpPr>
        <p:spPr/>
        <p:txBody>
          <a:bodyPr/>
          <a:lstStyle>
            <a:lvl1pPr>
              <a:defRPr baseline="0"/>
            </a:lvl1pPr>
          </a:lstStyle>
          <a:p>
            <a:r>
              <a:rPr lang="de-DE" dirty="0"/>
              <a:t>Mastertitelformat bearbeiten</a:t>
            </a:r>
            <a:endParaRPr lang="de-CH" dirty="0"/>
          </a:p>
        </p:txBody>
      </p:sp>
      <p:sp>
        <p:nvSpPr>
          <p:cNvPr id="7" name="Inhaltsplatzhalter 6">
            <a:extLst>
              <a:ext uri="{FF2B5EF4-FFF2-40B4-BE49-F238E27FC236}">
                <a16:creationId xmlns:a16="http://schemas.microsoft.com/office/drawing/2014/main" id="{DD06174E-B6C7-8598-77BE-64F02CAEC95D}"/>
              </a:ext>
            </a:extLst>
          </p:cNvPr>
          <p:cNvSpPr>
            <a:spLocks noGrp="1"/>
          </p:cNvSpPr>
          <p:nvPr>
            <p:ph sz="quarter" idx="18" hasCustomPrompt="1"/>
          </p:nvPr>
        </p:nvSpPr>
        <p:spPr>
          <a:xfrm>
            <a:off x="479003" y="1988840"/>
            <a:ext cx="11232000" cy="4392000"/>
          </a:xfrm>
        </p:spPr>
        <p:txBody>
          <a:bodyPr/>
          <a:lstStyle/>
          <a:p>
            <a:pPr lvl="0"/>
            <a:r>
              <a:rPr lang="de-DE" altLang="de-DE" dirty="0"/>
              <a:t>Textmasterformate durch Klicken bearbeiten</a:t>
            </a:r>
          </a:p>
          <a:p>
            <a:pPr lvl="1"/>
            <a:r>
              <a:rPr lang="de-DE" altLang="de-DE" dirty="0"/>
              <a:t>Zweite Ebene</a:t>
            </a:r>
          </a:p>
          <a:p>
            <a:pPr lvl="2"/>
            <a:r>
              <a:rPr lang="de-DE" altLang="de-DE" dirty="0"/>
              <a:t>Dritte Ebene</a:t>
            </a:r>
          </a:p>
          <a:p>
            <a:pPr lvl="3"/>
            <a:r>
              <a:rPr lang="de-DE" altLang="de-DE" dirty="0"/>
              <a:t>Vierte Ebene</a:t>
            </a:r>
          </a:p>
          <a:p>
            <a:pPr lvl="4"/>
            <a:r>
              <a:rPr lang="de-DE" altLang="de-DE" dirty="0"/>
              <a:t>Fünfte Ebene</a:t>
            </a:r>
          </a:p>
        </p:txBody>
      </p:sp>
      <p:sp>
        <p:nvSpPr>
          <p:cNvPr id="3" name="Datumsplatzhalter 2">
            <a:extLst>
              <a:ext uri="{FF2B5EF4-FFF2-40B4-BE49-F238E27FC236}">
                <a16:creationId xmlns:a16="http://schemas.microsoft.com/office/drawing/2014/main" id="{CA6FCB60-5A07-5616-E1D3-6B59B85AC7D6}"/>
              </a:ext>
            </a:extLst>
          </p:cNvPr>
          <p:cNvSpPr>
            <a:spLocks noGrp="1"/>
          </p:cNvSpPr>
          <p:nvPr>
            <p:ph type="dt" sz="half" idx="19"/>
          </p:nvPr>
        </p:nvSpPr>
        <p:spPr/>
        <p:txBody>
          <a:bodyPr/>
          <a:lstStyle/>
          <a:p>
            <a:pPr>
              <a:defRPr/>
            </a:pPr>
            <a:fld id="{1F67713C-0D02-9E42-813B-6EFC31A51DCF}" type="datetime1">
              <a:rPr lang="de-DE" smtClean="0"/>
              <a:t>17.09.2025</a:t>
            </a:fld>
            <a:endParaRPr lang="de-CH" dirty="0"/>
          </a:p>
        </p:txBody>
      </p:sp>
      <p:sp>
        <p:nvSpPr>
          <p:cNvPr id="4" name="Fußzeilenplatzhalter 3">
            <a:extLst>
              <a:ext uri="{FF2B5EF4-FFF2-40B4-BE49-F238E27FC236}">
                <a16:creationId xmlns:a16="http://schemas.microsoft.com/office/drawing/2014/main" id="{132402A7-4567-AE80-5CDC-290C74B44209}"/>
              </a:ext>
            </a:extLst>
          </p:cNvPr>
          <p:cNvSpPr>
            <a:spLocks noGrp="1"/>
          </p:cNvSpPr>
          <p:nvPr>
            <p:ph type="ftr" sz="quarter" idx="20"/>
          </p:nvPr>
        </p:nvSpPr>
        <p:spPr/>
        <p:txBody>
          <a:bodyPr/>
          <a:lstStyle/>
          <a:p>
            <a:pPr>
              <a:defRPr/>
            </a:pPr>
            <a:r>
              <a:rPr lang="de-DE" altLang="de-DE"/>
              <a:t>Basic Training - Pressure Gauges </a:t>
            </a:r>
            <a:endParaRPr lang="de-DE" altLang="de-DE" dirty="0"/>
          </a:p>
        </p:txBody>
      </p:sp>
      <p:sp>
        <p:nvSpPr>
          <p:cNvPr id="5" name="Foliennummernplatzhalter 4">
            <a:extLst>
              <a:ext uri="{FF2B5EF4-FFF2-40B4-BE49-F238E27FC236}">
                <a16:creationId xmlns:a16="http://schemas.microsoft.com/office/drawing/2014/main" id="{7515E54B-BDAA-D561-7045-F2C6E8AFD587}"/>
              </a:ext>
            </a:extLst>
          </p:cNvPr>
          <p:cNvSpPr>
            <a:spLocks noGrp="1"/>
          </p:cNvSpPr>
          <p:nvPr>
            <p:ph type="sldNum" sz="quarter" idx="21"/>
          </p:nvPr>
        </p:nvSpPr>
        <p:spPr/>
        <p:txBody>
          <a:bodyPr/>
          <a:lstStyle/>
          <a:p>
            <a:pPr>
              <a:defRPr/>
            </a:pPr>
            <a:fld id="{DE15152C-7E44-A94B-BCD8-272D3D1F368E}" type="slidenum">
              <a:rPr lang="de-DE" altLang="de-DE" smtClean="0"/>
              <a:pPr>
                <a:defRPr/>
              </a:pPr>
              <a:t>‹N°›</a:t>
            </a:fld>
            <a:endParaRPr lang="de-DE" altLang="de-DE" dirty="0"/>
          </a:p>
        </p:txBody>
      </p:sp>
    </p:spTree>
    <p:extLst>
      <p:ext uri="{BB962C8B-B14F-4D97-AF65-F5344CB8AC3E}">
        <p14:creationId xmlns:p14="http://schemas.microsoft.com/office/powerpoint/2010/main" val="317529507"/>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nhalt Bild links">
    <p:spTree>
      <p:nvGrpSpPr>
        <p:cNvPr id="1" name=""/>
        <p:cNvGrpSpPr/>
        <p:nvPr/>
      </p:nvGrpSpPr>
      <p:grpSpPr>
        <a:xfrm>
          <a:off x="0" y="0"/>
          <a:ext cx="0" cy="0"/>
          <a:chOff x="0" y="0"/>
          <a:chExt cx="0" cy="0"/>
        </a:xfrm>
      </p:grpSpPr>
      <p:sp>
        <p:nvSpPr>
          <p:cNvPr id="17" name="Inhaltsplatzhalter 13"/>
          <p:cNvSpPr>
            <a:spLocks noGrp="1"/>
          </p:cNvSpPr>
          <p:nvPr>
            <p:ph sz="quarter" idx="15"/>
          </p:nvPr>
        </p:nvSpPr>
        <p:spPr>
          <a:xfrm>
            <a:off x="6311900" y="1988840"/>
            <a:ext cx="5400000" cy="4393958"/>
          </a:xfrm>
        </p:spPr>
        <p:txBody>
          <a:bodyPr/>
          <a:lstStyle/>
          <a:p>
            <a:pPr lvl="0"/>
            <a:r>
              <a:rPr lang="de-CH" dirty="0"/>
              <a:t>Mastertextformat bearbeiten</a:t>
            </a:r>
          </a:p>
          <a:p>
            <a:pPr lvl="1"/>
            <a:r>
              <a:rPr lang="de-CH" dirty="0"/>
              <a:t>Zweite Ebene</a:t>
            </a:r>
          </a:p>
          <a:p>
            <a:pPr lvl="2"/>
            <a:r>
              <a:rPr lang="de-CH" dirty="0"/>
              <a:t>Dritte Ebene</a:t>
            </a:r>
          </a:p>
          <a:p>
            <a:pPr lvl="3"/>
            <a:r>
              <a:rPr lang="de-CH" dirty="0"/>
              <a:t>Vierte Ebene</a:t>
            </a:r>
          </a:p>
          <a:p>
            <a:pPr lvl="4"/>
            <a:r>
              <a:rPr lang="de-CH" dirty="0"/>
              <a:t>Fünfte Ebene</a:t>
            </a:r>
            <a:endParaRPr lang="de-DE" dirty="0"/>
          </a:p>
        </p:txBody>
      </p:sp>
      <p:sp>
        <p:nvSpPr>
          <p:cNvPr id="8" name="Datumsplatzhalter 7">
            <a:extLst>
              <a:ext uri="{FF2B5EF4-FFF2-40B4-BE49-F238E27FC236}">
                <a16:creationId xmlns:a16="http://schemas.microsoft.com/office/drawing/2014/main" id="{EBCBCCB3-4183-3E74-0008-3578C265E6C7}"/>
              </a:ext>
            </a:extLst>
          </p:cNvPr>
          <p:cNvSpPr>
            <a:spLocks noGrp="1"/>
          </p:cNvSpPr>
          <p:nvPr>
            <p:ph type="dt" sz="half" idx="24"/>
          </p:nvPr>
        </p:nvSpPr>
        <p:spPr/>
        <p:txBody>
          <a:bodyPr/>
          <a:lstStyle/>
          <a:p>
            <a:pPr>
              <a:defRPr/>
            </a:pPr>
            <a:fld id="{0664C3CB-8208-B04F-9B32-16B6991B6AF3}" type="datetime1">
              <a:rPr lang="de-DE" smtClean="0"/>
              <a:t>17.09.2025</a:t>
            </a:fld>
            <a:endParaRPr lang="de-DE" dirty="0"/>
          </a:p>
        </p:txBody>
      </p:sp>
      <p:sp>
        <p:nvSpPr>
          <p:cNvPr id="11" name="Fußzeilenplatzhalter 10">
            <a:extLst>
              <a:ext uri="{FF2B5EF4-FFF2-40B4-BE49-F238E27FC236}">
                <a16:creationId xmlns:a16="http://schemas.microsoft.com/office/drawing/2014/main" id="{0C07AE22-FA41-378A-C5FB-0B339A0C04BD}"/>
              </a:ext>
            </a:extLst>
          </p:cNvPr>
          <p:cNvSpPr>
            <a:spLocks noGrp="1"/>
          </p:cNvSpPr>
          <p:nvPr>
            <p:ph type="ftr" sz="quarter" idx="25"/>
          </p:nvPr>
        </p:nvSpPr>
        <p:spPr/>
        <p:txBody>
          <a:bodyPr/>
          <a:lstStyle/>
          <a:p>
            <a:pPr>
              <a:defRPr/>
            </a:pPr>
            <a:r>
              <a:rPr lang="de-DE" altLang="de-DE"/>
              <a:t>Basic Training - Pressure Gauges </a:t>
            </a:r>
            <a:endParaRPr lang="de-DE" altLang="de-DE" dirty="0"/>
          </a:p>
        </p:txBody>
      </p:sp>
      <p:sp>
        <p:nvSpPr>
          <p:cNvPr id="14" name="Foliennummernplatzhalter 13">
            <a:extLst>
              <a:ext uri="{FF2B5EF4-FFF2-40B4-BE49-F238E27FC236}">
                <a16:creationId xmlns:a16="http://schemas.microsoft.com/office/drawing/2014/main" id="{4C81E5A9-D3C9-D452-E1CB-AC002DD9781C}"/>
              </a:ext>
            </a:extLst>
          </p:cNvPr>
          <p:cNvSpPr>
            <a:spLocks noGrp="1"/>
          </p:cNvSpPr>
          <p:nvPr>
            <p:ph type="sldNum" sz="quarter" idx="26"/>
          </p:nvPr>
        </p:nvSpPr>
        <p:spPr/>
        <p:txBody>
          <a:bodyPr/>
          <a:lstStyle/>
          <a:p>
            <a:pPr>
              <a:defRPr/>
            </a:pPr>
            <a:fld id="{DE15152C-7E44-A94B-BCD8-272D3D1F368E}" type="slidenum">
              <a:rPr lang="de-DE" altLang="de-DE" smtClean="0"/>
              <a:pPr>
                <a:defRPr/>
              </a:pPr>
              <a:t>‹N°›</a:t>
            </a:fld>
            <a:endParaRPr lang="de-DE" altLang="de-DE" dirty="0"/>
          </a:p>
        </p:txBody>
      </p:sp>
      <p:sp>
        <p:nvSpPr>
          <p:cNvPr id="5" name="Bildplatzhalter 2">
            <a:extLst>
              <a:ext uri="{FF2B5EF4-FFF2-40B4-BE49-F238E27FC236}">
                <a16:creationId xmlns:a16="http://schemas.microsoft.com/office/drawing/2014/main" id="{4C5094E3-5FAE-7A36-4306-31EB50208F2F}"/>
              </a:ext>
            </a:extLst>
          </p:cNvPr>
          <p:cNvSpPr>
            <a:spLocks noGrp="1"/>
          </p:cNvSpPr>
          <p:nvPr>
            <p:ph type="pic" sz="quarter" idx="23"/>
          </p:nvPr>
        </p:nvSpPr>
        <p:spPr>
          <a:xfrm>
            <a:off x="0" y="908720"/>
            <a:ext cx="5880101" cy="5949280"/>
          </a:xfrm>
          <a:noFill/>
        </p:spPr>
        <p:txBody>
          <a:bodyPr anchor="ctr"/>
          <a:lstStyle>
            <a:lvl1pPr algn="ctr">
              <a:defRPr sz="600">
                <a:solidFill>
                  <a:schemeClr val="tx2">
                    <a:lumMod val="40000"/>
                    <a:lumOff val="60000"/>
                  </a:schemeClr>
                </a:solidFill>
              </a:defRPr>
            </a:lvl1pPr>
          </a:lstStyle>
          <a:p>
            <a:endParaRPr lang="de-CH"/>
          </a:p>
        </p:txBody>
      </p:sp>
      <p:sp>
        <p:nvSpPr>
          <p:cNvPr id="3" name="Titel 2">
            <a:extLst>
              <a:ext uri="{FF2B5EF4-FFF2-40B4-BE49-F238E27FC236}">
                <a16:creationId xmlns:a16="http://schemas.microsoft.com/office/drawing/2014/main" id="{A3586BF0-239E-DC81-871F-57B11C475154}"/>
              </a:ext>
            </a:extLst>
          </p:cNvPr>
          <p:cNvSpPr>
            <a:spLocks noGrp="1"/>
          </p:cNvSpPr>
          <p:nvPr>
            <p:ph type="title"/>
          </p:nvPr>
        </p:nvSpPr>
        <p:spPr>
          <a:xfrm>
            <a:off x="6311900" y="908920"/>
            <a:ext cx="5400724" cy="792000"/>
          </a:xfrm>
        </p:spPr>
        <p:txBody>
          <a:bodyPr/>
          <a:lstStyle/>
          <a:p>
            <a:r>
              <a:rPr lang="de-DE"/>
              <a:t>Mastertitelformat bearbeiten</a:t>
            </a:r>
            <a:endParaRPr lang="de-CH"/>
          </a:p>
        </p:txBody>
      </p:sp>
    </p:spTree>
    <p:extLst>
      <p:ext uri="{BB962C8B-B14F-4D97-AF65-F5344CB8AC3E}">
        <p14:creationId xmlns:p14="http://schemas.microsoft.com/office/powerpoint/2010/main" val="3733376731"/>
      </p:ext>
    </p:extLst>
  </p:cSld>
  <p:clrMapOvr>
    <a:masterClrMapping/>
  </p:clrMapOvr>
  <p:extLst>
    <p:ext uri="{DCECCB84-F9BA-43D5-87BE-67443E8EF086}">
      <p15:sldGuideLst xmlns:p15="http://schemas.microsoft.com/office/powerpoint/2012/main">
        <p15:guide id="4" pos="3976" userDrawn="1">
          <p15:clr>
            <a:srgbClr val="FBAE40"/>
          </p15:clr>
        </p15:guide>
        <p15:guide id="5" pos="3704"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nhalt 2">
    <p:spTree>
      <p:nvGrpSpPr>
        <p:cNvPr id="1" name=""/>
        <p:cNvGrpSpPr/>
        <p:nvPr/>
      </p:nvGrpSpPr>
      <p:grpSpPr>
        <a:xfrm>
          <a:off x="0" y="0"/>
          <a:ext cx="0" cy="0"/>
          <a:chOff x="0" y="0"/>
          <a:chExt cx="0" cy="0"/>
        </a:xfrm>
      </p:grpSpPr>
      <p:sp>
        <p:nvSpPr>
          <p:cNvPr id="14" name="Inhaltsplatzhalter 13"/>
          <p:cNvSpPr>
            <a:spLocks noGrp="1"/>
          </p:cNvSpPr>
          <p:nvPr>
            <p:ph sz="quarter" idx="14"/>
          </p:nvPr>
        </p:nvSpPr>
        <p:spPr>
          <a:xfrm>
            <a:off x="479976" y="1989336"/>
            <a:ext cx="5400000" cy="4392414"/>
          </a:xfrm>
        </p:spPr>
        <p:txBody>
          <a:bodyPr/>
          <a:lstStyle/>
          <a:p>
            <a:pPr lvl="0"/>
            <a:r>
              <a:rPr lang="de-CH" dirty="0"/>
              <a:t>Mastertextformat bearbeiten</a:t>
            </a:r>
          </a:p>
          <a:p>
            <a:pPr lvl="1"/>
            <a:r>
              <a:rPr lang="de-CH" dirty="0"/>
              <a:t>Zweite Ebene</a:t>
            </a:r>
          </a:p>
          <a:p>
            <a:pPr lvl="2"/>
            <a:r>
              <a:rPr lang="de-CH" dirty="0"/>
              <a:t>Dritte Ebene</a:t>
            </a:r>
          </a:p>
          <a:p>
            <a:pPr lvl="3"/>
            <a:r>
              <a:rPr lang="de-CH" dirty="0"/>
              <a:t>Vierte Ebene</a:t>
            </a:r>
          </a:p>
          <a:p>
            <a:pPr lvl="4"/>
            <a:r>
              <a:rPr lang="de-CH" dirty="0"/>
              <a:t>Fünfte Ebene</a:t>
            </a:r>
            <a:endParaRPr lang="de-DE" dirty="0"/>
          </a:p>
        </p:txBody>
      </p:sp>
      <p:sp>
        <p:nvSpPr>
          <p:cNvPr id="17" name="Inhaltsplatzhalter 13"/>
          <p:cNvSpPr>
            <a:spLocks noGrp="1"/>
          </p:cNvSpPr>
          <p:nvPr>
            <p:ph sz="quarter" idx="15"/>
          </p:nvPr>
        </p:nvSpPr>
        <p:spPr>
          <a:xfrm>
            <a:off x="6312624" y="1989336"/>
            <a:ext cx="5400000" cy="4392414"/>
          </a:xfrm>
        </p:spPr>
        <p:txBody>
          <a:bodyPr/>
          <a:lstStyle/>
          <a:p>
            <a:pPr lvl="0"/>
            <a:r>
              <a:rPr lang="de-CH"/>
              <a:t>Mastertextformat bearbeiten</a:t>
            </a:r>
          </a:p>
          <a:p>
            <a:pPr lvl="1"/>
            <a:r>
              <a:rPr lang="de-CH"/>
              <a:t>Zweite Ebene</a:t>
            </a:r>
          </a:p>
          <a:p>
            <a:pPr lvl="2"/>
            <a:r>
              <a:rPr lang="de-CH"/>
              <a:t>Dritte Ebene</a:t>
            </a:r>
          </a:p>
          <a:p>
            <a:pPr lvl="3"/>
            <a:r>
              <a:rPr lang="de-CH"/>
              <a:t>Vierte Ebene</a:t>
            </a:r>
          </a:p>
          <a:p>
            <a:pPr lvl="4"/>
            <a:r>
              <a:rPr lang="de-CH"/>
              <a:t>Fünfte Ebene</a:t>
            </a:r>
            <a:endParaRPr lang="de-DE"/>
          </a:p>
        </p:txBody>
      </p:sp>
      <p:sp>
        <p:nvSpPr>
          <p:cNvPr id="3" name="Datumsplatzhalter 2">
            <a:extLst>
              <a:ext uri="{FF2B5EF4-FFF2-40B4-BE49-F238E27FC236}">
                <a16:creationId xmlns:a16="http://schemas.microsoft.com/office/drawing/2014/main" id="{4496C09B-3328-7473-6A74-6190B9926B7C}"/>
              </a:ext>
            </a:extLst>
          </p:cNvPr>
          <p:cNvSpPr>
            <a:spLocks noGrp="1"/>
          </p:cNvSpPr>
          <p:nvPr>
            <p:ph type="dt" sz="half" idx="16"/>
          </p:nvPr>
        </p:nvSpPr>
        <p:spPr/>
        <p:txBody>
          <a:bodyPr/>
          <a:lstStyle/>
          <a:p>
            <a:pPr>
              <a:defRPr/>
            </a:pPr>
            <a:fld id="{C8BEE9FA-E939-AC49-A61F-ACD760B10E56}" type="datetime1">
              <a:rPr lang="de-DE" smtClean="0"/>
              <a:t>17.09.2025</a:t>
            </a:fld>
            <a:endParaRPr lang="de-DE" dirty="0"/>
          </a:p>
        </p:txBody>
      </p:sp>
      <p:sp>
        <p:nvSpPr>
          <p:cNvPr id="4" name="Fußzeilenplatzhalter 3">
            <a:extLst>
              <a:ext uri="{FF2B5EF4-FFF2-40B4-BE49-F238E27FC236}">
                <a16:creationId xmlns:a16="http://schemas.microsoft.com/office/drawing/2014/main" id="{DF3ACE3D-71AF-1D11-9ADF-481A9C5A91C5}"/>
              </a:ext>
            </a:extLst>
          </p:cNvPr>
          <p:cNvSpPr>
            <a:spLocks noGrp="1"/>
          </p:cNvSpPr>
          <p:nvPr>
            <p:ph type="ftr" sz="quarter" idx="17"/>
          </p:nvPr>
        </p:nvSpPr>
        <p:spPr/>
        <p:txBody>
          <a:bodyPr/>
          <a:lstStyle/>
          <a:p>
            <a:pPr>
              <a:defRPr/>
            </a:pPr>
            <a:r>
              <a:rPr lang="de-DE" altLang="de-DE"/>
              <a:t>Basic Training - Pressure Gauges </a:t>
            </a:r>
            <a:endParaRPr lang="de-DE" altLang="de-DE" dirty="0"/>
          </a:p>
        </p:txBody>
      </p:sp>
      <p:sp>
        <p:nvSpPr>
          <p:cNvPr id="5" name="Foliennummernplatzhalter 4">
            <a:extLst>
              <a:ext uri="{FF2B5EF4-FFF2-40B4-BE49-F238E27FC236}">
                <a16:creationId xmlns:a16="http://schemas.microsoft.com/office/drawing/2014/main" id="{E4C4DE36-C919-3F54-BFC6-A154B94DB7A2}"/>
              </a:ext>
            </a:extLst>
          </p:cNvPr>
          <p:cNvSpPr>
            <a:spLocks noGrp="1"/>
          </p:cNvSpPr>
          <p:nvPr>
            <p:ph type="sldNum" sz="quarter" idx="18"/>
          </p:nvPr>
        </p:nvSpPr>
        <p:spPr/>
        <p:txBody>
          <a:bodyPr/>
          <a:lstStyle/>
          <a:p>
            <a:pPr>
              <a:defRPr/>
            </a:pPr>
            <a:fld id="{DE15152C-7E44-A94B-BCD8-272D3D1F368E}" type="slidenum">
              <a:rPr lang="de-DE" altLang="de-DE" smtClean="0"/>
              <a:pPr>
                <a:defRPr/>
              </a:pPr>
              <a:t>‹N°›</a:t>
            </a:fld>
            <a:endParaRPr lang="de-DE" altLang="de-DE" dirty="0"/>
          </a:p>
        </p:txBody>
      </p:sp>
      <p:sp>
        <p:nvSpPr>
          <p:cNvPr id="8" name="Titel 7">
            <a:extLst>
              <a:ext uri="{FF2B5EF4-FFF2-40B4-BE49-F238E27FC236}">
                <a16:creationId xmlns:a16="http://schemas.microsoft.com/office/drawing/2014/main" id="{6B2FA6F9-0F20-3B46-8854-50CF23009C01}"/>
              </a:ext>
            </a:extLst>
          </p:cNvPr>
          <p:cNvSpPr>
            <a:spLocks noGrp="1"/>
          </p:cNvSpPr>
          <p:nvPr>
            <p:ph type="title"/>
          </p:nvPr>
        </p:nvSpPr>
        <p:spPr/>
        <p:txBody>
          <a:bodyPr/>
          <a:lstStyle/>
          <a:p>
            <a:r>
              <a:rPr lang="de-DE"/>
              <a:t>Mastertitelformat bearbeiten</a:t>
            </a:r>
            <a:endParaRPr lang="de-CH"/>
          </a:p>
        </p:txBody>
      </p:sp>
    </p:spTree>
    <p:extLst>
      <p:ext uri="{BB962C8B-B14F-4D97-AF65-F5344CB8AC3E}">
        <p14:creationId xmlns:p14="http://schemas.microsoft.com/office/powerpoint/2010/main" val="2553547958"/>
      </p:ext>
    </p:extLst>
  </p:cSld>
  <p:clrMapOvr>
    <a:masterClrMapping/>
  </p:clrMapOvr>
  <p:extLst>
    <p:ext uri="{DCECCB84-F9BA-43D5-87BE-67443E8EF086}">
      <p15:sldGuideLst xmlns:p15="http://schemas.microsoft.com/office/powerpoint/2012/main">
        <p15:guide id="1" pos="3704" userDrawn="1">
          <p15:clr>
            <a:srgbClr val="FBAE40"/>
          </p15:clr>
        </p15:guide>
        <p15:guide id="2" pos="3976"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nhalt 4">
    <p:spTree>
      <p:nvGrpSpPr>
        <p:cNvPr id="1" name=""/>
        <p:cNvGrpSpPr/>
        <p:nvPr/>
      </p:nvGrpSpPr>
      <p:grpSpPr>
        <a:xfrm>
          <a:off x="0" y="0"/>
          <a:ext cx="0" cy="0"/>
          <a:chOff x="0" y="0"/>
          <a:chExt cx="0" cy="0"/>
        </a:xfrm>
      </p:grpSpPr>
      <p:sp>
        <p:nvSpPr>
          <p:cNvPr id="14" name="Inhaltsplatzhalter 13"/>
          <p:cNvSpPr>
            <a:spLocks noGrp="1"/>
          </p:cNvSpPr>
          <p:nvPr>
            <p:ph sz="quarter" idx="14"/>
          </p:nvPr>
        </p:nvSpPr>
        <p:spPr>
          <a:xfrm>
            <a:off x="479664" y="1989336"/>
            <a:ext cx="2592000" cy="4392000"/>
          </a:xfrm>
        </p:spPr>
        <p:txBody>
          <a:bodyPr/>
          <a:lstStyle>
            <a:lvl1pPr>
              <a:defRPr sz="1600"/>
            </a:lvl1pPr>
            <a:lvl2pPr>
              <a:defRPr sz="1600"/>
            </a:lvl2pPr>
            <a:lvl3pPr>
              <a:defRPr sz="1600"/>
            </a:lvl3pPr>
            <a:lvl4pPr>
              <a:defRPr sz="1600"/>
            </a:lvl4pPr>
            <a:lvl5pPr>
              <a:defRPr sz="1600"/>
            </a:lvl5pPr>
          </a:lstStyle>
          <a:p>
            <a:pPr lvl="0"/>
            <a:r>
              <a:rPr lang="de-CH" dirty="0"/>
              <a:t>Mastertextformat bearbeiten</a:t>
            </a:r>
          </a:p>
          <a:p>
            <a:pPr lvl="1"/>
            <a:r>
              <a:rPr lang="de-CH" dirty="0"/>
              <a:t>Zweite Ebene</a:t>
            </a:r>
          </a:p>
          <a:p>
            <a:pPr lvl="2"/>
            <a:r>
              <a:rPr lang="de-CH" dirty="0"/>
              <a:t>Dritte Ebene</a:t>
            </a:r>
          </a:p>
          <a:p>
            <a:pPr lvl="3"/>
            <a:r>
              <a:rPr lang="de-CH" dirty="0"/>
              <a:t>Vierte Ebene</a:t>
            </a:r>
          </a:p>
          <a:p>
            <a:pPr lvl="4"/>
            <a:r>
              <a:rPr lang="de-CH" dirty="0"/>
              <a:t>Fünfte Ebene</a:t>
            </a:r>
            <a:endParaRPr lang="de-DE" dirty="0"/>
          </a:p>
        </p:txBody>
      </p:sp>
      <p:sp>
        <p:nvSpPr>
          <p:cNvPr id="17" name="Inhaltsplatzhalter 13"/>
          <p:cNvSpPr>
            <a:spLocks noGrp="1"/>
          </p:cNvSpPr>
          <p:nvPr>
            <p:ph sz="quarter" idx="15"/>
          </p:nvPr>
        </p:nvSpPr>
        <p:spPr>
          <a:xfrm>
            <a:off x="3359984" y="1989336"/>
            <a:ext cx="2592000" cy="4392000"/>
          </a:xfrm>
        </p:spPr>
        <p:txBody>
          <a:bodyPr/>
          <a:lstStyle>
            <a:lvl1pPr>
              <a:defRPr sz="1600"/>
            </a:lvl1pPr>
            <a:lvl2pPr>
              <a:defRPr sz="1600"/>
            </a:lvl2pPr>
            <a:lvl3pPr>
              <a:defRPr sz="1600"/>
            </a:lvl3pPr>
            <a:lvl4pPr>
              <a:defRPr sz="1600"/>
            </a:lvl4pPr>
            <a:lvl5pPr>
              <a:defRPr sz="1600"/>
            </a:lvl5pPr>
          </a:lstStyle>
          <a:p>
            <a:pPr lvl="0"/>
            <a:r>
              <a:rPr lang="de-CH"/>
              <a:t>Mastertextformat bearbeiten</a:t>
            </a:r>
          </a:p>
          <a:p>
            <a:pPr lvl="1"/>
            <a:r>
              <a:rPr lang="de-CH"/>
              <a:t>Zweite Ebene</a:t>
            </a:r>
          </a:p>
          <a:p>
            <a:pPr lvl="2"/>
            <a:r>
              <a:rPr lang="de-CH"/>
              <a:t>Dritte Ebene</a:t>
            </a:r>
          </a:p>
          <a:p>
            <a:pPr lvl="3"/>
            <a:r>
              <a:rPr lang="de-CH"/>
              <a:t>Vierte Ebene</a:t>
            </a:r>
          </a:p>
          <a:p>
            <a:pPr lvl="4"/>
            <a:r>
              <a:rPr lang="de-CH"/>
              <a:t>Fünfte Ebene</a:t>
            </a:r>
            <a:endParaRPr lang="de-DE"/>
          </a:p>
        </p:txBody>
      </p:sp>
      <p:sp>
        <p:nvSpPr>
          <p:cNvPr id="7" name="Inhaltsplatzhalter 6"/>
          <p:cNvSpPr>
            <a:spLocks noGrp="1"/>
          </p:cNvSpPr>
          <p:nvPr>
            <p:ph sz="quarter" idx="19"/>
          </p:nvPr>
        </p:nvSpPr>
        <p:spPr>
          <a:xfrm>
            <a:off x="6240304" y="1988840"/>
            <a:ext cx="2592000" cy="4392000"/>
          </a:xfrm>
        </p:spPr>
        <p:txBody>
          <a:bodyPr/>
          <a:lstStyle>
            <a:lvl1pPr>
              <a:defRPr sz="1600"/>
            </a:lvl1pPr>
            <a:lvl2pPr>
              <a:defRPr sz="1600"/>
            </a:lvl2pPr>
            <a:lvl3pPr>
              <a:defRPr sz="1600"/>
            </a:lvl3pPr>
            <a:lvl4pPr>
              <a:defRPr sz="1600"/>
            </a:lvl4pPr>
            <a:lvl5pPr>
              <a:defRPr sz="1600"/>
            </a:lvl5pPr>
          </a:lstStyle>
          <a:p>
            <a:pPr lvl="0"/>
            <a:r>
              <a:rPr lang="de-CH" dirty="0"/>
              <a:t>Mastertextformat bearbeiten</a:t>
            </a:r>
          </a:p>
          <a:p>
            <a:pPr lvl="1"/>
            <a:r>
              <a:rPr lang="de-CH" dirty="0"/>
              <a:t>Zweite Ebene</a:t>
            </a:r>
          </a:p>
          <a:p>
            <a:pPr lvl="2"/>
            <a:r>
              <a:rPr lang="de-CH" dirty="0"/>
              <a:t>Dritte Ebene</a:t>
            </a:r>
          </a:p>
          <a:p>
            <a:pPr lvl="3"/>
            <a:r>
              <a:rPr lang="de-CH" dirty="0"/>
              <a:t>Vierte Ebene</a:t>
            </a:r>
          </a:p>
          <a:p>
            <a:pPr lvl="4"/>
            <a:r>
              <a:rPr lang="de-CH" dirty="0"/>
              <a:t>Fünfte Ebene</a:t>
            </a:r>
            <a:endParaRPr lang="de-DE" dirty="0"/>
          </a:p>
        </p:txBody>
      </p:sp>
      <p:sp>
        <p:nvSpPr>
          <p:cNvPr id="9" name="Inhaltsplatzhalter 8"/>
          <p:cNvSpPr>
            <a:spLocks noGrp="1"/>
          </p:cNvSpPr>
          <p:nvPr>
            <p:ph sz="quarter" idx="20"/>
          </p:nvPr>
        </p:nvSpPr>
        <p:spPr>
          <a:xfrm>
            <a:off x="9120624" y="1988840"/>
            <a:ext cx="2592000" cy="4392000"/>
          </a:xfrm>
        </p:spPr>
        <p:txBody>
          <a:bodyPr/>
          <a:lstStyle>
            <a:lvl1pPr>
              <a:defRPr sz="1600"/>
            </a:lvl1pPr>
            <a:lvl2pPr>
              <a:defRPr sz="1600"/>
            </a:lvl2pPr>
            <a:lvl3pPr>
              <a:defRPr sz="1600"/>
            </a:lvl3pPr>
            <a:lvl4pPr>
              <a:defRPr sz="1600"/>
            </a:lvl4pPr>
            <a:lvl5pPr>
              <a:defRPr sz="1600"/>
            </a:lvl5pPr>
          </a:lstStyle>
          <a:p>
            <a:pPr lvl="0"/>
            <a:r>
              <a:rPr lang="de-CH"/>
              <a:t>Mastertextformat bearbeiten</a:t>
            </a:r>
          </a:p>
          <a:p>
            <a:pPr lvl="1"/>
            <a:r>
              <a:rPr lang="de-CH"/>
              <a:t>Zweite Ebene</a:t>
            </a:r>
          </a:p>
          <a:p>
            <a:pPr lvl="2"/>
            <a:r>
              <a:rPr lang="de-CH"/>
              <a:t>Dritte Ebene</a:t>
            </a:r>
          </a:p>
          <a:p>
            <a:pPr lvl="3"/>
            <a:r>
              <a:rPr lang="de-CH"/>
              <a:t>Vierte Ebene</a:t>
            </a:r>
          </a:p>
          <a:p>
            <a:pPr lvl="4"/>
            <a:r>
              <a:rPr lang="de-CH"/>
              <a:t>Fünfte Ebene</a:t>
            </a:r>
            <a:endParaRPr lang="de-DE"/>
          </a:p>
        </p:txBody>
      </p:sp>
      <p:sp>
        <p:nvSpPr>
          <p:cNvPr id="6" name="Titel 5">
            <a:extLst>
              <a:ext uri="{FF2B5EF4-FFF2-40B4-BE49-F238E27FC236}">
                <a16:creationId xmlns:a16="http://schemas.microsoft.com/office/drawing/2014/main" id="{13711944-0452-CDFF-9974-B515AFAC31E5}"/>
              </a:ext>
            </a:extLst>
          </p:cNvPr>
          <p:cNvSpPr>
            <a:spLocks noGrp="1"/>
          </p:cNvSpPr>
          <p:nvPr>
            <p:ph type="title"/>
          </p:nvPr>
        </p:nvSpPr>
        <p:spPr/>
        <p:txBody>
          <a:bodyPr/>
          <a:lstStyle/>
          <a:p>
            <a:r>
              <a:rPr lang="de-DE"/>
              <a:t>Mastertitelformat bearbeiten</a:t>
            </a:r>
            <a:endParaRPr lang="de-CH"/>
          </a:p>
        </p:txBody>
      </p:sp>
      <p:sp>
        <p:nvSpPr>
          <p:cNvPr id="2" name="Datumsplatzhalter 1">
            <a:extLst>
              <a:ext uri="{FF2B5EF4-FFF2-40B4-BE49-F238E27FC236}">
                <a16:creationId xmlns:a16="http://schemas.microsoft.com/office/drawing/2014/main" id="{591644A4-B516-671A-9CC2-1D6A5CF30267}"/>
              </a:ext>
            </a:extLst>
          </p:cNvPr>
          <p:cNvSpPr>
            <a:spLocks noGrp="1"/>
          </p:cNvSpPr>
          <p:nvPr>
            <p:ph type="dt" sz="half" idx="21"/>
          </p:nvPr>
        </p:nvSpPr>
        <p:spPr/>
        <p:txBody>
          <a:bodyPr/>
          <a:lstStyle/>
          <a:p>
            <a:pPr>
              <a:defRPr/>
            </a:pPr>
            <a:fld id="{B1127645-5147-A04D-A15D-5AD2AF5EB69E}" type="datetime1">
              <a:rPr lang="de-DE" smtClean="0"/>
              <a:t>17.09.2025</a:t>
            </a:fld>
            <a:endParaRPr lang="de-CH" dirty="0"/>
          </a:p>
        </p:txBody>
      </p:sp>
      <p:sp>
        <p:nvSpPr>
          <p:cNvPr id="8" name="Fußzeilenplatzhalter 7">
            <a:extLst>
              <a:ext uri="{FF2B5EF4-FFF2-40B4-BE49-F238E27FC236}">
                <a16:creationId xmlns:a16="http://schemas.microsoft.com/office/drawing/2014/main" id="{0C994799-804A-3DB8-BDB6-DA459AA5BB39}"/>
              </a:ext>
            </a:extLst>
          </p:cNvPr>
          <p:cNvSpPr>
            <a:spLocks noGrp="1"/>
          </p:cNvSpPr>
          <p:nvPr>
            <p:ph type="ftr" sz="quarter" idx="22"/>
          </p:nvPr>
        </p:nvSpPr>
        <p:spPr/>
        <p:txBody>
          <a:bodyPr/>
          <a:lstStyle/>
          <a:p>
            <a:pPr>
              <a:defRPr/>
            </a:pPr>
            <a:r>
              <a:rPr lang="de-DE" altLang="de-DE"/>
              <a:t>Basic Training - Pressure Gauges </a:t>
            </a:r>
            <a:endParaRPr lang="de-DE" altLang="de-DE" dirty="0"/>
          </a:p>
        </p:txBody>
      </p:sp>
      <p:sp>
        <p:nvSpPr>
          <p:cNvPr id="10" name="Foliennummernplatzhalter 9">
            <a:extLst>
              <a:ext uri="{FF2B5EF4-FFF2-40B4-BE49-F238E27FC236}">
                <a16:creationId xmlns:a16="http://schemas.microsoft.com/office/drawing/2014/main" id="{1130B73C-F75B-F46F-3134-B33CE709F093}"/>
              </a:ext>
            </a:extLst>
          </p:cNvPr>
          <p:cNvSpPr>
            <a:spLocks noGrp="1"/>
          </p:cNvSpPr>
          <p:nvPr>
            <p:ph type="sldNum" sz="quarter" idx="23"/>
          </p:nvPr>
        </p:nvSpPr>
        <p:spPr/>
        <p:txBody>
          <a:bodyPr/>
          <a:lstStyle/>
          <a:p>
            <a:pPr>
              <a:defRPr/>
            </a:pPr>
            <a:fld id="{DE15152C-7E44-A94B-BCD8-272D3D1F368E}" type="slidenum">
              <a:rPr lang="de-DE" altLang="de-DE" smtClean="0"/>
              <a:pPr>
                <a:defRPr/>
              </a:pPr>
              <a:t>‹N°›</a:t>
            </a:fld>
            <a:endParaRPr lang="de-DE" altLang="de-DE" dirty="0"/>
          </a:p>
        </p:txBody>
      </p:sp>
    </p:spTree>
    <p:extLst>
      <p:ext uri="{BB962C8B-B14F-4D97-AF65-F5344CB8AC3E}">
        <p14:creationId xmlns:p14="http://schemas.microsoft.com/office/powerpoint/2010/main" val="356327555"/>
      </p:ext>
    </p:extLst>
  </p:cSld>
  <p:clrMapOvr>
    <a:masterClrMapping/>
  </p:clrMapOvr>
  <p:extLst>
    <p:ext uri="{DCECCB84-F9BA-43D5-87BE-67443E8EF086}">
      <p15:sldGuideLst xmlns:p15="http://schemas.microsoft.com/office/powerpoint/2012/main">
        <p15:guide id="1" pos="3749" userDrawn="1">
          <p15:clr>
            <a:srgbClr val="FBAE40"/>
          </p15:clr>
        </p15:guide>
        <p15:guide id="2" pos="3931" userDrawn="1">
          <p15:clr>
            <a:srgbClr val="FBAE40"/>
          </p15:clr>
        </p15:guide>
        <p15:guide id="3" pos="5564" userDrawn="1">
          <p15:clr>
            <a:srgbClr val="FBAE40"/>
          </p15:clr>
        </p15:guide>
        <p15:guide id="4" pos="5745" userDrawn="1">
          <p15:clr>
            <a:srgbClr val="FBAE40"/>
          </p15:clr>
        </p15:guide>
        <p15:guide id="5" pos="2116" userDrawn="1">
          <p15:clr>
            <a:srgbClr val="FBAE40"/>
          </p15:clr>
        </p15:guide>
        <p15:guide id="6" pos="1935"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Nur Titel">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13711944-0452-CDFF-9974-B515AFAC31E5}"/>
              </a:ext>
            </a:extLst>
          </p:cNvPr>
          <p:cNvSpPr>
            <a:spLocks noGrp="1"/>
          </p:cNvSpPr>
          <p:nvPr>
            <p:ph type="title"/>
          </p:nvPr>
        </p:nvSpPr>
        <p:spPr/>
        <p:txBody>
          <a:bodyPr/>
          <a:lstStyle/>
          <a:p>
            <a:r>
              <a:rPr lang="de-DE" dirty="0"/>
              <a:t>Mastertitelformat bearbeiten</a:t>
            </a:r>
            <a:endParaRPr lang="de-CH" dirty="0"/>
          </a:p>
        </p:txBody>
      </p:sp>
      <p:sp>
        <p:nvSpPr>
          <p:cNvPr id="2" name="Datumsplatzhalter 1">
            <a:extLst>
              <a:ext uri="{FF2B5EF4-FFF2-40B4-BE49-F238E27FC236}">
                <a16:creationId xmlns:a16="http://schemas.microsoft.com/office/drawing/2014/main" id="{EB385624-718A-4F2B-E4AE-496274B50ABB}"/>
              </a:ext>
            </a:extLst>
          </p:cNvPr>
          <p:cNvSpPr>
            <a:spLocks noGrp="1"/>
          </p:cNvSpPr>
          <p:nvPr>
            <p:ph type="dt" sz="half" idx="10"/>
          </p:nvPr>
        </p:nvSpPr>
        <p:spPr/>
        <p:txBody>
          <a:bodyPr/>
          <a:lstStyle/>
          <a:p>
            <a:pPr>
              <a:defRPr/>
            </a:pPr>
            <a:fld id="{5E189C81-FA3B-CB4E-99A0-19BDAF6C76A9}" type="datetime1">
              <a:rPr lang="de-DE" smtClean="0"/>
              <a:t>17.09.2025</a:t>
            </a:fld>
            <a:endParaRPr lang="de-CH" dirty="0"/>
          </a:p>
        </p:txBody>
      </p:sp>
      <p:sp>
        <p:nvSpPr>
          <p:cNvPr id="7" name="Fußzeilenplatzhalter 6">
            <a:extLst>
              <a:ext uri="{FF2B5EF4-FFF2-40B4-BE49-F238E27FC236}">
                <a16:creationId xmlns:a16="http://schemas.microsoft.com/office/drawing/2014/main" id="{5D75798B-A4D5-1F3A-AE29-79FB51E240F8}"/>
              </a:ext>
            </a:extLst>
          </p:cNvPr>
          <p:cNvSpPr>
            <a:spLocks noGrp="1"/>
          </p:cNvSpPr>
          <p:nvPr>
            <p:ph type="ftr" sz="quarter" idx="11"/>
          </p:nvPr>
        </p:nvSpPr>
        <p:spPr/>
        <p:txBody>
          <a:bodyPr/>
          <a:lstStyle/>
          <a:p>
            <a:pPr>
              <a:defRPr/>
            </a:pPr>
            <a:r>
              <a:rPr lang="de-DE" altLang="de-DE"/>
              <a:t>Basic Training - Pressure Gauges </a:t>
            </a:r>
            <a:endParaRPr lang="de-DE" altLang="de-DE" dirty="0"/>
          </a:p>
        </p:txBody>
      </p:sp>
      <p:sp>
        <p:nvSpPr>
          <p:cNvPr id="8" name="Foliennummernplatzhalter 7">
            <a:extLst>
              <a:ext uri="{FF2B5EF4-FFF2-40B4-BE49-F238E27FC236}">
                <a16:creationId xmlns:a16="http://schemas.microsoft.com/office/drawing/2014/main" id="{839A9C9C-131D-AECF-018B-742BC4B4A2C7}"/>
              </a:ext>
            </a:extLst>
          </p:cNvPr>
          <p:cNvSpPr>
            <a:spLocks noGrp="1"/>
          </p:cNvSpPr>
          <p:nvPr>
            <p:ph type="sldNum" sz="quarter" idx="12"/>
          </p:nvPr>
        </p:nvSpPr>
        <p:spPr/>
        <p:txBody>
          <a:bodyPr/>
          <a:lstStyle/>
          <a:p>
            <a:pPr>
              <a:defRPr/>
            </a:pPr>
            <a:fld id="{DE15152C-7E44-A94B-BCD8-272D3D1F368E}" type="slidenum">
              <a:rPr lang="de-DE" altLang="de-DE" smtClean="0"/>
              <a:pPr>
                <a:defRPr/>
              </a:pPr>
              <a:t>‹N°›</a:t>
            </a:fld>
            <a:endParaRPr lang="de-DE" altLang="de-DE" dirty="0"/>
          </a:p>
        </p:txBody>
      </p:sp>
    </p:spTree>
    <p:extLst>
      <p:ext uri="{BB962C8B-B14F-4D97-AF65-F5344CB8AC3E}">
        <p14:creationId xmlns:p14="http://schemas.microsoft.com/office/powerpoint/2010/main" val="2047626641"/>
      </p:ext>
    </p:extLst>
  </p:cSld>
  <p:clrMapOvr>
    <a:masterClrMapping/>
  </p:clrMapOvr>
  <p:extLst>
    <p:ext uri="{DCECCB84-F9BA-43D5-87BE-67443E8EF086}">
      <p15:sldGuideLst xmlns:p15="http://schemas.microsoft.com/office/powerpoint/2012/main">
        <p15:guide id="2" pos="4929" userDrawn="1">
          <p15:clr>
            <a:srgbClr val="FBAE40"/>
          </p15:clr>
        </p15:guide>
        <p15:guide id="7" pos="2751" userDrawn="1">
          <p15:clr>
            <a:srgbClr val="FBAE40"/>
          </p15:clr>
        </p15:guide>
        <p15:guide id="8" pos="3749" userDrawn="1">
          <p15:clr>
            <a:srgbClr val="FBAE40"/>
          </p15:clr>
        </p15:guide>
        <p15:guide id="9" pos="3704" userDrawn="1">
          <p15:clr>
            <a:srgbClr val="FBAE40"/>
          </p15:clr>
        </p15:guide>
        <p15:guide id="11" pos="2479" userDrawn="1">
          <p15:clr>
            <a:srgbClr val="FBAE40"/>
          </p15:clr>
        </p15:guide>
        <p15:guide id="12" pos="5201" userDrawn="1">
          <p15:clr>
            <a:srgbClr val="FBAE40"/>
          </p15:clr>
        </p15:guide>
        <p15:guide id="13" pos="3976" userDrawn="1">
          <p15:clr>
            <a:srgbClr val="FBAE40"/>
          </p15:clr>
        </p15:guide>
        <p15:guide id="14" pos="3931" userDrawn="1">
          <p15:clr>
            <a:srgbClr val="FBAE40"/>
          </p15:clr>
        </p15:guide>
        <p15:guide id="15" pos="1935" userDrawn="1">
          <p15:clr>
            <a:srgbClr val="FBAE40"/>
          </p15:clr>
        </p15:guide>
        <p15:guide id="16" pos="2116" userDrawn="1">
          <p15:clr>
            <a:srgbClr val="FBAE40"/>
          </p15:clr>
        </p15:guide>
        <p15:guide id="17" pos="5745" userDrawn="1">
          <p15:clr>
            <a:srgbClr val="FBAE40"/>
          </p15:clr>
        </p15:guide>
        <p15:guide id="18" pos="5564"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Foliennummernplatzhalter 5">
            <a:extLst>
              <a:ext uri="{FF2B5EF4-FFF2-40B4-BE49-F238E27FC236}">
                <a16:creationId xmlns:a16="http://schemas.microsoft.com/office/drawing/2014/main" id="{0CBB8638-350E-EF40-8D79-C1D749BB822D}"/>
              </a:ext>
            </a:extLst>
          </p:cNvPr>
          <p:cNvSpPr>
            <a:spLocks noGrp="1"/>
          </p:cNvSpPr>
          <p:nvPr>
            <p:ph type="sldNum" sz="quarter" idx="4"/>
          </p:nvPr>
        </p:nvSpPr>
        <p:spPr>
          <a:xfrm>
            <a:off x="11424593" y="332656"/>
            <a:ext cx="288032" cy="324000"/>
          </a:xfrm>
          <a:prstGeom prst="rect">
            <a:avLst/>
          </a:prstGeom>
        </p:spPr>
        <p:txBody>
          <a:bodyPr vert="horz" wrap="square" lIns="0" tIns="0" rIns="0" bIns="0" numCol="1" anchor="ctr" anchorCtr="0" compatLnSpc="1">
            <a:prstTxWarp prst="textNoShape">
              <a:avLst/>
            </a:prstTxWarp>
          </a:bodyPr>
          <a:lstStyle>
            <a:lvl1pPr algn="r" eaLnBrk="1" hangingPunct="1">
              <a:lnSpc>
                <a:spcPct val="100000"/>
              </a:lnSpc>
              <a:spcBef>
                <a:spcPts val="0"/>
              </a:spcBef>
              <a:spcAft>
                <a:spcPts val="800"/>
              </a:spcAft>
              <a:defRPr sz="800" b="1" i="0">
                <a:solidFill>
                  <a:schemeClr val="accent1"/>
                </a:solidFill>
                <a:latin typeface="+mn-lt"/>
              </a:defRPr>
            </a:lvl1pPr>
          </a:lstStyle>
          <a:p>
            <a:pPr>
              <a:defRPr/>
            </a:pPr>
            <a:fld id="{DE15152C-7E44-A94B-BCD8-272D3D1F368E}" type="slidenum">
              <a:rPr lang="de-DE" altLang="de-DE" smtClean="0"/>
              <a:pPr>
                <a:defRPr/>
              </a:pPr>
              <a:t>‹N°›</a:t>
            </a:fld>
            <a:endParaRPr lang="de-DE" altLang="de-DE" dirty="0"/>
          </a:p>
        </p:txBody>
      </p:sp>
      <p:sp>
        <p:nvSpPr>
          <p:cNvPr id="1026" name="Titelplatzhalter 1">
            <a:extLst>
              <a:ext uri="{FF2B5EF4-FFF2-40B4-BE49-F238E27FC236}">
                <a16:creationId xmlns:a16="http://schemas.microsoft.com/office/drawing/2014/main" id="{5D5473E4-565E-5B45-9A10-17CAB42A8834}"/>
              </a:ext>
            </a:extLst>
          </p:cNvPr>
          <p:cNvSpPr>
            <a:spLocks noGrp="1"/>
          </p:cNvSpPr>
          <p:nvPr>
            <p:ph type="title"/>
          </p:nvPr>
        </p:nvSpPr>
        <p:spPr bwMode="auto">
          <a:xfrm>
            <a:off x="480624" y="908920"/>
            <a:ext cx="11232000" cy="792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de-DE" altLang="de-DE" dirty="0"/>
              <a:t>Titelmasterformat</a:t>
            </a:r>
          </a:p>
        </p:txBody>
      </p:sp>
      <p:sp>
        <p:nvSpPr>
          <p:cNvPr id="1027" name="Textplatzhalter 2">
            <a:extLst>
              <a:ext uri="{FF2B5EF4-FFF2-40B4-BE49-F238E27FC236}">
                <a16:creationId xmlns:a16="http://schemas.microsoft.com/office/drawing/2014/main" id="{10A64EF5-B9D3-364D-A3C6-676737F820C0}"/>
              </a:ext>
            </a:extLst>
          </p:cNvPr>
          <p:cNvSpPr>
            <a:spLocks noGrp="1"/>
          </p:cNvSpPr>
          <p:nvPr>
            <p:ph type="body" idx="1"/>
          </p:nvPr>
        </p:nvSpPr>
        <p:spPr bwMode="auto">
          <a:xfrm>
            <a:off x="480624" y="1989336"/>
            <a:ext cx="11232000" cy="4392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de-DE" altLang="de-DE" dirty="0"/>
              <a:t>Textmasterformate durch Klicken bearbeiten</a:t>
            </a:r>
          </a:p>
          <a:p>
            <a:pPr lvl="1"/>
            <a:r>
              <a:rPr lang="de-DE" altLang="de-DE" dirty="0"/>
              <a:t>Zweite Ebene</a:t>
            </a:r>
          </a:p>
          <a:p>
            <a:pPr lvl="2"/>
            <a:r>
              <a:rPr lang="de-DE" altLang="de-DE" dirty="0"/>
              <a:t>Dritte Ebene</a:t>
            </a:r>
          </a:p>
          <a:p>
            <a:pPr lvl="3"/>
            <a:r>
              <a:rPr lang="de-DE" altLang="de-DE" dirty="0"/>
              <a:t>Vierte Ebene</a:t>
            </a:r>
          </a:p>
          <a:p>
            <a:pPr lvl="4"/>
            <a:r>
              <a:rPr lang="de-DE" altLang="de-DE" dirty="0"/>
              <a:t>Fünfte Ebene</a:t>
            </a:r>
          </a:p>
        </p:txBody>
      </p:sp>
      <p:sp>
        <p:nvSpPr>
          <p:cNvPr id="19" name="Datumsplatzhalter 3">
            <a:extLst>
              <a:ext uri="{FF2B5EF4-FFF2-40B4-BE49-F238E27FC236}">
                <a16:creationId xmlns:a16="http://schemas.microsoft.com/office/drawing/2014/main" id="{95FC08EB-39A3-5E4B-B8AE-F5C1A06FE098}"/>
              </a:ext>
            </a:extLst>
          </p:cNvPr>
          <p:cNvSpPr>
            <a:spLocks noGrp="1"/>
          </p:cNvSpPr>
          <p:nvPr>
            <p:ph type="dt" sz="half" idx="2"/>
          </p:nvPr>
        </p:nvSpPr>
        <p:spPr>
          <a:xfrm>
            <a:off x="10776521" y="332656"/>
            <a:ext cx="648072" cy="324000"/>
          </a:xfrm>
          <a:prstGeom prst="rect">
            <a:avLst/>
          </a:prstGeom>
        </p:spPr>
        <p:txBody>
          <a:bodyPr lIns="0" tIns="0" rIns="0" bIns="0" anchor="ctr" anchorCtr="0"/>
          <a:lstStyle>
            <a:lvl1pPr algn="l" defTabSz="1038917" eaLnBrk="1" fontAlgn="auto" hangingPunct="1">
              <a:lnSpc>
                <a:spcPct val="100000"/>
              </a:lnSpc>
              <a:spcBef>
                <a:spcPts val="0"/>
              </a:spcBef>
              <a:spcAft>
                <a:spcPts val="800"/>
              </a:spcAft>
              <a:defRPr sz="800" b="0" i="0">
                <a:solidFill>
                  <a:schemeClr val="tx2">
                    <a:lumMod val="40000"/>
                    <a:lumOff val="60000"/>
                  </a:schemeClr>
                </a:solidFill>
                <a:latin typeface="+mn-lt"/>
                <a:ea typeface="+mn-ea"/>
                <a:cs typeface="+mn-cs"/>
              </a:defRPr>
            </a:lvl1pPr>
          </a:lstStyle>
          <a:p>
            <a:pPr>
              <a:defRPr/>
            </a:pPr>
            <a:fld id="{AC82C4E6-A53B-D642-BB56-00F51B0E73F3}" type="datetime1">
              <a:rPr lang="de-DE" smtClean="0"/>
              <a:t>17.09.2025</a:t>
            </a:fld>
            <a:endParaRPr lang="de-CH" dirty="0"/>
          </a:p>
        </p:txBody>
      </p:sp>
      <p:sp>
        <p:nvSpPr>
          <p:cNvPr id="20" name="Fußzeilenplatzhalter 4">
            <a:extLst>
              <a:ext uri="{FF2B5EF4-FFF2-40B4-BE49-F238E27FC236}">
                <a16:creationId xmlns:a16="http://schemas.microsoft.com/office/drawing/2014/main" id="{B82E4888-1C2A-1F4F-B57F-E934C3F18E52}"/>
              </a:ext>
            </a:extLst>
          </p:cNvPr>
          <p:cNvSpPr>
            <a:spLocks noGrp="1"/>
          </p:cNvSpPr>
          <p:nvPr>
            <p:ph type="ftr" sz="quarter" idx="3"/>
          </p:nvPr>
        </p:nvSpPr>
        <p:spPr>
          <a:xfrm>
            <a:off x="6096000" y="332656"/>
            <a:ext cx="4536504" cy="324000"/>
          </a:xfrm>
          <a:prstGeom prst="rect">
            <a:avLst/>
          </a:prstGeom>
        </p:spPr>
        <p:txBody>
          <a:bodyPr vert="horz" wrap="square" lIns="0" tIns="0" rIns="0" bIns="0" numCol="1" anchor="ctr" anchorCtr="0" compatLnSpc="1">
            <a:prstTxWarp prst="textNoShape">
              <a:avLst/>
            </a:prstTxWarp>
          </a:bodyPr>
          <a:lstStyle>
            <a:lvl1pPr algn="r" eaLnBrk="1" hangingPunct="1">
              <a:lnSpc>
                <a:spcPct val="100000"/>
              </a:lnSpc>
              <a:spcBef>
                <a:spcPts val="0"/>
              </a:spcBef>
              <a:spcAft>
                <a:spcPts val="800"/>
              </a:spcAft>
              <a:defRPr sz="800" b="0" i="0">
                <a:solidFill>
                  <a:schemeClr val="tx2">
                    <a:lumMod val="40000"/>
                    <a:lumOff val="60000"/>
                  </a:schemeClr>
                </a:solidFill>
                <a:latin typeface="+mn-lt"/>
              </a:defRPr>
            </a:lvl1pPr>
          </a:lstStyle>
          <a:p>
            <a:pPr>
              <a:defRPr/>
            </a:pPr>
            <a:r>
              <a:rPr lang="de-DE" altLang="de-DE"/>
              <a:t>Basic Training - Pressure Gauges </a:t>
            </a:r>
            <a:endParaRPr lang="de-DE" altLang="de-DE" dirty="0"/>
          </a:p>
        </p:txBody>
      </p:sp>
      <p:pic>
        <p:nvPicPr>
          <p:cNvPr id="12" name="Grafik 11">
            <a:extLst>
              <a:ext uri="{FF2B5EF4-FFF2-40B4-BE49-F238E27FC236}">
                <a16:creationId xmlns:a16="http://schemas.microsoft.com/office/drawing/2014/main" id="{80E3D913-2B11-DDAF-5598-40B59E09C8A0}"/>
              </a:ext>
            </a:extLst>
          </p:cNvPr>
          <p:cNvPicPr>
            <a:picLocks noChangeAspect="1"/>
          </p:cNvPicPr>
          <p:nvPr userDrawn="1"/>
        </p:nvPicPr>
        <p:blipFill>
          <a:blip r:embed="rId16" cstate="print">
            <a:extLst>
              <a:ext uri="{28A0092B-C50C-407E-A947-70E740481C1C}">
                <a14:useLocalDpi xmlns:a14="http://schemas.microsoft.com/office/drawing/2010/main"/>
              </a:ext>
            </a:extLst>
          </a:blip>
          <a:stretch>
            <a:fillRect/>
          </a:stretch>
        </p:blipFill>
        <p:spPr>
          <a:xfrm>
            <a:off x="398127" y="175940"/>
            <a:ext cx="801249" cy="421200"/>
          </a:xfrm>
          <a:prstGeom prst="rect">
            <a:avLst/>
          </a:prstGeom>
        </p:spPr>
      </p:pic>
    </p:spTree>
    <p:extLst>
      <p:ext uri="{BB962C8B-B14F-4D97-AF65-F5344CB8AC3E}">
        <p14:creationId xmlns:p14="http://schemas.microsoft.com/office/powerpoint/2010/main" val="380101597"/>
      </p:ext>
    </p:extLst>
  </p:cSld>
  <p:clrMap bg1="lt1" tx1="dk1" bg2="lt2" tx2="dk2" accent1="accent1" accent2="accent2" accent3="accent3" accent4="accent4" accent5="accent5" accent6="accent6" hlink="hlink" folHlink="folHlink"/>
  <p:sldLayoutIdLst>
    <p:sldLayoutId id="2147483720" r:id="rId1"/>
    <p:sldLayoutId id="2147483751" r:id="rId2"/>
    <p:sldLayoutId id="2147483748" r:id="rId3"/>
    <p:sldLayoutId id="2147483750" r:id="rId4"/>
    <p:sldLayoutId id="2147483667" r:id="rId5"/>
    <p:sldLayoutId id="2147483713" r:id="rId6"/>
    <p:sldLayoutId id="2147483665" r:id="rId7"/>
    <p:sldLayoutId id="2147483696" r:id="rId8"/>
    <p:sldLayoutId id="2147483745" r:id="rId9"/>
    <p:sldLayoutId id="2147483724" r:id="rId10"/>
    <p:sldLayoutId id="2147483747" r:id="rId11"/>
    <p:sldLayoutId id="2147483753" r:id="rId12"/>
    <p:sldLayoutId id="2147483746" r:id="rId13"/>
    <p:sldLayoutId id="2147483754" r:id="rId14"/>
  </p:sldLayoutIdLst>
  <p:hf hdr="0"/>
  <p:txStyles>
    <p:titleStyle>
      <a:lvl1pPr algn="l" defTabSz="1035025" rtl="0" eaLnBrk="0" fontAlgn="base" hangingPunct="0">
        <a:lnSpc>
          <a:spcPts val="3200"/>
        </a:lnSpc>
        <a:spcBef>
          <a:spcPts val="0"/>
        </a:spcBef>
        <a:spcAft>
          <a:spcPts val="800"/>
        </a:spcAft>
        <a:defRPr sz="3000" b="0" i="0" kern="1200" cap="none">
          <a:solidFill>
            <a:schemeClr val="accent1"/>
          </a:solidFill>
          <a:latin typeface="+mj-lt"/>
          <a:ea typeface="MS PGothic" panose="020B0600070205080204" pitchFamily="34" charset="-128"/>
          <a:cs typeface="Segoe UI" panose="020B0502040204020203" pitchFamily="34" charset="0"/>
        </a:defRPr>
      </a:lvl1pPr>
      <a:lvl2pPr algn="l" defTabSz="1035025" rtl="0" eaLnBrk="0" fontAlgn="base" hangingPunct="0">
        <a:spcBef>
          <a:spcPct val="0"/>
        </a:spcBef>
        <a:spcAft>
          <a:spcPct val="0"/>
        </a:spcAft>
        <a:defRPr sz="3067">
          <a:solidFill>
            <a:schemeClr val="tx1"/>
          </a:solidFill>
          <a:latin typeface="Arial" pitchFamily="34" charset="0"/>
          <a:ea typeface="MS PGothic" panose="020B0600070205080204" pitchFamily="34" charset="-128"/>
          <a:cs typeface="MS PGothic" charset="0"/>
        </a:defRPr>
      </a:lvl2pPr>
      <a:lvl3pPr algn="l" defTabSz="1035025" rtl="0" eaLnBrk="0" fontAlgn="base" hangingPunct="0">
        <a:spcBef>
          <a:spcPct val="0"/>
        </a:spcBef>
        <a:spcAft>
          <a:spcPct val="0"/>
        </a:spcAft>
        <a:defRPr sz="3067">
          <a:solidFill>
            <a:schemeClr val="tx1"/>
          </a:solidFill>
          <a:latin typeface="Arial" pitchFamily="34" charset="0"/>
          <a:ea typeface="MS PGothic" panose="020B0600070205080204" pitchFamily="34" charset="-128"/>
          <a:cs typeface="MS PGothic" charset="0"/>
        </a:defRPr>
      </a:lvl3pPr>
      <a:lvl4pPr algn="l" defTabSz="1035025" rtl="0" eaLnBrk="0" fontAlgn="base" hangingPunct="0">
        <a:spcBef>
          <a:spcPct val="0"/>
        </a:spcBef>
        <a:spcAft>
          <a:spcPct val="0"/>
        </a:spcAft>
        <a:defRPr sz="3067">
          <a:solidFill>
            <a:schemeClr val="tx1"/>
          </a:solidFill>
          <a:latin typeface="Arial" pitchFamily="34" charset="0"/>
          <a:ea typeface="MS PGothic" panose="020B0600070205080204" pitchFamily="34" charset="-128"/>
          <a:cs typeface="MS PGothic" charset="0"/>
        </a:defRPr>
      </a:lvl4pPr>
      <a:lvl5pPr algn="l" defTabSz="1035025" rtl="0" eaLnBrk="0" fontAlgn="base" hangingPunct="0">
        <a:spcBef>
          <a:spcPct val="0"/>
        </a:spcBef>
        <a:spcAft>
          <a:spcPct val="0"/>
        </a:spcAft>
        <a:defRPr sz="3067">
          <a:solidFill>
            <a:schemeClr val="tx1"/>
          </a:solidFill>
          <a:latin typeface="Arial" pitchFamily="34" charset="0"/>
          <a:ea typeface="MS PGothic" panose="020B0600070205080204" pitchFamily="34" charset="-128"/>
          <a:cs typeface="MS PGothic" charset="0"/>
        </a:defRPr>
      </a:lvl5pPr>
      <a:lvl6pPr marL="477049" algn="l" defTabSz="1038577" rtl="0" fontAlgn="base">
        <a:spcBef>
          <a:spcPct val="0"/>
        </a:spcBef>
        <a:spcAft>
          <a:spcPct val="0"/>
        </a:spcAft>
        <a:defRPr sz="3067">
          <a:solidFill>
            <a:schemeClr val="tx1"/>
          </a:solidFill>
          <a:latin typeface="Arial" pitchFamily="34" charset="0"/>
        </a:defRPr>
      </a:lvl6pPr>
      <a:lvl7pPr marL="954097" algn="l" defTabSz="1038577" rtl="0" fontAlgn="base">
        <a:spcBef>
          <a:spcPct val="0"/>
        </a:spcBef>
        <a:spcAft>
          <a:spcPct val="0"/>
        </a:spcAft>
        <a:defRPr sz="3067">
          <a:solidFill>
            <a:schemeClr val="tx1"/>
          </a:solidFill>
          <a:latin typeface="Arial" pitchFamily="34" charset="0"/>
        </a:defRPr>
      </a:lvl7pPr>
      <a:lvl8pPr marL="1431147" algn="l" defTabSz="1038577" rtl="0" fontAlgn="base">
        <a:spcBef>
          <a:spcPct val="0"/>
        </a:spcBef>
        <a:spcAft>
          <a:spcPct val="0"/>
        </a:spcAft>
        <a:defRPr sz="3067">
          <a:solidFill>
            <a:schemeClr val="tx1"/>
          </a:solidFill>
          <a:latin typeface="Arial" pitchFamily="34" charset="0"/>
        </a:defRPr>
      </a:lvl8pPr>
      <a:lvl9pPr marL="1908196" algn="l" defTabSz="1038577" rtl="0" fontAlgn="base">
        <a:spcBef>
          <a:spcPct val="0"/>
        </a:spcBef>
        <a:spcAft>
          <a:spcPct val="0"/>
        </a:spcAft>
        <a:defRPr sz="3067">
          <a:solidFill>
            <a:schemeClr val="tx1"/>
          </a:solidFill>
          <a:latin typeface="Arial" pitchFamily="34" charset="0"/>
        </a:defRPr>
      </a:lvl9pPr>
    </p:titleStyle>
    <p:bodyStyle>
      <a:lvl1pPr marL="0" indent="0" algn="l" defTabSz="1035025" rtl="0" eaLnBrk="0" fontAlgn="base" hangingPunct="0">
        <a:lnSpc>
          <a:spcPct val="110000"/>
        </a:lnSpc>
        <a:spcBef>
          <a:spcPts val="0"/>
        </a:spcBef>
        <a:spcAft>
          <a:spcPts val="600"/>
        </a:spcAft>
        <a:buClr>
          <a:schemeClr val="accent1"/>
        </a:buClr>
        <a:buFont typeface="Arial" panose="020B0604020202020204" pitchFamily="34" charset="0"/>
        <a:buNone/>
        <a:defRPr sz="1800" b="0" i="0" kern="1200">
          <a:solidFill>
            <a:schemeClr val="tx2"/>
          </a:solidFill>
          <a:latin typeface="+mn-lt"/>
          <a:ea typeface="MS PGothic" panose="020B0600070205080204" pitchFamily="34" charset="-128"/>
          <a:cs typeface="Segoe UI" panose="020B0502040204020203" pitchFamily="34" charset="0"/>
        </a:defRPr>
      </a:lvl1pPr>
      <a:lvl2pPr marL="213750" indent="-213750" algn="l" defTabSz="1035025" rtl="0" eaLnBrk="0" fontAlgn="base" hangingPunct="0">
        <a:lnSpc>
          <a:spcPct val="110000"/>
        </a:lnSpc>
        <a:spcBef>
          <a:spcPts val="0"/>
        </a:spcBef>
        <a:spcAft>
          <a:spcPts val="600"/>
        </a:spcAft>
        <a:buClr>
          <a:schemeClr val="accent1"/>
        </a:buClr>
        <a:buFont typeface="Wingdings" panose="05000000000000000000" pitchFamily="2" charset="2"/>
        <a:buChar char="§"/>
        <a:defRPr sz="1800" b="0" i="0" kern="1200">
          <a:solidFill>
            <a:schemeClr val="tx2"/>
          </a:solidFill>
          <a:latin typeface="+mn-lt"/>
          <a:ea typeface="MS PGothic" panose="020B0600070205080204" pitchFamily="34" charset="-128"/>
          <a:cs typeface="Segoe UI" panose="020B0502040204020203" pitchFamily="34" charset="0"/>
        </a:defRPr>
      </a:lvl2pPr>
      <a:lvl3pPr marL="424800" indent="-212400" algn="l" defTabSz="1035025" rtl="0" eaLnBrk="0" fontAlgn="base" hangingPunct="0">
        <a:lnSpc>
          <a:spcPct val="110000"/>
        </a:lnSpc>
        <a:spcBef>
          <a:spcPts val="0"/>
        </a:spcBef>
        <a:spcAft>
          <a:spcPts val="600"/>
        </a:spcAft>
        <a:buClr>
          <a:schemeClr val="accent1"/>
        </a:buClr>
        <a:buFont typeface="Wingdings" panose="05000000000000000000" pitchFamily="2" charset="2"/>
        <a:buChar char="§"/>
        <a:defRPr sz="1800" b="0" i="0" kern="1200">
          <a:solidFill>
            <a:schemeClr val="tx2"/>
          </a:solidFill>
          <a:latin typeface="+mn-lt"/>
          <a:ea typeface="MS PGothic" panose="020B0600070205080204" pitchFamily="34" charset="-128"/>
          <a:cs typeface="Segoe UI" panose="020B0502040204020203" pitchFamily="34" charset="0"/>
        </a:defRPr>
      </a:lvl3pPr>
      <a:lvl4pPr marL="637200" indent="-212400" algn="l" defTabSz="1035025" rtl="0" eaLnBrk="0" fontAlgn="base" hangingPunct="0">
        <a:lnSpc>
          <a:spcPct val="110000"/>
        </a:lnSpc>
        <a:spcBef>
          <a:spcPts val="0"/>
        </a:spcBef>
        <a:spcAft>
          <a:spcPts val="600"/>
        </a:spcAft>
        <a:buClr>
          <a:schemeClr val="accent1"/>
        </a:buClr>
        <a:buFont typeface="Wingdings" panose="05000000000000000000" pitchFamily="2" charset="2"/>
        <a:buChar char="§"/>
        <a:tabLst>
          <a:tab pos="539750" algn="l"/>
        </a:tabLst>
        <a:defRPr sz="1800" b="0" i="0" kern="1200">
          <a:solidFill>
            <a:schemeClr val="tx2"/>
          </a:solidFill>
          <a:latin typeface="+mn-lt"/>
          <a:ea typeface="MS PGothic" panose="020B0600070205080204" pitchFamily="34" charset="-128"/>
          <a:cs typeface="Segoe UI" panose="020B0502040204020203" pitchFamily="34" charset="0"/>
        </a:defRPr>
      </a:lvl4pPr>
      <a:lvl5pPr marL="849600" indent="-212400" algn="l" defTabSz="1035025" rtl="0" eaLnBrk="0" fontAlgn="base" hangingPunct="0">
        <a:lnSpc>
          <a:spcPct val="110000"/>
        </a:lnSpc>
        <a:spcBef>
          <a:spcPts val="0"/>
        </a:spcBef>
        <a:spcAft>
          <a:spcPts val="600"/>
        </a:spcAft>
        <a:buClr>
          <a:schemeClr val="accent1"/>
        </a:buClr>
        <a:buFont typeface="Wingdings" panose="05000000000000000000" pitchFamily="2" charset="2"/>
        <a:buChar char="§"/>
        <a:defRPr sz="1800" b="0" i="0" kern="1200">
          <a:solidFill>
            <a:schemeClr val="tx2"/>
          </a:solidFill>
          <a:latin typeface="+mn-lt"/>
          <a:ea typeface="MS PGothic" panose="020B0600070205080204" pitchFamily="34" charset="-128"/>
          <a:cs typeface="Segoe UI" panose="020B0502040204020203" pitchFamily="34" charset="0"/>
        </a:defRPr>
      </a:lvl5pPr>
      <a:lvl6pPr marL="2857023" indent="-259730" algn="l" defTabSz="1038917" rtl="0" eaLnBrk="1" latinLnBrk="0" hangingPunct="1">
        <a:spcBef>
          <a:spcPct val="20000"/>
        </a:spcBef>
        <a:buFont typeface="Arial" pitchFamily="34" charset="0"/>
        <a:buChar char="•"/>
        <a:defRPr sz="2267" kern="1200">
          <a:solidFill>
            <a:schemeClr val="tx1"/>
          </a:solidFill>
          <a:latin typeface="+mn-lt"/>
          <a:ea typeface="+mn-ea"/>
          <a:cs typeface="+mn-cs"/>
        </a:defRPr>
      </a:lvl6pPr>
      <a:lvl7pPr marL="3376482" indent="-259730" algn="l" defTabSz="1038917" rtl="0" eaLnBrk="1" latinLnBrk="0" hangingPunct="1">
        <a:spcBef>
          <a:spcPct val="20000"/>
        </a:spcBef>
        <a:buFont typeface="Arial" pitchFamily="34" charset="0"/>
        <a:buChar char="•"/>
        <a:defRPr sz="2267" kern="1200">
          <a:solidFill>
            <a:schemeClr val="tx1"/>
          </a:solidFill>
          <a:latin typeface="+mn-lt"/>
          <a:ea typeface="+mn-ea"/>
          <a:cs typeface="+mn-cs"/>
        </a:defRPr>
      </a:lvl7pPr>
      <a:lvl8pPr marL="3895941" indent="-259730" algn="l" defTabSz="1038917" rtl="0" eaLnBrk="1" latinLnBrk="0" hangingPunct="1">
        <a:spcBef>
          <a:spcPct val="20000"/>
        </a:spcBef>
        <a:buFont typeface="Arial" pitchFamily="34" charset="0"/>
        <a:buChar char="•"/>
        <a:defRPr sz="2267" kern="1200">
          <a:solidFill>
            <a:schemeClr val="tx1"/>
          </a:solidFill>
          <a:latin typeface="+mn-lt"/>
          <a:ea typeface="+mn-ea"/>
          <a:cs typeface="+mn-cs"/>
        </a:defRPr>
      </a:lvl8pPr>
      <a:lvl9pPr marL="4415400" indent="-259730" algn="l" defTabSz="1038917" rtl="0" eaLnBrk="1" latinLnBrk="0" hangingPunct="1">
        <a:spcBef>
          <a:spcPct val="20000"/>
        </a:spcBef>
        <a:buFont typeface="Arial" pitchFamily="34" charset="0"/>
        <a:buChar char="•"/>
        <a:defRPr sz="2267" kern="1200">
          <a:solidFill>
            <a:schemeClr val="tx1"/>
          </a:solidFill>
          <a:latin typeface="+mn-lt"/>
          <a:ea typeface="+mn-ea"/>
          <a:cs typeface="+mn-cs"/>
        </a:defRPr>
      </a:lvl9pPr>
    </p:bodyStyle>
    <p:otherStyle>
      <a:defPPr>
        <a:defRPr lang="de-DE"/>
      </a:defPPr>
      <a:lvl1pPr marL="0" algn="l" defTabSz="1038917" rtl="0" eaLnBrk="1" latinLnBrk="0" hangingPunct="1">
        <a:defRPr sz="2133" kern="1200">
          <a:solidFill>
            <a:schemeClr val="tx1"/>
          </a:solidFill>
          <a:latin typeface="+mn-lt"/>
          <a:ea typeface="+mn-ea"/>
          <a:cs typeface="+mn-cs"/>
        </a:defRPr>
      </a:lvl1pPr>
      <a:lvl2pPr marL="519458" algn="l" defTabSz="1038917" rtl="0" eaLnBrk="1" latinLnBrk="0" hangingPunct="1">
        <a:defRPr sz="2133" kern="1200">
          <a:solidFill>
            <a:schemeClr val="tx1"/>
          </a:solidFill>
          <a:latin typeface="+mn-lt"/>
          <a:ea typeface="+mn-ea"/>
          <a:cs typeface="+mn-cs"/>
        </a:defRPr>
      </a:lvl2pPr>
      <a:lvl3pPr marL="1038917" algn="l" defTabSz="1038917" rtl="0" eaLnBrk="1" latinLnBrk="0" hangingPunct="1">
        <a:defRPr sz="2133" kern="1200">
          <a:solidFill>
            <a:schemeClr val="tx1"/>
          </a:solidFill>
          <a:latin typeface="+mn-lt"/>
          <a:ea typeface="+mn-ea"/>
          <a:cs typeface="+mn-cs"/>
        </a:defRPr>
      </a:lvl3pPr>
      <a:lvl4pPr marL="1558376" algn="l" defTabSz="1038917" rtl="0" eaLnBrk="1" latinLnBrk="0" hangingPunct="1">
        <a:defRPr sz="2133" kern="1200">
          <a:solidFill>
            <a:schemeClr val="tx1"/>
          </a:solidFill>
          <a:latin typeface="+mn-lt"/>
          <a:ea typeface="+mn-ea"/>
          <a:cs typeface="+mn-cs"/>
        </a:defRPr>
      </a:lvl4pPr>
      <a:lvl5pPr marL="2077835" algn="l" defTabSz="1038917" rtl="0" eaLnBrk="1" latinLnBrk="0" hangingPunct="1">
        <a:defRPr sz="2133" kern="1200">
          <a:solidFill>
            <a:schemeClr val="tx1"/>
          </a:solidFill>
          <a:latin typeface="+mn-lt"/>
          <a:ea typeface="+mn-ea"/>
          <a:cs typeface="+mn-cs"/>
        </a:defRPr>
      </a:lvl5pPr>
      <a:lvl6pPr marL="2597294" algn="l" defTabSz="1038917" rtl="0" eaLnBrk="1" latinLnBrk="0" hangingPunct="1">
        <a:defRPr sz="2133" kern="1200">
          <a:solidFill>
            <a:schemeClr val="tx1"/>
          </a:solidFill>
          <a:latin typeface="+mn-lt"/>
          <a:ea typeface="+mn-ea"/>
          <a:cs typeface="+mn-cs"/>
        </a:defRPr>
      </a:lvl6pPr>
      <a:lvl7pPr marL="3116753" algn="l" defTabSz="1038917" rtl="0" eaLnBrk="1" latinLnBrk="0" hangingPunct="1">
        <a:defRPr sz="2133" kern="1200">
          <a:solidFill>
            <a:schemeClr val="tx1"/>
          </a:solidFill>
          <a:latin typeface="+mn-lt"/>
          <a:ea typeface="+mn-ea"/>
          <a:cs typeface="+mn-cs"/>
        </a:defRPr>
      </a:lvl7pPr>
      <a:lvl8pPr marL="3636212" algn="l" defTabSz="1038917" rtl="0" eaLnBrk="1" latinLnBrk="0" hangingPunct="1">
        <a:defRPr sz="2133" kern="1200">
          <a:solidFill>
            <a:schemeClr val="tx1"/>
          </a:solidFill>
          <a:latin typeface="+mn-lt"/>
          <a:ea typeface="+mn-ea"/>
          <a:cs typeface="+mn-cs"/>
        </a:defRPr>
      </a:lvl8pPr>
      <a:lvl9pPr marL="4155671" algn="l" defTabSz="1038917" rtl="0" eaLnBrk="1" latinLnBrk="0" hangingPunct="1">
        <a:defRPr sz="2133"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02" userDrawn="1">
          <p15:clr>
            <a:srgbClr val="F26B43"/>
          </p15:clr>
        </p15:guide>
        <p15:guide id="2" pos="7378" userDrawn="1">
          <p15:clr>
            <a:srgbClr val="F26B43"/>
          </p15:clr>
        </p15:guide>
        <p15:guide id="3" orient="horz" pos="1253" userDrawn="1">
          <p15:clr>
            <a:srgbClr val="F26B43"/>
          </p15:clr>
        </p15:guide>
        <p15:guide id="4" orient="horz" pos="4020" userDrawn="1">
          <p15:clr>
            <a:srgbClr val="F26B43"/>
          </p15:clr>
        </p15:guide>
        <p15:guide id="5" orient="horz" pos="572"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18/10/relationships/comments" Target="../comments/modernComment_2B5_2D2BCF12.xml"/><Relationship Id="rId7"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1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microsoft.com/office/2018/10/relationships/comments" Target="../comments/modernComment_2B6_E87D2A0F.xml"/><Relationship Id="rId7"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1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microsoft.com/office/2018/10/relationships/comments" Target="../comments/modernComment_2B7_7E444769.xml"/><Relationship Id="rId2" Type="http://schemas.openxmlformats.org/officeDocument/2006/relationships/notesSlide" Target="../notesSlides/notesSlide10.xml"/><Relationship Id="rId1" Type="http://schemas.openxmlformats.org/officeDocument/2006/relationships/slideLayout" Target="../slideLayouts/slideLayout10.xml"/><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microsoft.com/office/2018/10/relationships/comments" Target="../comments/modernComment_2B8_7ADBB565.xml"/><Relationship Id="rId2" Type="http://schemas.openxmlformats.org/officeDocument/2006/relationships/notesSlide" Target="../notesSlides/notesSlide11.xml"/><Relationship Id="rId1" Type="http://schemas.openxmlformats.org/officeDocument/2006/relationships/slideLayout" Target="../slideLayouts/slideLayout1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microsoft.com/office/2018/10/relationships/comments" Target="../comments/modernComment_2B9_2977244A.xml"/><Relationship Id="rId2" Type="http://schemas.openxmlformats.org/officeDocument/2006/relationships/notesSlide" Target="../notesSlides/notesSlide12.xml"/><Relationship Id="rId1" Type="http://schemas.openxmlformats.org/officeDocument/2006/relationships/slideLayout" Target="../slideLayouts/slideLayout10.xml"/><Relationship Id="rId6" Type="http://schemas.openxmlformats.org/officeDocument/2006/relationships/image" Target="../media/image24.png"/><Relationship Id="rId5" Type="http://schemas.openxmlformats.org/officeDocument/2006/relationships/image" Target="../media/image4.svg"/><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microsoft.com/office/2018/10/relationships/comments" Target="../comments/modernComment_2BA_8D47C00F.xml"/><Relationship Id="rId2" Type="http://schemas.openxmlformats.org/officeDocument/2006/relationships/notesSlide" Target="../notesSlides/notesSlide13.xml"/><Relationship Id="rId1" Type="http://schemas.openxmlformats.org/officeDocument/2006/relationships/slideLayout" Target="../slideLayouts/slideLayout1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microsoft.com/office/2018/10/relationships/comments" Target="../comments/modernComment_2BB_40548DFF.xml"/><Relationship Id="rId2" Type="http://schemas.openxmlformats.org/officeDocument/2006/relationships/notesSlide" Target="../notesSlides/notesSlide14.xml"/><Relationship Id="rId1" Type="http://schemas.openxmlformats.org/officeDocument/2006/relationships/slideLayout" Target="../slideLayouts/slideLayout10.xml"/><Relationship Id="rId6" Type="http://schemas.openxmlformats.org/officeDocument/2006/relationships/image" Target="../media/image28.png"/><Relationship Id="rId5" Type="http://schemas.openxmlformats.org/officeDocument/2006/relationships/image" Target="../media/image4.svg"/><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microsoft.com/office/2018/10/relationships/comments" Target="../comments/modernComment_2BC_510FBBD5.xml"/><Relationship Id="rId2" Type="http://schemas.openxmlformats.org/officeDocument/2006/relationships/notesSlide" Target="../notesSlides/notesSlide15.xml"/><Relationship Id="rId1" Type="http://schemas.openxmlformats.org/officeDocument/2006/relationships/slideLayout" Target="../slideLayouts/slideLayout1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3" Type="http://schemas.microsoft.com/office/2018/10/relationships/comments" Target="../comments/modernComment_2BD_7B19FB9C.xml"/><Relationship Id="rId2" Type="http://schemas.openxmlformats.org/officeDocument/2006/relationships/notesSlide" Target="../notesSlides/notesSlide16.xml"/><Relationship Id="rId1" Type="http://schemas.openxmlformats.org/officeDocument/2006/relationships/slideLayout" Target="../slideLayouts/slideLayout12.xml"/><Relationship Id="rId5" Type="http://schemas.openxmlformats.org/officeDocument/2006/relationships/image" Target="../media/image33.png"/><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3" Type="http://schemas.microsoft.com/office/2018/10/relationships/comments" Target="../comments/modernComment_2BE_A0C7547A.xml"/><Relationship Id="rId2" Type="http://schemas.openxmlformats.org/officeDocument/2006/relationships/notesSlide" Target="../notesSlides/notesSlide17.xml"/><Relationship Id="rId1" Type="http://schemas.openxmlformats.org/officeDocument/2006/relationships/slideLayout" Target="../slideLayouts/slideLayout10.xml"/><Relationship Id="rId6" Type="http://schemas.openxmlformats.org/officeDocument/2006/relationships/image" Target="../media/image34.png"/><Relationship Id="rId5" Type="http://schemas.openxmlformats.org/officeDocument/2006/relationships/image" Target="../media/image4.sv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2" Type="http://schemas.openxmlformats.org/officeDocument/2006/relationships/hyperlink" Target="http://www.baumer.com/" TargetMode="Externa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8.xml"/><Relationship Id="rId1" Type="http://schemas.openxmlformats.org/officeDocument/2006/relationships/slideLayout" Target="../slideLayouts/slideLayout1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21.xml.rels><?xml version="1.0" encoding="UTF-8" standalone="yes"?>
<Relationships xmlns="http://schemas.openxmlformats.org/package/2006/relationships"><Relationship Id="rId3" Type="http://schemas.microsoft.com/office/2018/10/relationships/comments" Target="../comments/modernComment_2C0_4E9680A6.xml"/><Relationship Id="rId2" Type="http://schemas.openxmlformats.org/officeDocument/2006/relationships/notesSlide" Target="../notesSlides/notesSlide19.xml"/><Relationship Id="rId1" Type="http://schemas.openxmlformats.org/officeDocument/2006/relationships/slideLayout" Target="../slideLayouts/slideLayout12.xml"/><Relationship Id="rId6" Type="http://schemas.openxmlformats.org/officeDocument/2006/relationships/image" Target="../media/image41.png"/><Relationship Id="rId5" Type="http://schemas.openxmlformats.org/officeDocument/2006/relationships/image" Target="../media/image40.tiff"/><Relationship Id="rId4" Type="http://schemas.openxmlformats.org/officeDocument/2006/relationships/image" Target="../media/image39.png"/></Relationships>
</file>

<file path=ppt/slides/_rels/slide22.xml.rels><?xml version="1.0" encoding="UTF-8" standalone="yes"?>
<Relationships xmlns="http://schemas.openxmlformats.org/package/2006/relationships"><Relationship Id="rId3" Type="http://schemas.microsoft.com/office/2018/10/relationships/comments" Target="../comments/modernComment_2C1_B1782D41.xml"/><Relationship Id="rId2" Type="http://schemas.openxmlformats.org/officeDocument/2006/relationships/notesSlide" Target="../notesSlides/notesSlide20.xml"/><Relationship Id="rId1" Type="http://schemas.openxmlformats.org/officeDocument/2006/relationships/slideLayout" Target="../slideLayouts/slideLayout10.xml"/><Relationship Id="rId6" Type="http://schemas.openxmlformats.org/officeDocument/2006/relationships/image" Target="../media/image42.png"/><Relationship Id="rId5" Type="http://schemas.openxmlformats.org/officeDocument/2006/relationships/image" Target="../media/image4.svg"/><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3" Type="http://schemas.microsoft.com/office/2018/10/relationships/comments" Target="../comments/modernComment_2C2_2FD1CA73.xml"/><Relationship Id="rId2" Type="http://schemas.openxmlformats.org/officeDocument/2006/relationships/notesSlide" Target="../notesSlides/notesSlide21.xml"/><Relationship Id="rId1" Type="http://schemas.openxmlformats.org/officeDocument/2006/relationships/slideLayout" Target="../slideLayouts/slideLayout12.xml"/><Relationship Id="rId5" Type="http://schemas.openxmlformats.org/officeDocument/2006/relationships/image" Target="../media/image44.png"/><Relationship Id="rId4" Type="http://schemas.openxmlformats.org/officeDocument/2006/relationships/image" Target="../media/image43.png"/></Relationships>
</file>

<file path=ppt/slides/_rels/slide24.xml.rels><?xml version="1.0" encoding="UTF-8" standalone="yes"?>
<Relationships xmlns="http://schemas.openxmlformats.org/package/2006/relationships"><Relationship Id="rId3" Type="http://schemas.microsoft.com/office/2018/10/relationships/comments" Target="../comments/modernComment_2C3_8222FC61.xml"/><Relationship Id="rId2" Type="http://schemas.openxmlformats.org/officeDocument/2006/relationships/notesSlide" Target="../notesSlides/notesSlide22.xml"/><Relationship Id="rId1" Type="http://schemas.openxmlformats.org/officeDocument/2006/relationships/slideLayout" Target="../slideLayouts/slideLayout10.xml"/><Relationship Id="rId6" Type="http://schemas.openxmlformats.org/officeDocument/2006/relationships/image" Target="../media/image45.png"/><Relationship Id="rId5" Type="http://schemas.openxmlformats.org/officeDocument/2006/relationships/image" Target="../media/image4.svg"/><Relationship Id="rId4" Type="http://schemas.openxmlformats.org/officeDocument/2006/relationships/image" Target="../media/image3.png"/></Relationships>
</file>

<file path=ppt/slides/_rels/slide25.xml.rels><?xml version="1.0" encoding="UTF-8" standalone="yes"?>
<Relationships xmlns="http://schemas.openxmlformats.org/package/2006/relationships"><Relationship Id="rId3" Type="http://schemas.microsoft.com/office/2018/10/relationships/comments" Target="../comments/modernComment_2C4_97ED452B.xml"/><Relationship Id="rId2" Type="http://schemas.openxmlformats.org/officeDocument/2006/relationships/notesSlide" Target="../notesSlides/notesSlide23.xml"/><Relationship Id="rId1" Type="http://schemas.openxmlformats.org/officeDocument/2006/relationships/slideLayout" Target="../slideLayouts/slideLayout12.xml"/><Relationship Id="rId5" Type="http://schemas.openxmlformats.org/officeDocument/2006/relationships/image" Target="../media/image47.png"/><Relationship Id="rId4" Type="http://schemas.openxmlformats.org/officeDocument/2006/relationships/image" Target="../media/image46.png"/></Relationships>
</file>

<file path=ppt/slides/_rels/slide26.xml.rels><?xml version="1.0" encoding="UTF-8" standalone="yes"?>
<Relationships xmlns="http://schemas.openxmlformats.org/package/2006/relationships"><Relationship Id="rId3" Type="http://schemas.microsoft.com/office/2018/10/relationships/comments" Target="../comments/modernComment_2C5_A4433799.xml"/><Relationship Id="rId2" Type="http://schemas.openxmlformats.org/officeDocument/2006/relationships/notesSlide" Target="../notesSlides/notesSlide24.xml"/><Relationship Id="rId1" Type="http://schemas.openxmlformats.org/officeDocument/2006/relationships/slideLayout" Target="../slideLayouts/slideLayout10.xml"/><Relationship Id="rId6" Type="http://schemas.openxmlformats.org/officeDocument/2006/relationships/image" Target="../media/image48.png"/><Relationship Id="rId5" Type="http://schemas.openxmlformats.org/officeDocument/2006/relationships/image" Target="../media/image4.svg"/><Relationship Id="rId4" Type="http://schemas.openxmlformats.org/officeDocument/2006/relationships/image" Target="../media/image3.png"/></Relationships>
</file>

<file path=ppt/slides/_rels/slide27.xml.rels><?xml version="1.0" encoding="UTF-8" standalone="yes"?>
<Relationships xmlns="http://schemas.openxmlformats.org/package/2006/relationships"><Relationship Id="rId3" Type="http://schemas.microsoft.com/office/2018/10/relationships/comments" Target="../comments/modernComment_2C6_C005E27C.xml"/><Relationship Id="rId7" Type="http://schemas.openxmlformats.org/officeDocument/2006/relationships/image" Target="../media/image52.png"/><Relationship Id="rId2" Type="http://schemas.openxmlformats.org/officeDocument/2006/relationships/notesSlide" Target="../notesSlides/notesSlide25.xml"/><Relationship Id="rId1" Type="http://schemas.openxmlformats.org/officeDocument/2006/relationships/slideLayout" Target="../slideLayouts/slideLayout12.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tiff"/></Relationships>
</file>

<file path=ppt/slides/_rels/slide28.xml.rels><?xml version="1.0" encoding="UTF-8" standalone="yes"?>
<Relationships xmlns="http://schemas.openxmlformats.org/package/2006/relationships"><Relationship Id="rId3" Type="http://schemas.microsoft.com/office/2018/10/relationships/comments" Target="../comments/modernComment_2C7_91D018F1.xml"/><Relationship Id="rId2" Type="http://schemas.openxmlformats.org/officeDocument/2006/relationships/notesSlide" Target="../notesSlides/notesSlide26.xml"/><Relationship Id="rId1" Type="http://schemas.openxmlformats.org/officeDocument/2006/relationships/slideLayout" Target="../slideLayouts/slideLayout12.xml"/><Relationship Id="rId6" Type="http://schemas.openxmlformats.org/officeDocument/2006/relationships/image" Target="../media/image55.tiff"/><Relationship Id="rId5" Type="http://schemas.openxmlformats.org/officeDocument/2006/relationships/image" Target="../media/image54.tiff"/><Relationship Id="rId4" Type="http://schemas.openxmlformats.org/officeDocument/2006/relationships/image" Target="../media/image53.tiff"/></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microsoft.com/office/2018/10/relationships/comments" Target="../comments/modernComment_134_4329AA9F.xml"/><Relationship Id="rId2" Type="http://schemas.openxmlformats.org/officeDocument/2006/relationships/notesSlide" Target="../notesSlides/notesSlide1.xml"/><Relationship Id="rId1" Type="http://schemas.openxmlformats.org/officeDocument/2006/relationships/slideLayout" Target="../slideLayouts/slideLayout14.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jpeg"/></Relationships>
</file>

<file path=ppt/slides/_rels/slide3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8.xml"/><Relationship Id="rId1" Type="http://schemas.openxmlformats.org/officeDocument/2006/relationships/slideLayout" Target="../slideLayouts/slideLayout12.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31.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61.jpeg"/><Relationship Id="rId7" Type="http://schemas.openxmlformats.org/officeDocument/2006/relationships/image" Target="../media/image64.png"/><Relationship Id="rId2" Type="http://schemas.openxmlformats.org/officeDocument/2006/relationships/image" Target="../media/image60.png"/><Relationship Id="rId1" Type="http://schemas.openxmlformats.org/officeDocument/2006/relationships/slideLayout" Target="../slideLayouts/slideLayout7.xml"/><Relationship Id="rId6" Type="http://schemas.openxmlformats.org/officeDocument/2006/relationships/image" Target="../media/image63.png"/><Relationship Id="rId5" Type="http://schemas.openxmlformats.org/officeDocument/2006/relationships/image" Target="../media/image57.png"/><Relationship Id="rId4" Type="http://schemas.openxmlformats.org/officeDocument/2006/relationships/image" Target="../media/image62.jpg"/></Relationships>
</file>

<file path=ppt/slides/_rels/slide32.xml.rels><?xml version="1.0" encoding="UTF-8" standalone="yes"?>
<Relationships xmlns="http://schemas.openxmlformats.org/package/2006/relationships"><Relationship Id="rId3" Type="http://schemas.openxmlformats.org/officeDocument/2006/relationships/image" Target="../media/image67.jpeg"/><Relationship Id="rId7" Type="http://schemas.openxmlformats.org/officeDocument/2006/relationships/image" Target="../media/image71.png"/><Relationship Id="rId2" Type="http://schemas.openxmlformats.org/officeDocument/2006/relationships/image" Target="../media/image66.png"/><Relationship Id="rId1" Type="http://schemas.openxmlformats.org/officeDocument/2006/relationships/slideLayout" Target="../slideLayouts/slideLayout7.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s>
</file>

<file path=ppt/slides/_rels/slide3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72.jpg"/><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34.xml.rels><?xml version="1.0" encoding="UTF-8" standalone="yes"?>
<Relationships xmlns="http://schemas.openxmlformats.org/package/2006/relationships"><Relationship Id="rId3" Type="http://schemas.openxmlformats.org/officeDocument/2006/relationships/image" Target="../media/image74.jpg"/><Relationship Id="rId2" Type="http://schemas.openxmlformats.org/officeDocument/2006/relationships/image" Target="../media/image73.jpg"/><Relationship Id="rId1" Type="http://schemas.openxmlformats.org/officeDocument/2006/relationships/slideLayout" Target="../slideLayouts/slideLayout7.xml"/><Relationship Id="rId4" Type="http://schemas.openxmlformats.org/officeDocument/2006/relationships/image" Target="../media/image75.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microsoft.com/office/2018/10/relationships/comments" Target="../comments/modernComment_2AF_6BDF939.xml"/><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microsoft.com/office/2018/10/relationships/comments" Target="../comments/modernComment_2B0_85607F9.xml"/><Relationship Id="rId7"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9.jpeg"/></Relationships>
</file>

<file path=ppt/slides/_rels/slide6.xml.rels><?xml version="1.0" encoding="UTF-8" standalone="yes"?>
<Relationships xmlns="http://schemas.openxmlformats.org/package/2006/relationships"><Relationship Id="rId3" Type="http://schemas.microsoft.com/office/2018/10/relationships/comments" Target="../comments/modernComment_2B1_4C9B50D9.xml"/><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microsoft.com/office/2018/10/relationships/comments" Target="../comments/modernComment_2B3_86972CF0.xml"/><Relationship Id="rId7" Type="http://schemas.openxmlformats.org/officeDocument/2006/relationships/image" Target="../media/image10.jpe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1.png"/><Relationship Id="rId5" Type="http://schemas.openxmlformats.org/officeDocument/2006/relationships/image" Target="../media/image4.sv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microsoft.com/office/2018/10/relationships/comments" Target="../comments/modernComment_2B4_CA23D542.xml"/><Relationship Id="rId2" Type="http://schemas.openxmlformats.org/officeDocument/2006/relationships/notesSlide" Target="../notesSlides/notesSlide7.xml"/><Relationship Id="rId1" Type="http://schemas.openxmlformats.org/officeDocument/2006/relationships/slideLayout" Target="../slideLayouts/slideLayout10.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07368" y="4455132"/>
            <a:ext cx="6049146" cy="1242156"/>
          </a:xfrm>
          <a:noFill/>
          <a:ln>
            <a:noFill/>
          </a:ln>
        </p:spPr>
        <p:style>
          <a:lnRef idx="1">
            <a:schemeClr val="accent1"/>
          </a:lnRef>
          <a:fillRef idx="3">
            <a:schemeClr val="accent1"/>
          </a:fillRef>
          <a:effectRef idx="2">
            <a:schemeClr val="accent1"/>
          </a:effectRef>
          <a:fontRef idx="minor">
            <a:schemeClr val="lt1"/>
          </a:fontRef>
        </p:style>
        <p:txBody>
          <a:bodyPr/>
          <a:lstStyle/>
          <a:p>
            <a:r>
              <a:rPr lang="en-US" dirty="0" err="1"/>
              <a:t>Présentation</a:t>
            </a:r>
            <a:r>
              <a:rPr lang="en-US" dirty="0"/>
              <a:t> Bourdon</a:t>
            </a:r>
            <a:endParaRPr lang="de-CH" sz="3000" dirty="0"/>
          </a:p>
        </p:txBody>
      </p:sp>
      <p:sp>
        <p:nvSpPr>
          <p:cNvPr id="5" name="Datumsplatzhalter 4"/>
          <p:cNvSpPr>
            <a:spLocks noGrp="1"/>
          </p:cNvSpPr>
          <p:nvPr>
            <p:ph type="dt" sz="half" idx="20"/>
          </p:nvPr>
        </p:nvSpPr>
        <p:spPr/>
        <p:txBody>
          <a:bodyPr/>
          <a:lstStyle/>
          <a:p>
            <a:pPr>
              <a:defRPr/>
            </a:pPr>
            <a:fld id="{A4A3F0DA-4544-7D4E-8CB2-C7207F25270A}" type="datetime1">
              <a:rPr lang="de-CH" smtClean="0"/>
              <a:t>17.09.2025</a:t>
            </a:fld>
            <a:endParaRPr lang="de-CH" dirty="0"/>
          </a:p>
        </p:txBody>
      </p:sp>
      <p:sp>
        <p:nvSpPr>
          <p:cNvPr id="6" name="Fußzeilenplatzhalter 5"/>
          <p:cNvSpPr>
            <a:spLocks noGrp="1"/>
          </p:cNvSpPr>
          <p:nvPr>
            <p:ph type="ftr" sz="quarter" idx="21"/>
          </p:nvPr>
        </p:nvSpPr>
        <p:spPr/>
        <p:txBody>
          <a:bodyPr/>
          <a:lstStyle/>
          <a:p>
            <a:pPr>
              <a:defRPr/>
            </a:pPr>
            <a:r>
              <a:rPr lang="en-GB" altLang="de-DE" dirty="0" err="1"/>
              <a:t>Présentation</a:t>
            </a:r>
            <a:r>
              <a:rPr lang="en-GB" altLang="de-DE" dirty="0"/>
              <a:t> Bourdon</a:t>
            </a:r>
            <a:endParaRPr lang="de-DE" altLang="de-DE" dirty="0"/>
          </a:p>
        </p:txBody>
      </p:sp>
      <p:sp>
        <p:nvSpPr>
          <p:cNvPr id="7" name="Foliennummernplatzhalter 6"/>
          <p:cNvSpPr>
            <a:spLocks noGrp="1"/>
          </p:cNvSpPr>
          <p:nvPr>
            <p:ph type="sldNum" sz="quarter" idx="22"/>
          </p:nvPr>
        </p:nvSpPr>
        <p:spPr/>
        <p:txBody>
          <a:bodyPr/>
          <a:lstStyle/>
          <a:p>
            <a:pPr>
              <a:defRPr/>
            </a:pPr>
            <a:fld id="{DE15152C-7E44-A94B-BCD8-272D3D1F368E}" type="slidenum">
              <a:rPr lang="de-DE" altLang="de-DE" smtClean="0"/>
              <a:pPr>
                <a:defRPr/>
              </a:pPr>
              <a:t>1</a:t>
            </a:fld>
            <a:endParaRPr lang="de-DE" altLang="de-DE" dirty="0"/>
          </a:p>
        </p:txBody>
      </p:sp>
      <p:sp>
        <p:nvSpPr>
          <p:cNvPr id="10" name="Textplatzhalter 9">
            <a:extLst>
              <a:ext uri="{FF2B5EF4-FFF2-40B4-BE49-F238E27FC236}">
                <a16:creationId xmlns:a16="http://schemas.microsoft.com/office/drawing/2014/main" id="{91E64C0A-3251-7C15-F655-0122FF2DC069}"/>
              </a:ext>
            </a:extLst>
          </p:cNvPr>
          <p:cNvSpPr>
            <a:spLocks noGrp="1"/>
          </p:cNvSpPr>
          <p:nvPr>
            <p:ph type="body" sz="quarter" idx="12"/>
          </p:nvPr>
        </p:nvSpPr>
        <p:spPr>
          <a:xfrm>
            <a:off x="5888130" y="6008682"/>
            <a:ext cx="4392962" cy="468088"/>
          </a:xfrm>
        </p:spPr>
        <p:txBody>
          <a:bodyPr/>
          <a:lstStyle/>
          <a:p>
            <a:pPr>
              <a:lnSpc>
                <a:spcPts val="3000"/>
              </a:lnSpc>
            </a:pPr>
            <a:r>
              <a:rPr lang="de-DE" sz="3000" dirty="0">
                <a:solidFill>
                  <a:srgbClr val="6F6F6F"/>
                </a:solidFill>
              </a:rPr>
              <a:t> </a:t>
            </a:r>
          </a:p>
        </p:txBody>
      </p:sp>
      <p:sp>
        <p:nvSpPr>
          <p:cNvPr id="3" name="Textfeld 2">
            <a:extLst>
              <a:ext uri="{FF2B5EF4-FFF2-40B4-BE49-F238E27FC236}">
                <a16:creationId xmlns:a16="http://schemas.microsoft.com/office/drawing/2014/main" id="{F3A20E4F-80AB-4446-88B5-6971DB4E5494}"/>
              </a:ext>
            </a:extLst>
          </p:cNvPr>
          <p:cNvSpPr txBox="1"/>
          <p:nvPr/>
        </p:nvSpPr>
        <p:spPr bwMode="auto">
          <a:xfrm>
            <a:off x="10532533" y="1811867"/>
            <a:ext cx="0" cy="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rtlCol="0" anchor="t" anchorCtr="0" compatLnSpc="1">
            <a:prstTxWarp prst="textNoShape">
              <a:avLst/>
            </a:prstTxWarp>
            <a:noAutofit/>
          </a:bodyPr>
          <a:lstStyle/>
          <a:p>
            <a:pPr marL="285750" indent="-285750" algn="l">
              <a:lnSpc>
                <a:spcPct val="110000"/>
              </a:lnSpc>
              <a:spcAft>
                <a:spcPts val="600"/>
              </a:spcAft>
              <a:buClr>
                <a:schemeClr val="accent1"/>
              </a:buClr>
              <a:buFont typeface="Wingdings" panose="05000000000000000000" pitchFamily="2" charset="2"/>
              <a:buChar char="§"/>
            </a:pPr>
            <a:endParaRPr lang="de-DE" dirty="0" err="1">
              <a:solidFill>
                <a:schemeClr val="tx2"/>
              </a:solidFill>
            </a:endParaRPr>
          </a:p>
        </p:txBody>
      </p:sp>
      <p:sp>
        <p:nvSpPr>
          <p:cNvPr id="4" name="Textfeld 3">
            <a:extLst>
              <a:ext uri="{FF2B5EF4-FFF2-40B4-BE49-F238E27FC236}">
                <a16:creationId xmlns:a16="http://schemas.microsoft.com/office/drawing/2014/main" id="{9E9FF4AA-99C3-2449-306F-A0F30E599B76}"/>
              </a:ext>
            </a:extLst>
          </p:cNvPr>
          <p:cNvSpPr txBox="1"/>
          <p:nvPr/>
        </p:nvSpPr>
        <p:spPr bwMode="auto">
          <a:xfrm>
            <a:off x="2430684" y="7025833"/>
            <a:ext cx="0" cy="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rtlCol="0" anchor="t" anchorCtr="0" compatLnSpc="1">
            <a:prstTxWarp prst="textNoShape">
              <a:avLst/>
            </a:prstTxWarp>
            <a:noAutofit/>
          </a:bodyPr>
          <a:lstStyle/>
          <a:p>
            <a:pPr marL="285750" indent="-285750" algn="l">
              <a:lnSpc>
                <a:spcPct val="110000"/>
              </a:lnSpc>
              <a:spcAft>
                <a:spcPts val="600"/>
              </a:spcAft>
              <a:buClr>
                <a:schemeClr val="accent1"/>
              </a:buClr>
              <a:buFont typeface="Wingdings" panose="05000000000000000000" pitchFamily="2" charset="2"/>
              <a:buChar char="§"/>
            </a:pPr>
            <a:endParaRPr lang="de-DE" dirty="0" err="1">
              <a:solidFill>
                <a:schemeClr val="tx2"/>
              </a:solidFill>
            </a:endParaRPr>
          </a:p>
        </p:txBody>
      </p:sp>
      <p:sp>
        <p:nvSpPr>
          <p:cNvPr id="11" name="Textplatzhalter 3"/>
          <p:cNvSpPr txBox="1">
            <a:spLocks/>
          </p:cNvSpPr>
          <p:nvPr/>
        </p:nvSpPr>
        <p:spPr bwMode="auto">
          <a:xfrm>
            <a:off x="478902" y="5301208"/>
            <a:ext cx="6337178" cy="107967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0" indent="0" algn="l" defTabSz="1035025" rtl="0" eaLnBrk="0" fontAlgn="base" hangingPunct="0">
              <a:lnSpc>
                <a:spcPct val="110000"/>
              </a:lnSpc>
              <a:spcBef>
                <a:spcPts val="0"/>
              </a:spcBef>
              <a:spcAft>
                <a:spcPts val="600"/>
              </a:spcAft>
              <a:buClr>
                <a:schemeClr val="accent1"/>
              </a:buClr>
              <a:buFont typeface="Arial" panose="020B0604020202020204" pitchFamily="34" charset="0"/>
              <a:buNone/>
              <a:defRPr sz="1800" b="0" i="0" kern="1200">
                <a:solidFill>
                  <a:schemeClr val="tx2"/>
                </a:solidFill>
                <a:latin typeface="+mn-lt"/>
                <a:ea typeface="MS PGothic" panose="020B0600070205080204" pitchFamily="34" charset="-128"/>
                <a:cs typeface="Segoe UI" panose="020B0502040204020203" pitchFamily="34" charset="0"/>
              </a:defRPr>
            </a:lvl1pPr>
            <a:lvl2pPr marL="213750" indent="-213750" algn="l" defTabSz="1035025" rtl="0" eaLnBrk="0" fontAlgn="base" hangingPunct="0">
              <a:lnSpc>
                <a:spcPct val="110000"/>
              </a:lnSpc>
              <a:spcBef>
                <a:spcPts val="0"/>
              </a:spcBef>
              <a:spcAft>
                <a:spcPts val="600"/>
              </a:spcAft>
              <a:buClr>
                <a:schemeClr val="accent1"/>
              </a:buClr>
              <a:buFont typeface="Wingdings" panose="05000000000000000000" pitchFamily="2" charset="2"/>
              <a:buChar char="§"/>
              <a:defRPr sz="1800" b="0" i="0" kern="1200">
                <a:solidFill>
                  <a:schemeClr val="bg1"/>
                </a:solidFill>
                <a:latin typeface="+mn-lt"/>
                <a:ea typeface="MS PGothic" panose="020B0600070205080204" pitchFamily="34" charset="-128"/>
                <a:cs typeface="Segoe UI" panose="020B0502040204020203" pitchFamily="34" charset="0"/>
              </a:defRPr>
            </a:lvl2pPr>
            <a:lvl3pPr marL="424800" indent="-212400" algn="l" defTabSz="1035025" rtl="0" eaLnBrk="0" fontAlgn="base" hangingPunct="0">
              <a:lnSpc>
                <a:spcPct val="110000"/>
              </a:lnSpc>
              <a:spcBef>
                <a:spcPts val="0"/>
              </a:spcBef>
              <a:spcAft>
                <a:spcPts val="600"/>
              </a:spcAft>
              <a:buClr>
                <a:schemeClr val="accent1"/>
              </a:buClr>
              <a:buFont typeface="Wingdings" panose="05000000000000000000" pitchFamily="2" charset="2"/>
              <a:buChar char="§"/>
              <a:defRPr sz="1800" b="0" i="0" kern="1200">
                <a:solidFill>
                  <a:schemeClr val="bg1"/>
                </a:solidFill>
                <a:latin typeface="+mn-lt"/>
                <a:ea typeface="MS PGothic" panose="020B0600070205080204" pitchFamily="34" charset="-128"/>
                <a:cs typeface="Segoe UI" panose="020B0502040204020203" pitchFamily="34" charset="0"/>
              </a:defRPr>
            </a:lvl3pPr>
            <a:lvl4pPr marL="637200" indent="-212400" algn="l" defTabSz="1035025" rtl="0" eaLnBrk="0" fontAlgn="base" hangingPunct="0">
              <a:lnSpc>
                <a:spcPct val="110000"/>
              </a:lnSpc>
              <a:spcBef>
                <a:spcPts val="0"/>
              </a:spcBef>
              <a:spcAft>
                <a:spcPts val="600"/>
              </a:spcAft>
              <a:buClr>
                <a:schemeClr val="accent1"/>
              </a:buClr>
              <a:buFont typeface="Wingdings" panose="05000000000000000000" pitchFamily="2" charset="2"/>
              <a:buChar char="§"/>
              <a:tabLst>
                <a:tab pos="539750" algn="l"/>
              </a:tabLst>
              <a:defRPr sz="1800" b="0" i="0" kern="1200">
                <a:solidFill>
                  <a:schemeClr val="bg1"/>
                </a:solidFill>
                <a:latin typeface="+mn-lt"/>
                <a:ea typeface="MS PGothic" panose="020B0600070205080204" pitchFamily="34" charset="-128"/>
                <a:cs typeface="Segoe UI" panose="020B0502040204020203" pitchFamily="34" charset="0"/>
              </a:defRPr>
            </a:lvl4pPr>
            <a:lvl5pPr marL="849600" indent="-212400" algn="l" defTabSz="1035025" rtl="0" eaLnBrk="0" fontAlgn="base" hangingPunct="0">
              <a:lnSpc>
                <a:spcPct val="110000"/>
              </a:lnSpc>
              <a:spcBef>
                <a:spcPts val="0"/>
              </a:spcBef>
              <a:spcAft>
                <a:spcPts val="600"/>
              </a:spcAft>
              <a:buClr>
                <a:schemeClr val="accent1"/>
              </a:buClr>
              <a:buFont typeface="Wingdings" panose="05000000000000000000" pitchFamily="2" charset="2"/>
              <a:buChar char="§"/>
              <a:defRPr sz="1800" b="0" i="0" kern="1200">
                <a:solidFill>
                  <a:schemeClr val="bg1"/>
                </a:solidFill>
                <a:latin typeface="+mn-lt"/>
                <a:ea typeface="MS PGothic" panose="020B0600070205080204" pitchFamily="34" charset="-128"/>
                <a:cs typeface="Segoe UI" panose="020B0502040204020203" pitchFamily="34" charset="0"/>
              </a:defRPr>
            </a:lvl5pPr>
            <a:lvl6pPr marL="2857023" indent="-259730" algn="l" defTabSz="1038917" rtl="0" eaLnBrk="1" latinLnBrk="0" hangingPunct="1">
              <a:spcBef>
                <a:spcPct val="20000"/>
              </a:spcBef>
              <a:buFont typeface="Arial" pitchFamily="34" charset="0"/>
              <a:buChar char="•"/>
              <a:defRPr sz="2267" kern="1200">
                <a:solidFill>
                  <a:schemeClr val="tx1"/>
                </a:solidFill>
                <a:latin typeface="+mn-lt"/>
                <a:ea typeface="+mn-ea"/>
                <a:cs typeface="+mn-cs"/>
              </a:defRPr>
            </a:lvl6pPr>
            <a:lvl7pPr marL="3376482" indent="-259730" algn="l" defTabSz="1038917" rtl="0" eaLnBrk="1" latinLnBrk="0" hangingPunct="1">
              <a:spcBef>
                <a:spcPct val="20000"/>
              </a:spcBef>
              <a:buFont typeface="Arial" pitchFamily="34" charset="0"/>
              <a:buChar char="•"/>
              <a:defRPr sz="2267" kern="1200">
                <a:solidFill>
                  <a:schemeClr val="tx1"/>
                </a:solidFill>
                <a:latin typeface="+mn-lt"/>
                <a:ea typeface="+mn-ea"/>
                <a:cs typeface="+mn-cs"/>
              </a:defRPr>
            </a:lvl7pPr>
            <a:lvl8pPr marL="3895941" indent="-259730" algn="l" defTabSz="1038917" rtl="0" eaLnBrk="1" latinLnBrk="0" hangingPunct="1">
              <a:spcBef>
                <a:spcPct val="20000"/>
              </a:spcBef>
              <a:buFont typeface="Arial" pitchFamily="34" charset="0"/>
              <a:buChar char="•"/>
              <a:defRPr sz="2267" kern="1200">
                <a:solidFill>
                  <a:schemeClr val="tx1"/>
                </a:solidFill>
                <a:latin typeface="+mn-lt"/>
                <a:ea typeface="+mn-ea"/>
                <a:cs typeface="+mn-cs"/>
              </a:defRPr>
            </a:lvl8pPr>
            <a:lvl9pPr marL="4415400" indent="-259730" algn="l" defTabSz="1038917" rtl="0" eaLnBrk="1" latinLnBrk="0" hangingPunct="1">
              <a:spcBef>
                <a:spcPct val="20000"/>
              </a:spcBef>
              <a:buFont typeface="Arial" pitchFamily="34" charset="0"/>
              <a:buChar char="•"/>
              <a:defRPr sz="2267" kern="1200">
                <a:solidFill>
                  <a:schemeClr val="tx1"/>
                </a:solidFill>
                <a:latin typeface="+mn-lt"/>
                <a:ea typeface="+mn-ea"/>
                <a:cs typeface="+mn-cs"/>
              </a:defRPr>
            </a:lvl9pPr>
          </a:lstStyle>
          <a:p>
            <a:r>
              <a:rPr lang="en-US" dirty="0">
                <a:solidFill>
                  <a:schemeClr val="bg1"/>
                </a:solidFill>
              </a:rPr>
              <a:t>Bourdon – </a:t>
            </a:r>
            <a:r>
              <a:rPr lang="en-US" dirty="0" err="1">
                <a:solidFill>
                  <a:schemeClr val="bg1"/>
                </a:solidFill>
              </a:rPr>
              <a:t>Baumer</a:t>
            </a:r>
            <a:r>
              <a:rPr lang="en-US" dirty="0">
                <a:solidFill>
                  <a:schemeClr val="bg1"/>
                </a:solidFill>
              </a:rPr>
              <a:t> Group</a:t>
            </a:r>
            <a:br>
              <a:rPr lang="en-US" dirty="0">
                <a:solidFill>
                  <a:schemeClr val="bg1"/>
                </a:solidFill>
              </a:rPr>
            </a:br>
            <a:r>
              <a:rPr lang="en-US" dirty="0">
                <a:solidFill>
                  <a:schemeClr val="bg1"/>
                </a:solidFill>
              </a:rPr>
              <a:t>Process instruments for reliable measurements </a:t>
            </a:r>
            <a:endParaRPr lang="de-DE" dirty="0">
              <a:solidFill>
                <a:schemeClr val="bg1"/>
              </a:solidFill>
            </a:endParaRPr>
          </a:p>
        </p:txBody>
      </p:sp>
    </p:spTree>
    <p:extLst>
      <p:ext uri="{BB962C8B-B14F-4D97-AF65-F5344CB8AC3E}">
        <p14:creationId xmlns:p14="http://schemas.microsoft.com/office/powerpoint/2010/main" val="14084646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688DE563-2AE2-B01A-67B1-0ED9E9672923}"/>
              </a:ext>
            </a:extLst>
          </p:cNvPr>
          <p:cNvSpPr>
            <a:spLocks noGrp="1"/>
          </p:cNvSpPr>
          <p:nvPr>
            <p:ph type="title"/>
          </p:nvPr>
        </p:nvSpPr>
        <p:spPr/>
        <p:txBody>
          <a:bodyPr/>
          <a:lstStyle/>
          <a:p>
            <a:r>
              <a:rPr lang="de-DE" dirty="0" err="1">
                <a:effectLst/>
              </a:rPr>
              <a:t>Manomètres</a:t>
            </a:r>
            <a:r>
              <a:rPr lang="fr-FR" dirty="0"/>
              <a:t>.</a:t>
            </a:r>
            <a:r>
              <a:rPr lang="de-CH" dirty="0"/>
              <a:t> </a:t>
            </a:r>
          </a:p>
        </p:txBody>
      </p:sp>
      <p:sp>
        <p:nvSpPr>
          <p:cNvPr id="6" name="Textplatzhalter 5">
            <a:extLst>
              <a:ext uri="{FF2B5EF4-FFF2-40B4-BE49-F238E27FC236}">
                <a16:creationId xmlns:a16="http://schemas.microsoft.com/office/drawing/2014/main" id="{9C93CC20-D3DF-1F9C-1760-00BEE9974F6D}"/>
              </a:ext>
            </a:extLst>
          </p:cNvPr>
          <p:cNvSpPr>
            <a:spLocks noGrp="1"/>
          </p:cNvSpPr>
          <p:nvPr>
            <p:ph type="body" sz="quarter" idx="24"/>
          </p:nvPr>
        </p:nvSpPr>
        <p:spPr/>
        <p:txBody>
          <a:bodyPr/>
          <a:lstStyle/>
          <a:p>
            <a:r>
              <a:rPr lang="en-US" sz="1800" dirty="0" err="1">
                <a:solidFill>
                  <a:schemeClr val="accent1"/>
                </a:solidFill>
              </a:rPr>
              <a:t>Manomètres</a:t>
            </a:r>
            <a:r>
              <a:rPr lang="en-US" sz="1800" dirty="0">
                <a:solidFill>
                  <a:schemeClr val="accent1"/>
                </a:solidFill>
              </a:rPr>
              <a:t> </a:t>
            </a:r>
            <a:r>
              <a:rPr lang="en-US" sz="1800" dirty="0" err="1">
                <a:solidFill>
                  <a:schemeClr val="accent1"/>
                </a:solidFill>
              </a:rPr>
              <a:t>industriels</a:t>
            </a:r>
            <a:endParaRPr lang="en-US" sz="1800" dirty="0">
              <a:solidFill>
                <a:schemeClr val="accent1"/>
              </a:solidFill>
            </a:endParaRPr>
          </a:p>
        </p:txBody>
      </p:sp>
      <p:sp>
        <p:nvSpPr>
          <p:cNvPr id="9" name="Textplatzhalter 8">
            <a:extLst>
              <a:ext uri="{FF2B5EF4-FFF2-40B4-BE49-F238E27FC236}">
                <a16:creationId xmlns:a16="http://schemas.microsoft.com/office/drawing/2014/main" id="{A04CD477-9043-2A3F-CB1F-F13089F7969C}"/>
              </a:ext>
            </a:extLst>
          </p:cNvPr>
          <p:cNvSpPr>
            <a:spLocks noGrp="1"/>
          </p:cNvSpPr>
          <p:nvPr>
            <p:ph type="body" sz="quarter" idx="29"/>
          </p:nvPr>
        </p:nvSpPr>
        <p:spPr/>
        <p:txBody>
          <a:bodyPr/>
          <a:lstStyle/>
          <a:p>
            <a:r>
              <a:rPr lang="fr-FR" sz="1800" dirty="0">
                <a:solidFill>
                  <a:schemeClr val="accent1"/>
                </a:solidFill>
              </a:rPr>
              <a:t>Manomètres à cloison de sécurité</a:t>
            </a:r>
            <a:endParaRPr lang="en-US" sz="1800" dirty="0">
              <a:solidFill>
                <a:schemeClr val="accent1"/>
              </a:solidFill>
            </a:endParaRPr>
          </a:p>
        </p:txBody>
      </p:sp>
      <p:sp>
        <p:nvSpPr>
          <p:cNvPr id="12" name="Textplatzhalter 11">
            <a:extLst>
              <a:ext uri="{FF2B5EF4-FFF2-40B4-BE49-F238E27FC236}">
                <a16:creationId xmlns:a16="http://schemas.microsoft.com/office/drawing/2014/main" id="{ACDABEFD-FFF1-1B8A-AB07-AE12721A33EB}"/>
              </a:ext>
            </a:extLst>
          </p:cNvPr>
          <p:cNvSpPr>
            <a:spLocks noGrp="1"/>
          </p:cNvSpPr>
          <p:nvPr>
            <p:ph type="body" sz="quarter" idx="32"/>
          </p:nvPr>
        </p:nvSpPr>
        <p:spPr/>
        <p:txBody>
          <a:bodyPr/>
          <a:lstStyle/>
          <a:p>
            <a:r>
              <a:rPr lang="en-US" sz="1800" dirty="0" err="1">
                <a:solidFill>
                  <a:schemeClr val="accent1"/>
                </a:solidFill>
              </a:rPr>
              <a:t>Manomètres</a:t>
            </a:r>
            <a:r>
              <a:rPr lang="en-US" sz="1800" dirty="0">
                <a:solidFill>
                  <a:schemeClr val="accent1"/>
                </a:solidFill>
              </a:rPr>
              <a:t> de process</a:t>
            </a:r>
            <a:endParaRPr lang="en-US" sz="1600" dirty="0">
              <a:solidFill>
                <a:schemeClr val="accent1"/>
              </a:solidFill>
            </a:endParaRPr>
          </a:p>
        </p:txBody>
      </p:sp>
      <p:sp>
        <p:nvSpPr>
          <p:cNvPr id="15" name="Textplatzhalter 14">
            <a:extLst>
              <a:ext uri="{FF2B5EF4-FFF2-40B4-BE49-F238E27FC236}">
                <a16:creationId xmlns:a16="http://schemas.microsoft.com/office/drawing/2014/main" id="{A6A66076-57C0-112F-EF79-37418C376AD0}"/>
              </a:ext>
            </a:extLst>
          </p:cNvPr>
          <p:cNvSpPr>
            <a:spLocks noGrp="1"/>
          </p:cNvSpPr>
          <p:nvPr>
            <p:ph type="body" sz="quarter" idx="35"/>
          </p:nvPr>
        </p:nvSpPr>
        <p:spPr/>
        <p:txBody>
          <a:bodyPr/>
          <a:lstStyle/>
          <a:p>
            <a:r>
              <a:rPr lang="en-US" sz="1800" dirty="0" err="1">
                <a:solidFill>
                  <a:schemeClr val="accent1"/>
                </a:solidFill>
              </a:rPr>
              <a:t>Manomètres</a:t>
            </a:r>
            <a:r>
              <a:rPr lang="en-US" sz="1800" dirty="0">
                <a:solidFill>
                  <a:schemeClr val="accent1"/>
                </a:solidFill>
              </a:rPr>
              <a:t> </a:t>
            </a:r>
            <a:r>
              <a:rPr lang="en-US" sz="1800" dirty="0" err="1">
                <a:solidFill>
                  <a:schemeClr val="accent1"/>
                </a:solidFill>
              </a:rPr>
              <a:t>polyvalents</a:t>
            </a:r>
            <a:endParaRPr lang="en-US" sz="1800" dirty="0">
              <a:solidFill>
                <a:schemeClr val="accent1"/>
              </a:solidFill>
            </a:endParaRPr>
          </a:p>
        </p:txBody>
      </p:sp>
      <p:sp>
        <p:nvSpPr>
          <p:cNvPr id="69" name="Textplatzhalter 68">
            <a:extLst>
              <a:ext uri="{FF2B5EF4-FFF2-40B4-BE49-F238E27FC236}">
                <a16:creationId xmlns:a16="http://schemas.microsoft.com/office/drawing/2014/main" id="{D6A02C22-AFDB-F61C-9B3A-C0F03C17BB18}"/>
              </a:ext>
            </a:extLst>
          </p:cNvPr>
          <p:cNvSpPr>
            <a:spLocks noGrp="1"/>
          </p:cNvSpPr>
          <p:nvPr>
            <p:ph type="body" sz="quarter" idx="38"/>
          </p:nvPr>
        </p:nvSpPr>
        <p:spPr/>
        <p:txBody>
          <a:bodyPr/>
          <a:lstStyle/>
          <a:p>
            <a:pPr marL="176400" indent="-176400">
              <a:buFont typeface="Wingdings" panose="05000000000000000000" pitchFamily="2" charset="2"/>
              <a:buChar char="§"/>
            </a:pPr>
            <a:r>
              <a:rPr lang="fr-FR" sz="1200" dirty="0"/>
              <a:t>Manomètres à tube de Bourdon</a:t>
            </a:r>
          </a:p>
          <a:p>
            <a:pPr marL="176400" indent="-176400">
              <a:buFont typeface="Wingdings" panose="05000000000000000000" pitchFamily="2" charset="2"/>
              <a:buChar char="§"/>
            </a:pPr>
            <a:r>
              <a:rPr lang="fr-FR" sz="1200" dirty="0"/>
              <a:t>Boîtier en acier inoxydable</a:t>
            </a:r>
          </a:p>
          <a:p>
            <a:pPr marL="176400" indent="-176400">
              <a:buFont typeface="Wingdings" panose="05000000000000000000" pitchFamily="2" charset="2"/>
              <a:buChar char="§"/>
            </a:pPr>
            <a:r>
              <a:rPr lang="fr-FR" sz="1200" dirty="0"/>
              <a:t>Pièces en contact AISI 316L ou monel</a:t>
            </a:r>
          </a:p>
          <a:p>
            <a:pPr marL="176400" indent="-176400">
              <a:buFont typeface="Wingdings" panose="05000000000000000000" pitchFamily="2" charset="2"/>
              <a:buChar char="§"/>
            </a:pPr>
            <a:r>
              <a:rPr lang="fr-FR" sz="1200" dirty="0"/>
              <a:t>Taille du cadran : 40 à 160 mm</a:t>
            </a:r>
          </a:p>
          <a:p>
            <a:pPr marL="176400" indent="-176400">
              <a:buFont typeface="Wingdings" panose="05000000000000000000" pitchFamily="2" charset="2"/>
              <a:buChar char="§"/>
            </a:pPr>
            <a:r>
              <a:rPr lang="fr-FR" sz="1200" dirty="0"/>
              <a:t>Plages comprises entre -1 ... 0 </a:t>
            </a:r>
            <a:br>
              <a:rPr lang="fr-FR" sz="1200" dirty="0"/>
            </a:br>
            <a:r>
              <a:rPr lang="fr-FR" sz="1200" dirty="0"/>
              <a:t>bar et 0 ... 1600 bar</a:t>
            </a:r>
          </a:p>
          <a:p>
            <a:pPr marL="176400" indent="-176400">
              <a:buFont typeface="Wingdings" panose="05000000000000000000" pitchFamily="2" charset="2"/>
              <a:buChar char="§"/>
            </a:pPr>
            <a:r>
              <a:rPr lang="fr-FR" sz="1200" dirty="0"/>
              <a:t>Industrie générale et de transformation</a:t>
            </a:r>
            <a:endParaRPr lang="en-US" sz="1200" dirty="0"/>
          </a:p>
        </p:txBody>
      </p:sp>
      <p:sp>
        <p:nvSpPr>
          <p:cNvPr id="14" name="Textplatzhalter 13">
            <a:extLst>
              <a:ext uri="{FF2B5EF4-FFF2-40B4-BE49-F238E27FC236}">
                <a16:creationId xmlns:a16="http://schemas.microsoft.com/office/drawing/2014/main" id="{C3DE38EE-3245-332A-E10D-F951E2B09EEC}"/>
              </a:ext>
            </a:extLst>
          </p:cNvPr>
          <p:cNvSpPr>
            <a:spLocks noGrp="1"/>
          </p:cNvSpPr>
          <p:nvPr>
            <p:ph type="body" sz="quarter" idx="39"/>
          </p:nvPr>
        </p:nvSpPr>
        <p:spPr/>
        <p:txBody>
          <a:bodyPr/>
          <a:lstStyle/>
          <a:p>
            <a:pPr marL="176400" indent="-176400">
              <a:buFont typeface="Wingdings" panose="05000000000000000000" pitchFamily="2" charset="2"/>
              <a:buChar char="§"/>
            </a:pPr>
            <a:r>
              <a:rPr lang="fr-FR" sz="1200" dirty="0"/>
              <a:t>Manomètres à tube de Bourdon</a:t>
            </a:r>
          </a:p>
          <a:p>
            <a:pPr marL="176400" indent="-176400">
              <a:buFont typeface="Wingdings" panose="05000000000000000000" pitchFamily="2" charset="2"/>
              <a:buChar char="§"/>
            </a:pPr>
            <a:r>
              <a:rPr lang="fr-FR" sz="1200" dirty="0"/>
              <a:t>Acier inoxydable, polypropylène ou résine phénolique</a:t>
            </a:r>
          </a:p>
          <a:p>
            <a:pPr marL="176400" indent="-176400">
              <a:buFont typeface="Wingdings" panose="05000000000000000000" pitchFamily="2" charset="2"/>
              <a:buChar char="§"/>
            </a:pPr>
            <a:r>
              <a:rPr lang="fr-FR" sz="1200" dirty="0"/>
              <a:t>Pièces en contact AISI 316L ou monel</a:t>
            </a:r>
          </a:p>
          <a:p>
            <a:pPr marL="176400" indent="-176400">
              <a:buFont typeface="Wingdings" panose="05000000000000000000" pitchFamily="2" charset="2"/>
              <a:buChar char="§"/>
            </a:pPr>
            <a:r>
              <a:rPr lang="fr-FR" sz="1200" dirty="0"/>
              <a:t>Taille du cadran : 100 à 160 mm</a:t>
            </a:r>
          </a:p>
          <a:p>
            <a:pPr marL="176400" indent="-176400">
              <a:buFont typeface="Wingdings" panose="05000000000000000000" pitchFamily="2" charset="2"/>
              <a:buChar char="§"/>
            </a:pPr>
            <a:r>
              <a:rPr lang="fr-FR" sz="1200" dirty="0"/>
              <a:t>Plages comprises entre -1 ... 0 bar </a:t>
            </a:r>
            <a:br>
              <a:rPr lang="fr-FR" sz="1200" dirty="0"/>
            </a:br>
            <a:r>
              <a:rPr lang="fr-FR" sz="1200" dirty="0"/>
              <a:t>et 0 ... 1600 bar</a:t>
            </a:r>
          </a:p>
          <a:p>
            <a:pPr marL="176400" indent="-176400">
              <a:buFont typeface="Wingdings" panose="05000000000000000000" pitchFamily="2" charset="2"/>
              <a:buChar char="§"/>
            </a:pPr>
            <a:r>
              <a:rPr lang="fr-FR" sz="1200" dirty="0"/>
              <a:t>Version à cloison de sécurité S3</a:t>
            </a:r>
            <a:endParaRPr lang="en-US" dirty="0"/>
          </a:p>
        </p:txBody>
      </p:sp>
      <p:sp>
        <p:nvSpPr>
          <p:cNvPr id="17" name="Textplatzhalter 16">
            <a:extLst>
              <a:ext uri="{FF2B5EF4-FFF2-40B4-BE49-F238E27FC236}">
                <a16:creationId xmlns:a16="http://schemas.microsoft.com/office/drawing/2014/main" id="{9E6C8AEA-5F5F-9798-D507-0EDA1687DA78}"/>
              </a:ext>
            </a:extLst>
          </p:cNvPr>
          <p:cNvSpPr>
            <a:spLocks noGrp="1"/>
          </p:cNvSpPr>
          <p:nvPr>
            <p:ph type="body" sz="quarter" idx="40"/>
          </p:nvPr>
        </p:nvSpPr>
        <p:spPr/>
        <p:txBody>
          <a:bodyPr/>
          <a:lstStyle/>
          <a:p>
            <a:pPr marL="176400" indent="-176400">
              <a:buFont typeface="Wingdings" panose="05000000000000000000" pitchFamily="2" charset="2"/>
              <a:buChar char="§"/>
            </a:pPr>
            <a:r>
              <a:rPr lang="fr-FR" sz="1200" dirty="0"/>
              <a:t>Manomètres à tube de Bourdon</a:t>
            </a:r>
          </a:p>
          <a:p>
            <a:pPr marL="176400" indent="-176400">
              <a:buFont typeface="Wingdings" panose="05000000000000000000" pitchFamily="2" charset="2"/>
              <a:buChar char="§"/>
            </a:pPr>
            <a:r>
              <a:rPr lang="fr-FR" sz="1200" dirty="0"/>
              <a:t>Boîtier en résine phénolique ou en polypropylène</a:t>
            </a:r>
          </a:p>
          <a:p>
            <a:pPr marL="176400" indent="-176400">
              <a:buFont typeface="Wingdings" panose="05000000000000000000" pitchFamily="2" charset="2"/>
              <a:buChar char="§"/>
            </a:pPr>
            <a:r>
              <a:rPr lang="fr-FR" sz="1200" dirty="0"/>
              <a:t>Pièces en contact AISI 316L ou monel</a:t>
            </a:r>
          </a:p>
          <a:p>
            <a:pPr marL="176400" indent="-176400">
              <a:buFont typeface="Wingdings" panose="05000000000000000000" pitchFamily="2" charset="2"/>
              <a:buChar char="§"/>
            </a:pPr>
            <a:r>
              <a:rPr lang="fr-FR" sz="1200" dirty="0"/>
              <a:t>Taille du cadran : 130 mm</a:t>
            </a:r>
          </a:p>
          <a:p>
            <a:pPr marL="176400" indent="-176400">
              <a:buFont typeface="Wingdings" panose="05000000000000000000" pitchFamily="2" charset="2"/>
              <a:buChar char="§"/>
            </a:pPr>
            <a:r>
              <a:rPr lang="fr-FR" sz="1200" dirty="0"/>
              <a:t>Plages comprises entre -1 ... 0 bar </a:t>
            </a:r>
            <a:br>
              <a:rPr lang="fr-FR" sz="1200" dirty="0"/>
            </a:br>
            <a:r>
              <a:rPr lang="fr-FR" sz="1200" dirty="0"/>
              <a:t>et 0 ...  1600 bar</a:t>
            </a:r>
          </a:p>
          <a:p>
            <a:pPr marL="176400" indent="-176400">
              <a:buFont typeface="Wingdings" panose="05000000000000000000" pitchFamily="2" charset="2"/>
              <a:buChar char="§"/>
            </a:pPr>
            <a:r>
              <a:rPr lang="fr-FR" sz="1200" dirty="0"/>
              <a:t>Cloison de sécurité selon la norme </a:t>
            </a:r>
            <a:br>
              <a:rPr lang="fr-FR" sz="1200" dirty="0"/>
            </a:br>
            <a:r>
              <a:rPr lang="fr-FR" sz="1200" dirty="0"/>
              <a:t>ASME B40.100</a:t>
            </a:r>
            <a:endParaRPr lang="en-US" dirty="0"/>
          </a:p>
        </p:txBody>
      </p:sp>
      <p:sp>
        <p:nvSpPr>
          <p:cNvPr id="67" name="Textplatzhalter 66">
            <a:extLst>
              <a:ext uri="{FF2B5EF4-FFF2-40B4-BE49-F238E27FC236}">
                <a16:creationId xmlns:a16="http://schemas.microsoft.com/office/drawing/2014/main" id="{C6047EF1-AC1A-B61F-433E-970290C13D3B}"/>
              </a:ext>
            </a:extLst>
          </p:cNvPr>
          <p:cNvSpPr>
            <a:spLocks noGrp="1"/>
          </p:cNvSpPr>
          <p:nvPr>
            <p:ph type="body" sz="quarter" idx="41"/>
          </p:nvPr>
        </p:nvSpPr>
        <p:spPr/>
        <p:txBody>
          <a:bodyPr/>
          <a:lstStyle/>
          <a:p>
            <a:pPr marL="176400" indent="-176400">
              <a:buFont typeface="Wingdings" panose="05000000000000000000" pitchFamily="2" charset="2"/>
              <a:buChar char="§"/>
            </a:pPr>
            <a:r>
              <a:rPr lang="fr-FR" sz="1200" dirty="0"/>
              <a:t>Manomètres à tube de Bourdon</a:t>
            </a:r>
          </a:p>
          <a:p>
            <a:pPr marL="176400" indent="-176400">
              <a:buFont typeface="Wingdings" panose="05000000000000000000" pitchFamily="2" charset="2"/>
              <a:buChar char="§"/>
            </a:pPr>
            <a:r>
              <a:rPr lang="fr-FR" sz="1200" dirty="0"/>
              <a:t>Boîtier en acier ou acier inoxydable</a:t>
            </a:r>
          </a:p>
          <a:p>
            <a:pPr marL="176400" indent="-176400">
              <a:buFont typeface="Wingdings" panose="05000000000000000000" pitchFamily="2" charset="2"/>
              <a:buChar char="§"/>
            </a:pPr>
            <a:r>
              <a:rPr lang="fr-FR" sz="1200" dirty="0"/>
              <a:t>Pièces en contact laiton </a:t>
            </a:r>
          </a:p>
          <a:p>
            <a:pPr marL="176400" indent="-176400">
              <a:buFont typeface="Wingdings" panose="05000000000000000000" pitchFamily="2" charset="2"/>
              <a:buChar char="§"/>
            </a:pPr>
            <a:r>
              <a:rPr lang="fr-FR" sz="1200" dirty="0"/>
              <a:t>Taille du cadran : 40 à 100 mm</a:t>
            </a:r>
          </a:p>
          <a:p>
            <a:pPr marL="176400" indent="-176400">
              <a:buFont typeface="Wingdings" panose="05000000000000000000" pitchFamily="2" charset="2"/>
              <a:buChar char="§"/>
            </a:pPr>
            <a:r>
              <a:rPr lang="fr-FR" sz="1200" dirty="0"/>
              <a:t>Plages comprises entre -1 ... 0 bar </a:t>
            </a:r>
            <a:br>
              <a:rPr lang="fr-FR" sz="1200" dirty="0"/>
            </a:br>
            <a:r>
              <a:rPr lang="fr-FR" sz="1200" dirty="0"/>
              <a:t>et 0 ... 400 bar</a:t>
            </a:r>
          </a:p>
          <a:p>
            <a:pPr marL="176400" indent="-176400">
              <a:buFont typeface="Wingdings" panose="05000000000000000000" pitchFamily="2" charset="2"/>
              <a:buChar char="§"/>
            </a:pPr>
            <a:r>
              <a:rPr lang="fr-FR" sz="1200" dirty="0"/>
              <a:t>Précision et répétabilité</a:t>
            </a:r>
            <a:endParaRPr lang="en-US" sz="1200" dirty="0"/>
          </a:p>
          <a:p>
            <a:pPr marL="176400" lvl="1" indent="-176400"/>
            <a:endParaRPr lang="de-CH" dirty="0"/>
          </a:p>
        </p:txBody>
      </p:sp>
      <p:sp>
        <p:nvSpPr>
          <p:cNvPr id="7" name="Datumsplatzhalter 6">
            <a:extLst>
              <a:ext uri="{FF2B5EF4-FFF2-40B4-BE49-F238E27FC236}">
                <a16:creationId xmlns:a16="http://schemas.microsoft.com/office/drawing/2014/main" id="{155E7ACE-F999-094F-D04E-01F48C22C38D}"/>
              </a:ext>
            </a:extLst>
          </p:cNvPr>
          <p:cNvSpPr>
            <a:spLocks noGrp="1"/>
          </p:cNvSpPr>
          <p:nvPr>
            <p:ph type="dt" sz="half" idx="46"/>
          </p:nvPr>
        </p:nvSpPr>
        <p:spPr/>
        <p:txBody>
          <a:bodyPr/>
          <a:lstStyle/>
          <a:p>
            <a:pPr>
              <a:defRPr/>
            </a:pPr>
            <a:fld id="{1A0733FF-5F9C-6244-B33D-1A5081D388E4}" type="datetime1">
              <a:rPr lang="de-CH" smtClean="0"/>
              <a:t>17.09.2025</a:t>
            </a:fld>
            <a:endParaRPr lang="de-CH" dirty="0"/>
          </a:p>
        </p:txBody>
      </p:sp>
      <p:sp>
        <p:nvSpPr>
          <p:cNvPr id="8" name="Fußzeilenplatzhalter 7">
            <a:extLst>
              <a:ext uri="{FF2B5EF4-FFF2-40B4-BE49-F238E27FC236}">
                <a16:creationId xmlns:a16="http://schemas.microsoft.com/office/drawing/2014/main" id="{C165EECA-827C-6D18-5D57-46998F644EA2}"/>
              </a:ext>
            </a:extLst>
          </p:cNvPr>
          <p:cNvSpPr>
            <a:spLocks noGrp="1"/>
          </p:cNvSpPr>
          <p:nvPr>
            <p:ph type="ftr" sz="quarter" idx="47"/>
          </p:nvPr>
        </p:nvSpPr>
        <p:spPr/>
        <p:txBody>
          <a:bodyPr/>
          <a:lstStyle/>
          <a:p>
            <a:pPr>
              <a:defRPr/>
            </a:pPr>
            <a:r>
              <a:rPr lang="en-GB" altLang="de-DE" dirty="0" err="1"/>
              <a:t>Présentation</a:t>
            </a:r>
            <a:r>
              <a:rPr lang="en-GB" altLang="de-DE" dirty="0"/>
              <a:t> Bourdon</a:t>
            </a:r>
            <a:endParaRPr lang="de-DE" altLang="de-DE" dirty="0"/>
          </a:p>
        </p:txBody>
      </p:sp>
      <p:sp>
        <p:nvSpPr>
          <p:cNvPr id="10" name="Foliennummernplatzhalter 9">
            <a:extLst>
              <a:ext uri="{FF2B5EF4-FFF2-40B4-BE49-F238E27FC236}">
                <a16:creationId xmlns:a16="http://schemas.microsoft.com/office/drawing/2014/main" id="{2FE3ADAC-9928-BB1D-43F6-8FE0C7F12FAA}"/>
              </a:ext>
            </a:extLst>
          </p:cNvPr>
          <p:cNvSpPr>
            <a:spLocks noGrp="1"/>
          </p:cNvSpPr>
          <p:nvPr>
            <p:ph type="sldNum" sz="quarter" idx="48"/>
          </p:nvPr>
        </p:nvSpPr>
        <p:spPr/>
        <p:txBody>
          <a:bodyPr/>
          <a:lstStyle/>
          <a:p>
            <a:pPr>
              <a:defRPr/>
            </a:pPr>
            <a:fld id="{DE15152C-7E44-A94B-BCD8-272D3D1F368E}" type="slidenum">
              <a:rPr lang="de-DE" altLang="de-DE" smtClean="0"/>
              <a:pPr>
                <a:defRPr/>
              </a:pPr>
              <a:t>10</a:t>
            </a:fld>
            <a:endParaRPr lang="de-DE" altLang="de-DE" dirty="0"/>
          </a:p>
        </p:txBody>
      </p:sp>
      <p:sp>
        <p:nvSpPr>
          <p:cNvPr id="2" name="Textfeld 1">
            <a:extLst>
              <a:ext uri="{FF2B5EF4-FFF2-40B4-BE49-F238E27FC236}">
                <a16:creationId xmlns:a16="http://schemas.microsoft.com/office/drawing/2014/main" id="{4FCF464E-E745-3FD1-2194-164905FC0F7B}"/>
              </a:ext>
            </a:extLst>
          </p:cNvPr>
          <p:cNvSpPr txBox="1"/>
          <p:nvPr/>
        </p:nvSpPr>
        <p:spPr bwMode="auto">
          <a:xfrm>
            <a:off x="194209" y="3398655"/>
            <a:ext cx="0" cy="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rtlCol="0" anchor="t" anchorCtr="0" compatLnSpc="1">
            <a:prstTxWarp prst="textNoShape">
              <a:avLst/>
            </a:prstTxWarp>
            <a:noAutofit/>
          </a:bodyPr>
          <a:lstStyle/>
          <a:p>
            <a:pPr marL="285750" indent="-285750" algn="l">
              <a:lnSpc>
                <a:spcPct val="110000"/>
              </a:lnSpc>
              <a:spcAft>
                <a:spcPts val="600"/>
              </a:spcAft>
              <a:buClr>
                <a:schemeClr val="accent1"/>
              </a:buClr>
              <a:buFont typeface="Wingdings" panose="05000000000000000000" pitchFamily="2" charset="2"/>
              <a:buChar char="§"/>
            </a:pPr>
            <a:endParaRPr lang="de-DE" dirty="0" err="1">
              <a:solidFill>
                <a:schemeClr val="tx2"/>
              </a:solidFill>
            </a:endParaRPr>
          </a:p>
        </p:txBody>
      </p:sp>
      <p:pic>
        <p:nvPicPr>
          <p:cNvPr id="11" name="Bildplatzhalter 10">
            <a:extLst>
              <a:ext uri="{FF2B5EF4-FFF2-40B4-BE49-F238E27FC236}">
                <a16:creationId xmlns:a16="http://schemas.microsoft.com/office/drawing/2014/main" id="{76AA0A1D-A3B3-A7C1-E232-AC29605D57F0}"/>
              </a:ext>
            </a:extLst>
          </p:cNvPr>
          <p:cNvPicPr>
            <a:picLocks noGrp="1" noChangeAspect="1"/>
          </p:cNvPicPr>
          <p:nvPr>
            <p:ph type="pic" sz="quarter" idx="27"/>
          </p:nvPr>
        </p:nvPicPr>
        <p:blipFill rotWithShape="1">
          <a:blip r:embed="rId4" cstate="print">
            <a:extLst>
              <a:ext uri="{28A0092B-C50C-407E-A947-70E740481C1C}">
                <a14:useLocalDpi xmlns:a14="http://schemas.microsoft.com/office/drawing/2010/main"/>
              </a:ext>
            </a:extLst>
          </a:blip>
          <a:srcRect l="-44744" r="-44729"/>
          <a:stretch/>
        </p:blipFill>
        <p:spPr>
          <a:xfrm>
            <a:off x="479376" y="1987792"/>
            <a:ext cx="2592288" cy="1152000"/>
          </a:xfrm>
          <a:prstGeom prst="rect">
            <a:avLst/>
          </a:prstGeom>
        </p:spPr>
      </p:pic>
      <p:pic>
        <p:nvPicPr>
          <p:cNvPr id="22" name="Bildplatzhalter 21">
            <a:extLst>
              <a:ext uri="{FF2B5EF4-FFF2-40B4-BE49-F238E27FC236}">
                <a16:creationId xmlns:a16="http://schemas.microsoft.com/office/drawing/2014/main" id="{DD2916A3-90E8-BF6D-019F-FBA2E7B4D8CD}"/>
              </a:ext>
            </a:extLst>
          </p:cNvPr>
          <p:cNvPicPr>
            <a:picLocks noGrp="1" noChangeAspect="1"/>
          </p:cNvPicPr>
          <p:nvPr>
            <p:ph type="pic" sz="quarter" idx="30"/>
          </p:nvPr>
        </p:nvPicPr>
        <p:blipFill rotWithShape="1">
          <a:blip r:embed="rId5" cstate="print">
            <a:extLst>
              <a:ext uri="{28A0092B-C50C-407E-A947-70E740481C1C}">
                <a14:useLocalDpi xmlns:a14="http://schemas.microsoft.com/office/drawing/2010/main"/>
              </a:ext>
            </a:extLst>
          </a:blip>
          <a:srcRect l="-39664" t="-119" r="-39621"/>
          <a:stretch/>
        </p:blipFill>
        <p:spPr>
          <a:xfrm>
            <a:off x="3359696" y="1987792"/>
            <a:ext cx="2591842" cy="1152000"/>
          </a:xfrm>
          <a:prstGeom prst="rect">
            <a:avLst/>
          </a:prstGeom>
        </p:spPr>
      </p:pic>
      <p:pic>
        <p:nvPicPr>
          <p:cNvPr id="25" name="Bildplatzhalter 24">
            <a:extLst>
              <a:ext uri="{FF2B5EF4-FFF2-40B4-BE49-F238E27FC236}">
                <a16:creationId xmlns:a16="http://schemas.microsoft.com/office/drawing/2014/main" id="{571E625C-25FE-25BE-3825-012CEAB7FB3A}"/>
              </a:ext>
            </a:extLst>
          </p:cNvPr>
          <p:cNvPicPr>
            <a:picLocks noGrp="1" noChangeAspect="1"/>
          </p:cNvPicPr>
          <p:nvPr>
            <p:ph type="pic" sz="quarter" idx="33"/>
          </p:nvPr>
        </p:nvPicPr>
        <p:blipFill rotWithShape="1">
          <a:blip r:embed="rId6" cstate="print">
            <a:extLst>
              <a:ext uri="{28A0092B-C50C-407E-A947-70E740481C1C}">
                <a14:useLocalDpi xmlns:a14="http://schemas.microsoft.com/office/drawing/2010/main"/>
              </a:ext>
            </a:extLst>
          </a:blip>
          <a:srcRect l="-33755" r="-33785"/>
          <a:stretch/>
        </p:blipFill>
        <p:spPr>
          <a:xfrm>
            <a:off x="6240016" y="1988840"/>
            <a:ext cx="2591842" cy="1152000"/>
          </a:xfrm>
          <a:prstGeom prst="rect">
            <a:avLst/>
          </a:prstGeom>
        </p:spPr>
      </p:pic>
      <p:sp>
        <p:nvSpPr>
          <p:cNvPr id="26" name="Textfeld 25">
            <a:extLst>
              <a:ext uri="{FF2B5EF4-FFF2-40B4-BE49-F238E27FC236}">
                <a16:creationId xmlns:a16="http://schemas.microsoft.com/office/drawing/2014/main" id="{F1CB1C41-3532-FE49-5EA2-EA8966905FDB}"/>
              </a:ext>
            </a:extLst>
          </p:cNvPr>
          <p:cNvSpPr txBox="1"/>
          <p:nvPr/>
        </p:nvSpPr>
        <p:spPr bwMode="auto">
          <a:xfrm>
            <a:off x="7532914" y="1567543"/>
            <a:ext cx="0" cy="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rtlCol="0" anchor="t" anchorCtr="0" compatLnSpc="1">
            <a:prstTxWarp prst="textNoShape">
              <a:avLst/>
            </a:prstTxWarp>
            <a:noAutofit/>
          </a:bodyPr>
          <a:lstStyle/>
          <a:p>
            <a:pPr marL="285750" indent="-285750" algn="l">
              <a:lnSpc>
                <a:spcPct val="110000"/>
              </a:lnSpc>
              <a:spcAft>
                <a:spcPts val="600"/>
              </a:spcAft>
              <a:buClr>
                <a:schemeClr val="accent1"/>
              </a:buClr>
              <a:buFont typeface="Wingdings" panose="05000000000000000000" pitchFamily="2" charset="2"/>
              <a:buChar char="§"/>
            </a:pPr>
            <a:endParaRPr lang="de-DE" dirty="0" err="1">
              <a:solidFill>
                <a:schemeClr val="tx2"/>
              </a:solidFill>
            </a:endParaRPr>
          </a:p>
        </p:txBody>
      </p:sp>
      <p:pic>
        <p:nvPicPr>
          <p:cNvPr id="29" name="Bildplatzhalter 28">
            <a:extLst>
              <a:ext uri="{FF2B5EF4-FFF2-40B4-BE49-F238E27FC236}">
                <a16:creationId xmlns:a16="http://schemas.microsoft.com/office/drawing/2014/main" id="{687172C2-79DF-C417-804E-DA554D4E7073}"/>
              </a:ext>
            </a:extLst>
          </p:cNvPr>
          <p:cNvPicPr>
            <a:picLocks noGrp="1" noChangeAspect="1"/>
          </p:cNvPicPr>
          <p:nvPr>
            <p:ph type="pic" sz="quarter" idx="36"/>
          </p:nvPr>
        </p:nvPicPr>
        <p:blipFill rotWithShape="1">
          <a:blip r:embed="rId7" cstate="print">
            <a:extLst>
              <a:ext uri="{28A0092B-C50C-407E-A947-70E740481C1C}">
                <a14:useLocalDpi xmlns:a14="http://schemas.microsoft.com/office/drawing/2010/main"/>
              </a:ext>
            </a:extLst>
          </a:blip>
          <a:srcRect l="-33266" r="-33262"/>
          <a:stretch/>
        </p:blipFill>
        <p:spPr>
          <a:xfrm>
            <a:off x="9120336" y="1987792"/>
            <a:ext cx="2591842" cy="1152000"/>
          </a:xfrm>
          <a:prstGeom prst="rect">
            <a:avLst/>
          </a:prstGeom>
        </p:spPr>
      </p:pic>
      <p:sp>
        <p:nvSpPr>
          <p:cNvPr id="30" name="Textfeld 29">
            <a:extLst>
              <a:ext uri="{FF2B5EF4-FFF2-40B4-BE49-F238E27FC236}">
                <a16:creationId xmlns:a16="http://schemas.microsoft.com/office/drawing/2014/main" id="{251B574D-4546-26BE-DEB7-27D6688C1853}"/>
              </a:ext>
            </a:extLst>
          </p:cNvPr>
          <p:cNvSpPr txBox="1"/>
          <p:nvPr/>
        </p:nvSpPr>
        <p:spPr bwMode="auto">
          <a:xfrm>
            <a:off x="12641943" y="2627086"/>
            <a:ext cx="0" cy="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rtlCol="0" anchor="t" anchorCtr="0" compatLnSpc="1">
            <a:prstTxWarp prst="textNoShape">
              <a:avLst/>
            </a:prstTxWarp>
            <a:noAutofit/>
          </a:bodyPr>
          <a:lstStyle/>
          <a:p>
            <a:pPr marL="285750" indent="-285750" algn="l">
              <a:lnSpc>
                <a:spcPct val="110000"/>
              </a:lnSpc>
              <a:spcAft>
                <a:spcPts val="600"/>
              </a:spcAft>
              <a:buClr>
                <a:schemeClr val="accent1"/>
              </a:buClr>
              <a:buFont typeface="Wingdings" panose="05000000000000000000" pitchFamily="2" charset="2"/>
              <a:buChar char="§"/>
            </a:pPr>
            <a:endParaRPr lang="de-DE" dirty="0" err="1">
              <a:solidFill>
                <a:schemeClr val="tx2"/>
              </a:solidFill>
            </a:endParaRPr>
          </a:p>
        </p:txBody>
      </p:sp>
      <p:sp>
        <p:nvSpPr>
          <p:cNvPr id="3" name="Textfeld 2">
            <a:extLst>
              <a:ext uri="{FF2B5EF4-FFF2-40B4-BE49-F238E27FC236}">
                <a16:creationId xmlns:a16="http://schemas.microsoft.com/office/drawing/2014/main" id="{82DEEB60-0BB3-5BBB-49A5-C09B966C8C48}"/>
              </a:ext>
            </a:extLst>
          </p:cNvPr>
          <p:cNvSpPr txBox="1"/>
          <p:nvPr/>
        </p:nvSpPr>
        <p:spPr bwMode="auto">
          <a:xfrm>
            <a:off x="330506" y="2291508"/>
            <a:ext cx="0" cy="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rtlCol="0" anchor="t" anchorCtr="0" compatLnSpc="1">
            <a:prstTxWarp prst="textNoShape">
              <a:avLst/>
            </a:prstTxWarp>
            <a:noAutofit/>
          </a:bodyPr>
          <a:lstStyle/>
          <a:p>
            <a:pPr marL="285750" indent="-285750" algn="l">
              <a:lnSpc>
                <a:spcPct val="110000"/>
              </a:lnSpc>
              <a:spcAft>
                <a:spcPts val="600"/>
              </a:spcAft>
              <a:buClr>
                <a:schemeClr val="accent1"/>
              </a:buClr>
              <a:buFont typeface="Wingdings" panose="05000000000000000000" pitchFamily="2" charset="2"/>
              <a:buChar char="§"/>
            </a:pPr>
            <a:endParaRPr lang="de-DE" dirty="0" err="1">
              <a:solidFill>
                <a:schemeClr val="tx2"/>
              </a:solidFill>
            </a:endParaRPr>
          </a:p>
        </p:txBody>
      </p:sp>
    </p:spTree>
    <p:extLst>
      <p:ext uri="{BB962C8B-B14F-4D97-AF65-F5344CB8AC3E}">
        <p14:creationId xmlns:p14="http://schemas.microsoft.com/office/powerpoint/2010/main" val="757845778"/>
      </p:ext>
    </p:extLst>
  </p:cSld>
  <p:clrMapOvr>
    <a:masterClrMapping/>
  </p:clrMapOvr>
  <p:extLst>
    <p:ext uri="{6950BFC3-D8DA-4A85-94F7-54DA5524770B}">
      <p188:commentRel xmlns:p188="http://schemas.microsoft.com/office/powerpoint/2018/8/main" r:id="rId3"/>
    </p:ext>
  </p:extLs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688DE563-2AE2-B01A-67B1-0ED9E9672923}"/>
              </a:ext>
            </a:extLst>
          </p:cNvPr>
          <p:cNvSpPr>
            <a:spLocks noGrp="1"/>
          </p:cNvSpPr>
          <p:nvPr>
            <p:ph type="title"/>
          </p:nvPr>
        </p:nvSpPr>
        <p:spPr/>
        <p:txBody>
          <a:bodyPr/>
          <a:lstStyle/>
          <a:p>
            <a:r>
              <a:rPr lang="de-DE" dirty="0" err="1">
                <a:effectLst/>
              </a:rPr>
              <a:t>Manomètres</a:t>
            </a:r>
            <a:r>
              <a:rPr lang="de-DE" dirty="0">
                <a:effectLst/>
              </a:rPr>
              <a:t>.</a:t>
            </a:r>
            <a:endParaRPr lang="de-CH" dirty="0"/>
          </a:p>
        </p:txBody>
      </p:sp>
      <p:sp>
        <p:nvSpPr>
          <p:cNvPr id="6" name="Textplatzhalter 5">
            <a:extLst>
              <a:ext uri="{FF2B5EF4-FFF2-40B4-BE49-F238E27FC236}">
                <a16:creationId xmlns:a16="http://schemas.microsoft.com/office/drawing/2014/main" id="{9C93CC20-D3DF-1F9C-1760-00BEE9974F6D}"/>
              </a:ext>
            </a:extLst>
          </p:cNvPr>
          <p:cNvSpPr>
            <a:spLocks noGrp="1"/>
          </p:cNvSpPr>
          <p:nvPr>
            <p:ph type="body" sz="quarter" idx="24"/>
          </p:nvPr>
        </p:nvSpPr>
        <p:spPr/>
        <p:txBody>
          <a:bodyPr/>
          <a:lstStyle/>
          <a:p>
            <a:r>
              <a:rPr lang="en-US" sz="1800" dirty="0" err="1">
                <a:solidFill>
                  <a:schemeClr val="accent1"/>
                </a:solidFill>
              </a:rPr>
              <a:t>Manomètres</a:t>
            </a:r>
            <a:r>
              <a:rPr lang="en-US" sz="1800" dirty="0">
                <a:solidFill>
                  <a:schemeClr val="accent1"/>
                </a:solidFill>
              </a:rPr>
              <a:t> </a:t>
            </a:r>
            <a:r>
              <a:rPr lang="en-US" sz="1800" dirty="0" err="1">
                <a:solidFill>
                  <a:schemeClr val="accent1"/>
                </a:solidFill>
              </a:rPr>
              <a:t>à</a:t>
            </a:r>
            <a:r>
              <a:rPr lang="en-US" sz="1800" dirty="0">
                <a:solidFill>
                  <a:schemeClr val="accent1"/>
                </a:solidFill>
              </a:rPr>
              <a:t> capsule</a:t>
            </a:r>
            <a:endParaRPr lang="en-US" sz="1600" dirty="0">
              <a:solidFill>
                <a:schemeClr val="accent1"/>
              </a:solidFill>
            </a:endParaRPr>
          </a:p>
        </p:txBody>
      </p:sp>
      <p:sp>
        <p:nvSpPr>
          <p:cNvPr id="9" name="Textplatzhalter 8">
            <a:extLst>
              <a:ext uri="{FF2B5EF4-FFF2-40B4-BE49-F238E27FC236}">
                <a16:creationId xmlns:a16="http://schemas.microsoft.com/office/drawing/2014/main" id="{A04CD477-9043-2A3F-CB1F-F13089F7969C}"/>
              </a:ext>
            </a:extLst>
          </p:cNvPr>
          <p:cNvSpPr>
            <a:spLocks noGrp="1"/>
          </p:cNvSpPr>
          <p:nvPr>
            <p:ph type="body" sz="quarter" idx="29"/>
          </p:nvPr>
        </p:nvSpPr>
        <p:spPr/>
        <p:txBody>
          <a:bodyPr/>
          <a:lstStyle/>
          <a:p>
            <a:r>
              <a:rPr lang="de-DE" dirty="0" err="1">
                <a:solidFill>
                  <a:schemeClr val="accent1"/>
                </a:solidFill>
                <a:effectLst/>
              </a:rPr>
              <a:t>Manomètres</a:t>
            </a:r>
            <a:r>
              <a:rPr lang="de-DE" dirty="0">
                <a:solidFill>
                  <a:schemeClr val="accent1"/>
                </a:solidFill>
                <a:effectLst/>
              </a:rPr>
              <a:t> à </a:t>
            </a:r>
            <a:r>
              <a:rPr lang="de-DE" dirty="0" err="1">
                <a:solidFill>
                  <a:schemeClr val="accent1"/>
                </a:solidFill>
                <a:effectLst/>
              </a:rPr>
              <a:t>membrane</a:t>
            </a:r>
            <a:endParaRPr lang="de-DE" dirty="0">
              <a:solidFill>
                <a:schemeClr val="accent1"/>
              </a:solidFill>
              <a:effectLst/>
            </a:endParaRPr>
          </a:p>
        </p:txBody>
      </p:sp>
      <p:sp>
        <p:nvSpPr>
          <p:cNvPr id="12" name="Textplatzhalter 11">
            <a:extLst>
              <a:ext uri="{FF2B5EF4-FFF2-40B4-BE49-F238E27FC236}">
                <a16:creationId xmlns:a16="http://schemas.microsoft.com/office/drawing/2014/main" id="{ACDABEFD-FFF1-1B8A-AB07-AE12721A33EB}"/>
              </a:ext>
            </a:extLst>
          </p:cNvPr>
          <p:cNvSpPr>
            <a:spLocks noGrp="1"/>
          </p:cNvSpPr>
          <p:nvPr>
            <p:ph type="body" sz="quarter" idx="32"/>
          </p:nvPr>
        </p:nvSpPr>
        <p:spPr/>
        <p:txBody>
          <a:bodyPr/>
          <a:lstStyle/>
          <a:p>
            <a:r>
              <a:rPr lang="en-US" sz="1800" dirty="0" err="1">
                <a:solidFill>
                  <a:schemeClr val="accent1"/>
                </a:solidFill>
              </a:rPr>
              <a:t>Manomètres</a:t>
            </a:r>
            <a:r>
              <a:rPr lang="en-US" sz="1800" dirty="0">
                <a:solidFill>
                  <a:schemeClr val="accent1"/>
                </a:solidFill>
              </a:rPr>
              <a:t> </a:t>
            </a:r>
            <a:r>
              <a:rPr lang="en-US" sz="1800" dirty="0" err="1">
                <a:solidFill>
                  <a:schemeClr val="accent1"/>
                </a:solidFill>
              </a:rPr>
              <a:t>à</a:t>
            </a:r>
            <a:r>
              <a:rPr lang="en-US" sz="1800" dirty="0">
                <a:solidFill>
                  <a:schemeClr val="accent1"/>
                </a:solidFill>
              </a:rPr>
              <a:t> contact</a:t>
            </a:r>
          </a:p>
        </p:txBody>
      </p:sp>
      <p:sp>
        <p:nvSpPr>
          <p:cNvPr id="15" name="Textplatzhalter 14">
            <a:extLst>
              <a:ext uri="{FF2B5EF4-FFF2-40B4-BE49-F238E27FC236}">
                <a16:creationId xmlns:a16="http://schemas.microsoft.com/office/drawing/2014/main" id="{A6A66076-57C0-112F-EF79-37418C376AD0}"/>
              </a:ext>
            </a:extLst>
          </p:cNvPr>
          <p:cNvSpPr>
            <a:spLocks noGrp="1"/>
          </p:cNvSpPr>
          <p:nvPr>
            <p:ph type="body" sz="quarter" idx="35"/>
          </p:nvPr>
        </p:nvSpPr>
        <p:spPr/>
        <p:txBody>
          <a:bodyPr/>
          <a:lstStyle/>
          <a:p>
            <a:r>
              <a:rPr lang="en-US" sz="1800" dirty="0" err="1">
                <a:solidFill>
                  <a:schemeClr val="accent1"/>
                </a:solidFill>
              </a:rPr>
              <a:t>Manomètres</a:t>
            </a:r>
            <a:r>
              <a:rPr lang="en-US" sz="1800" dirty="0">
                <a:solidFill>
                  <a:schemeClr val="accent1"/>
                </a:solidFill>
              </a:rPr>
              <a:t> </a:t>
            </a:r>
            <a:r>
              <a:rPr lang="en-US" sz="1800" dirty="0" err="1">
                <a:solidFill>
                  <a:schemeClr val="accent1"/>
                </a:solidFill>
              </a:rPr>
              <a:t>absolus</a:t>
            </a:r>
            <a:endParaRPr lang="en-US" sz="1600" dirty="0">
              <a:solidFill>
                <a:schemeClr val="accent1"/>
              </a:solidFill>
            </a:endParaRPr>
          </a:p>
        </p:txBody>
      </p:sp>
      <p:sp>
        <p:nvSpPr>
          <p:cNvPr id="69" name="Textplatzhalter 68">
            <a:extLst>
              <a:ext uri="{FF2B5EF4-FFF2-40B4-BE49-F238E27FC236}">
                <a16:creationId xmlns:a16="http://schemas.microsoft.com/office/drawing/2014/main" id="{D6A02C22-AFDB-F61C-9B3A-C0F03C17BB18}"/>
              </a:ext>
            </a:extLst>
          </p:cNvPr>
          <p:cNvSpPr>
            <a:spLocks noGrp="1"/>
          </p:cNvSpPr>
          <p:nvPr>
            <p:ph type="body" sz="quarter" idx="38"/>
          </p:nvPr>
        </p:nvSpPr>
        <p:spPr>
          <a:xfrm>
            <a:off x="479664" y="4149948"/>
            <a:ext cx="2592000" cy="2087364"/>
          </a:xfrm>
        </p:spPr>
        <p:txBody>
          <a:bodyPr/>
          <a:lstStyle/>
          <a:p>
            <a:pPr marL="176400" indent="-176400">
              <a:buFont typeface="Wingdings" panose="05000000000000000000" pitchFamily="2" charset="2"/>
              <a:buChar char="§"/>
            </a:pPr>
            <a:r>
              <a:rPr lang="fr-FR" sz="1200" dirty="0"/>
              <a:t>Mesure de la pression basse</a:t>
            </a:r>
          </a:p>
          <a:p>
            <a:pPr marL="176400" indent="-176400">
              <a:buFont typeface="Wingdings" panose="05000000000000000000" pitchFamily="2" charset="2"/>
              <a:buChar char="§"/>
            </a:pPr>
            <a:r>
              <a:rPr lang="fr-FR" sz="1200" dirty="0"/>
              <a:t>Boîtier en acier inoxydable</a:t>
            </a:r>
          </a:p>
          <a:p>
            <a:pPr marL="176400" indent="-176400">
              <a:buFont typeface="Wingdings" panose="05000000000000000000" pitchFamily="2" charset="2"/>
              <a:buChar char="§"/>
            </a:pPr>
            <a:r>
              <a:rPr lang="fr-FR" sz="1200" dirty="0"/>
              <a:t>Pièces en contact AISI 316L ou bronze</a:t>
            </a:r>
          </a:p>
          <a:p>
            <a:pPr marL="176400" indent="-176400">
              <a:buFont typeface="Wingdings" panose="05000000000000000000" pitchFamily="2" charset="2"/>
              <a:buChar char="§"/>
            </a:pPr>
            <a:r>
              <a:rPr lang="fr-FR" sz="1200" dirty="0"/>
              <a:t>Taille du cadran : de 50 à 160 mm</a:t>
            </a:r>
          </a:p>
          <a:p>
            <a:pPr marL="176400" indent="-176400">
              <a:buFont typeface="Wingdings" panose="05000000000000000000" pitchFamily="2" charset="2"/>
              <a:buChar char="§"/>
            </a:pPr>
            <a:r>
              <a:rPr lang="fr-FR" sz="1200" dirty="0"/>
              <a:t>Plages comprises entre 0 ... 6 bar </a:t>
            </a:r>
            <a:br>
              <a:rPr lang="fr-FR" sz="1200" dirty="0"/>
            </a:br>
            <a:r>
              <a:rPr lang="fr-FR" sz="1200" dirty="0"/>
              <a:t>et 0 ... 600 mbar</a:t>
            </a:r>
          </a:p>
          <a:p>
            <a:pPr marL="176400" indent="-176400">
              <a:buFont typeface="Wingdings" panose="05000000000000000000" pitchFamily="2" charset="2"/>
              <a:buChar char="§"/>
            </a:pPr>
            <a:r>
              <a:rPr lang="fr-FR" sz="1200" dirty="0"/>
              <a:t>Applications médicales &amp; de </a:t>
            </a:r>
            <a:br>
              <a:rPr lang="fr-FR" sz="1200" dirty="0"/>
            </a:br>
            <a:r>
              <a:rPr lang="fr-FR" sz="1200" dirty="0"/>
              <a:t>laboratoire</a:t>
            </a:r>
            <a:endParaRPr lang="en-US" sz="1200" dirty="0"/>
          </a:p>
        </p:txBody>
      </p:sp>
      <p:sp>
        <p:nvSpPr>
          <p:cNvPr id="14" name="Textplatzhalter 13">
            <a:extLst>
              <a:ext uri="{FF2B5EF4-FFF2-40B4-BE49-F238E27FC236}">
                <a16:creationId xmlns:a16="http://schemas.microsoft.com/office/drawing/2014/main" id="{C3DE38EE-3245-332A-E10D-F951E2B09EEC}"/>
              </a:ext>
            </a:extLst>
          </p:cNvPr>
          <p:cNvSpPr>
            <a:spLocks noGrp="1"/>
          </p:cNvSpPr>
          <p:nvPr>
            <p:ph type="body" sz="quarter" idx="39"/>
          </p:nvPr>
        </p:nvSpPr>
        <p:spPr/>
        <p:txBody>
          <a:bodyPr/>
          <a:lstStyle/>
          <a:p>
            <a:pPr marL="176400" indent="-176400">
              <a:buFont typeface="Wingdings" panose="05000000000000000000" pitchFamily="2" charset="2"/>
              <a:buChar char="§"/>
            </a:pPr>
            <a:r>
              <a:rPr lang="fr-FR" sz="1200" dirty="0"/>
              <a:t>Raccord process fileté ou à bride</a:t>
            </a:r>
          </a:p>
          <a:p>
            <a:pPr marL="176400" indent="-176400">
              <a:buFont typeface="Wingdings" panose="05000000000000000000" pitchFamily="2" charset="2"/>
              <a:buChar char="§"/>
            </a:pPr>
            <a:r>
              <a:rPr lang="fr-FR" sz="1200" dirty="0"/>
              <a:t>Raccord process hygiénique</a:t>
            </a:r>
          </a:p>
          <a:p>
            <a:pPr marL="176400" indent="-176400">
              <a:buFont typeface="Wingdings" panose="05000000000000000000" pitchFamily="2" charset="2"/>
              <a:buChar char="§"/>
            </a:pPr>
            <a:r>
              <a:rPr lang="fr-FR" sz="1200" dirty="0"/>
              <a:t>EN 837-3</a:t>
            </a:r>
          </a:p>
          <a:p>
            <a:pPr marL="176400" indent="-176400">
              <a:buFont typeface="Wingdings" panose="05000000000000000000" pitchFamily="2" charset="2"/>
              <a:buChar char="§"/>
            </a:pPr>
            <a:r>
              <a:rPr lang="fr-FR" sz="1200" dirty="0"/>
              <a:t>Taille du cadran : 100 mm</a:t>
            </a:r>
          </a:p>
          <a:p>
            <a:pPr marL="176400" indent="-176400">
              <a:buFont typeface="Wingdings" panose="05000000000000000000" pitchFamily="2" charset="2"/>
              <a:buChar char="§"/>
            </a:pPr>
            <a:r>
              <a:rPr lang="fr-FR" sz="1200" dirty="0"/>
              <a:t>Plages comprises entre 0 ... </a:t>
            </a:r>
            <a:br>
              <a:rPr lang="fr-FR" sz="1200" dirty="0"/>
            </a:br>
            <a:r>
              <a:rPr lang="fr-FR" sz="1200" dirty="0"/>
              <a:t>60 mbar et 0 ... 25 bar</a:t>
            </a:r>
          </a:p>
          <a:p>
            <a:pPr marL="176400" indent="-176400">
              <a:buFont typeface="Wingdings" panose="05000000000000000000" pitchFamily="2" charset="2"/>
              <a:buChar char="§"/>
            </a:pPr>
            <a:r>
              <a:rPr lang="fr-FR" sz="1200" dirty="0"/>
              <a:t>Sans liquide de transmission</a:t>
            </a:r>
            <a:endParaRPr lang="de-DE" dirty="0"/>
          </a:p>
        </p:txBody>
      </p:sp>
      <p:sp>
        <p:nvSpPr>
          <p:cNvPr id="17" name="Textplatzhalter 16">
            <a:extLst>
              <a:ext uri="{FF2B5EF4-FFF2-40B4-BE49-F238E27FC236}">
                <a16:creationId xmlns:a16="http://schemas.microsoft.com/office/drawing/2014/main" id="{9E6C8AEA-5F5F-9798-D507-0EDA1687DA78}"/>
              </a:ext>
            </a:extLst>
          </p:cNvPr>
          <p:cNvSpPr>
            <a:spLocks noGrp="1"/>
          </p:cNvSpPr>
          <p:nvPr>
            <p:ph type="body" sz="quarter" idx="40"/>
          </p:nvPr>
        </p:nvSpPr>
        <p:spPr/>
        <p:txBody>
          <a:bodyPr/>
          <a:lstStyle/>
          <a:p>
            <a:pPr marL="176400" indent="-176400">
              <a:buFont typeface="Wingdings" panose="05000000000000000000" pitchFamily="2" charset="2"/>
              <a:buChar char="§"/>
            </a:pPr>
            <a:r>
              <a:rPr lang="fr-FR" sz="1200" dirty="0"/>
              <a:t>Contact sec</a:t>
            </a:r>
          </a:p>
          <a:p>
            <a:pPr marL="176400" indent="-176400">
              <a:buFont typeface="Wingdings" panose="05000000000000000000" pitchFamily="2" charset="2"/>
              <a:buChar char="§"/>
            </a:pPr>
            <a:r>
              <a:rPr lang="fr-FR" sz="1200" dirty="0"/>
              <a:t>Contact magnétique</a:t>
            </a:r>
          </a:p>
          <a:p>
            <a:pPr marL="176400" indent="-176400">
              <a:buFont typeface="Wingdings" panose="05000000000000000000" pitchFamily="2" charset="2"/>
              <a:buChar char="§"/>
            </a:pPr>
            <a:r>
              <a:rPr lang="fr-FR" sz="1200" dirty="0"/>
              <a:t>Contact inductif</a:t>
            </a:r>
          </a:p>
          <a:p>
            <a:pPr marL="176400" indent="-176400">
              <a:buFont typeface="Wingdings" panose="05000000000000000000" pitchFamily="2" charset="2"/>
              <a:buChar char="§"/>
            </a:pPr>
            <a:r>
              <a:rPr lang="de-DE" dirty="0">
                <a:effectLst/>
              </a:rPr>
              <a:t>Taille du </a:t>
            </a:r>
            <a:r>
              <a:rPr lang="de-DE" dirty="0" err="1">
                <a:effectLst/>
              </a:rPr>
              <a:t>cadran</a:t>
            </a:r>
            <a:r>
              <a:rPr lang="de-DE" dirty="0">
                <a:effectLst/>
              </a:rPr>
              <a:t> : 100 mm, 150 mm</a:t>
            </a:r>
            <a:endParaRPr lang="fr-FR" sz="1200" dirty="0"/>
          </a:p>
          <a:p>
            <a:pPr marL="176400" indent="-176400">
              <a:buFont typeface="Wingdings" panose="05000000000000000000" pitchFamily="2" charset="2"/>
              <a:buChar char="§"/>
            </a:pPr>
            <a:r>
              <a:rPr lang="fr-FR" sz="1200" dirty="0"/>
              <a:t>Plages comprises entre -1 ... 0 bar </a:t>
            </a:r>
            <a:br>
              <a:rPr lang="fr-FR" sz="1200" dirty="0"/>
            </a:br>
            <a:r>
              <a:rPr lang="fr-FR" sz="1200" dirty="0"/>
              <a:t>et 0 ... 1600 bar</a:t>
            </a:r>
          </a:p>
          <a:p>
            <a:pPr marL="176400" indent="-176400">
              <a:buFont typeface="Wingdings" panose="05000000000000000000" pitchFamily="2" charset="2"/>
              <a:buChar char="§"/>
            </a:pPr>
            <a:r>
              <a:rPr lang="fr-FR" sz="1200" dirty="0"/>
              <a:t>Réglage facile de la valeur de consigne</a:t>
            </a:r>
          </a:p>
          <a:p>
            <a:endParaRPr lang="de-DE" dirty="0"/>
          </a:p>
        </p:txBody>
      </p:sp>
      <p:sp>
        <p:nvSpPr>
          <p:cNvPr id="67" name="Textplatzhalter 66">
            <a:extLst>
              <a:ext uri="{FF2B5EF4-FFF2-40B4-BE49-F238E27FC236}">
                <a16:creationId xmlns:a16="http://schemas.microsoft.com/office/drawing/2014/main" id="{C6047EF1-AC1A-B61F-433E-970290C13D3B}"/>
              </a:ext>
            </a:extLst>
          </p:cNvPr>
          <p:cNvSpPr>
            <a:spLocks noGrp="1"/>
          </p:cNvSpPr>
          <p:nvPr>
            <p:ph type="body" sz="quarter" idx="41"/>
          </p:nvPr>
        </p:nvSpPr>
        <p:spPr/>
        <p:txBody>
          <a:bodyPr/>
          <a:lstStyle/>
          <a:p>
            <a:pPr marL="176400" indent="-176400">
              <a:buFont typeface="Wingdings" panose="05000000000000000000" pitchFamily="2" charset="2"/>
              <a:buChar char="§"/>
            </a:pPr>
            <a:r>
              <a:rPr lang="fr-FR" sz="1200" dirty="0"/>
              <a:t>Mesure de la pression absolue</a:t>
            </a:r>
          </a:p>
          <a:p>
            <a:pPr marL="176400" indent="-176400">
              <a:buFont typeface="Wingdings" panose="05000000000000000000" pitchFamily="2" charset="2"/>
              <a:buChar char="§"/>
            </a:pPr>
            <a:r>
              <a:rPr lang="fr-FR" sz="1200" dirty="0"/>
              <a:t>Boîtier en acier inoxydable</a:t>
            </a:r>
          </a:p>
          <a:p>
            <a:pPr marL="176400" indent="-176400">
              <a:buFont typeface="Wingdings" panose="05000000000000000000" pitchFamily="2" charset="2"/>
              <a:buChar char="§"/>
            </a:pPr>
            <a:r>
              <a:rPr lang="fr-FR" sz="1200" dirty="0"/>
              <a:t>Pièces en contact AISI 316L</a:t>
            </a:r>
          </a:p>
          <a:p>
            <a:pPr marL="176400" indent="-176400">
              <a:buFont typeface="Wingdings" panose="05000000000000000000" pitchFamily="2" charset="2"/>
              <a:buChar char="§"/>
            </a:pPr>
            <a:r>
              <a:rPr lang="fr-FR" sz="1200" dirty="0"/>
              <a:t>Taille du cadran : 150 mm</a:t>
            </a:r>
          </a:p>
          <a:p>
            <a:pPr marL="176400" indent="-176400">
              <a:buFont typeface="Wingdings" panose="05000000000000000000" pitchFamily="2" charset="2"/>
              <a:buChar char="§"/>
            </a:pPr>
            <a:r>
              <a:rPr lang="fr-FR" sz="1200" dirty="0"/>
              <a:t>Plages comprises entre 0 ... 0,25 bar </a:t>
            </a:r>
            <a:br>
              <a:rPr lang="fr-FR" sz="1200" dirty="0"/>
            </a:br>
            <a:r>
              <a:rPr lang="fr-FR" sz="1200" dirty="0"/>
              <a:t>et 0 ... 16 bar abs.</a:t>
            </a:r>
          </a:p>
          <a:p>
            <a:pPr marL="176400" indent="-176400">
              <a:buFont typeface="Wingdings" panose="05000000000000000000" pitchFamily="2" charset="2"/>
              <a:buChar char="§"/>
            </a:pPr>
            <a:r>
              <a:rPr lang="fr-FR" sz="1200" dirty="0"/>
              <a:t>Élément de mesure à soufflet</a:t>
            </a:r>
            <a:endParaRPr lang="en-US" sz="1200" dirty="0"/>
          </a:p>
          <a:p>
            <a:pPr marL="176400" lvl="1" indent="-176400"/>
            <a:endParaRPr lang="de-CH" dirty="0"/>
          </a:p>
        </p:txBody>
      </p:sp>
      <p:sp>
        <p:nvSpPr>
          <p:cNvPr id="7" name="Datumsplatzhalter 6">
            <a:extLst>
              <a:ext uri="{FF2B5EF4-FFF2-40B4-BE49-F238E27FC236}">
                <a16:creationId xmlns:a16="http://schemas.microsoft.com/office/drawing/2014/main" id="{155E7ACE-F999-094F-D04E-01F48C22C38D}"/>
              </a:ext>
            </a:extLst>
          </p:cNvPr>
          <p:cNvSpPr>
            <a:spLocks noGrp="1"/>
          </p:cNvSpPr>
          <p:nvPr>
            <p:ph type="dt" sz="half" idx="46"/>
          </p:nvPr>
        </p:nvSpPr>
        <p:spPr/>
        <p:txBody>
          <a:bodyPr/>
          <a:lstStyle/>
          <a:p>
            <a:pPr>
              <a:defRPr/>
            </a:pPr>
            <a:fld id="{1A0733FF-5F9C-6244-B33D-1A5081D388E4}" type="datetime1">
              <a:rPr lang="de-CH" smtClean="0"/>
              <a:t>17.09.2025</a:t>
            </a:fld>
            <a:endParaRPr lang="de-CH" dirty="0"/>
          </a:p>
        </p:txBody>
      </p:sp>
      <p:sp>
        <p:nvSpPr>
          <p:cNvPr id="8" name="Fußzeilenplatzhalter 7">
            <a:extLst>
              <a:ext uri="{FF2B5EF4-FFF2-40B4-BE49-F238E27FC236}">
                <a16:creationId xmlns:a16="http://schemas.microsoft.com/office/drawing/2014/main" id="{C165EECA-827C-6D18-5D57-46998F644EA2}"/>
              </a:ext>
            </a:extLst>
          </p:cNvPr>
          <p:cNvSpPr>
            <a:spLocks noGrp="1"/>
          </p:cNvSpPr>
          <p:nvPr>
            <p:ph type="ftr" sz="quarter" idx="47"/>
          </p:nvPr>
        </p:nvSpPr>
        <p:spPr/>
        <p:txBody>
          <a:bodyPr/>
          <a:lstStyle/>
          <a:p>
            <a:pPr>
              <a:defRPr/>
            </a:pPr>
            <a:r>
              <a:rPr lang="en-GB" altLang="de-DE" dirty="0" err="1"/>
              <a:t>Présentation</a:t>
            </a:r>
            <a:r>
              <a:rPr lang="en-GB" altLang="de-DE" dirty="0"/>
              <a:t> Bourdon</a:t>
            </a:r>
            <a:endParaRPr lang="de-DE" altLang="de-DE" dirty="0"/>
          </a:p>
        </p:txBody>
      </p:sp>
      <p:sp>
        <p:nvSpPr>
          <p:cNvPr id="10" name="Foliennummernplatzhalter 9">
            <a:extLst>
              <a:ext uri="{FF2B5EF4-FFF2-40B4-BE49-F238E27FC236}">
                <a16:creationId xmlns:a16="http://schemas.microsoft.com/office/drawing/2014/main" id="{2FE3ADAC-9928-BB1D-43F6-8FE0C7F12FAA}"/>
              </a:ext>
            </a:extLst>
          </p:cNvPr>
          <p:cNvSpPr>
            <a:spLocks noGrp="1"/>
          </p:cNvSpPr>
          <p:nvPr>
            <p:ph type="sldNum" sz="quarter" idx="48"/>
          </p:nvPr>
        </p:nvSpPr>
        <p:spPr/>
        <p:txBody>
          <a:bodyPr/>
          <a:lstStyle/>
          <a:p>
            <a:pPr>
              <a:defRPr/>
            </a:pPr>
            <a:fld id="{DE15152C-7E44-A94B-BCD8-272D3D1F368E}" type="slidenum">
              <a:rPr lang="de-DE" altLang="de-DE" smtClean="0"/>
              <a:pPr>
                <a:defRPr/>
              </a:pPr>
              <a:t>11</a:t>
            </a:fld>
            <a:endParaRPr lang="de-DE" altLang="de-DE" dirty="0"/>
          </a:p>
        </p:txBody>
      </p:sp>
      <p:sp>
        <p:nvSpPr>
          <p:cNvPr id="2" name="Textfeld 1">
            <a:extLst>
              <a:ext uri="{FF2B5EF4-FFF2-40B4-BE49-F238E27FC236}">
                <a16:creationId xmlns:a16="http://schemas.microsoft.com/office/drawing/2014/main" id="{4FCF464E-E745-3FD1-2194-164905FC0F7B}"/>
              </a:ext>
            </a:extLst>
          </p:cNvPr>
          <p:cNvSpPr txBox="1"/>
          <p:nvPr/>
        </p:nvSpPr>
        <p:spPr bwMode="auto">
          <a:xfrm>
            <a:off x="194209" y="3398655"/>
            <a:ext cx="0" cy="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rtlCol="0" anchor="t" anchorCtr="0" compatLnSpc="1">
            <a:prstTxWarp prst="textNoShape">
              <a:avLst/>
            </a:prstTxWarp>
            <a:noAutofit/>
          </a:bodyPr>
          <a:lstStyle/>
          <a:p>
            <a:pPr marL="285750" indent="-285750" algn="l">
              <a:lnSpc>
                <a:spcPct val="110000"/>
              </a:lnSpc>
              <a:spcAft>
                <a:spcPts val="600"/>
              </a:spcAft>
              <a:buClr>
                <a:schemeClr val="accent1"/>
              </a:buClr>
              <a:buFont typeface="Wingdings" panose="05000000000000000000" pitchFamily="2" charset="2"/>
              <a:buChar char="§"/>
            </a:pPr>
            <a:endParaRPr lang="de-DE" dirty="0" err="1">
              <a:solidFill>
                <a:schemeClr val="tx2"/>
              </a:solidFill>
            </a:endParaRPr>
          </a:p>
        </p:txBody>
      </p:sp>
      <p:sp>
        <p:nvSpPr>
          <p:cNvPr id="13" name="Textfeld 12">
            <a:extLst>
              <a:ext uri="{FF2B5EF4-FFF2-40B4-BE49-F238E27FC236}">
                <a16:creationId xmlns:a16="http://schemas.microsoft.com/office/drawing/2014/main" id="{904CE33E-93EA-24CB-C146-1BC2097BA4B6}"/>
              </a:ext>
            </a:extLst>
          </p:cNvPr>
          <p:cNvSpPr txBox="1"/>
          <p:nvPr/>
        </p:nvSpPr>
        <p:spPr bwMode="auto">
          <a:xfrm>
            <a:off x="4264503" y="809204"/>
            <a:ext cx="0" cy="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rtlCol="0" anchor="t" anchorCtr="0" compatLnSpc="1">
            <a:prstTxWarp prst="textNoShape">
              <a:avLst/>
            </a:prstTxWarp>
            <a:noAutofit/>
          </a:bodyPr>
          <a:lstStyle/>
          <a:p>
            <a:pPr marL="285750" indent="-285750" algn="l">
              <a:lnSpc>
                <a:spcPct val="110000"/>
              </a:lnSpc>
              <a:spcAft>
                <a:spcPts val="600"/>
              </a:spcAft>
              <a:buClr>
                <a:schemeClr val="accent1"/>
              </a:buClr>
              <a:buFont typeface="Wingdings" panose="05000000000000000000" pitchFamily="2" charset="2"/>
              <a:buChar char="§"/>
            </a:pPr>
            <a:endParaRPr lang="de-DE" dirty="0" err="1">
              <a:solidFill>
                <a:schemeClr val="tx2"/>
              </a:solidFill>
            </a:endParaRPr>
          </a:p>
        </p:txBody>
      </p:sp>
      <p:sp>
        <p:nvSpPr>
          <p:cNvPr id="27" name="Textfeld 26">
            <a:extLst>
              <a:ext uri="{FF2B5EF4-FFF2-40B4-BE49-F238E27FC236}">
                <a16:creationId xmlns:a16="http://schemas.microsoft.com/office/drawing/2014/main" id="{12FCDF11-9CDE-8522-796A-2AD614C966BC}"/>
              </a:ext>
            </a:extLst>
          </p:cNvPr>
          <p:cNvSpPr txBox="1"/>
          <p:nvPr/>
        </p:nvSpPr>
        <p:spPr bwMode="auto">
          <a:xfrm>
            <a:off x="7752170" y="1278542"/>
            <a:ext cx="0" cy="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rtlCol="0" anchor="t" anchorCtr="0" compatLnSpc="1">
            <a:prstTxWarp prst="textNoShape">
              <a:avLst/>
            </a:prstTxWarp>
            <a:noAutofit/>
          </a:bodyPr>
          <a:lstStyle/>
          <a:p>
            <a:pPr marL="285750" indent="-285750" algn="l">
              <a:lnSpc>
                <a:spcPct val="110000"/>
              </a:lnSpc>
              <a:spcAft>
                <a:spcPts val="600"/>
              </a:spcAft>
              <a:buClr>
                <a:schemeClr val="accent1"/>
              </a:buClr>
              <a:buFont typeface="Wingdings" panose="05000000000000000000" pitchFamily="2" charset="2"/>
              <a:buChar char="§"/>
            </a:pPr>
            <a:endParaRPr lang="de-DE" dirty="0" err="1">
              <a:solidFill>
                <a:schemeClr val="tx2"/>
              </a:solidFill>
            </a:endParaRPr>
          </a:p>
        </p:txBody>
      </p:sp>
      <p:sp>
        <p:nvSpPr>
          <p:cNvPr id="31" name="Textfeld 30">
            <a:extLst>
              <a:ext uri="{FF2B5EF4-FFF2-40B4-BE49-F238E27FC236}">
                <a16:creationId xmlns:a16="http://schemas.microsoft.com/office/drawing/2014/main" id="{F7094411-BB9A-7398-CF46-8946859FA8F1}"/>
              </a:ext>
            </a:extLst>
          </p:cNvPr>
          <p:cNvSpPr txBox="1"/>
          <p:nvPr/>
        </p:nvSpPr>
        <p:spPr bwMode="auto">
          <a:xfrm>
            <a:off x="9241104" y="1100517"/>
            <a:ext cx="0" cy="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rtlCol="0" anchor="t" anchorCtr="0" compatLnSpc="1">
            <a:prstTxWarp prst="textNoShape">
              <a:avLst/>
            </a:prstTxWarp>
            <a:noAutofit/>
          </a:bodyPr>
          <a:lstStyle/>
          <a:p>
            <a:pPr marL="285750" indent="-285750" algn="l">
              <a:lnSpc>
                <a:spcPct val="110000"/>
              </a:lnSpc>
              <a:spcAft>
                <a:spcPts val="600"/>
              </a:spcAft>
              <a:buClr>
                <a:schemeClr val="accent1"/>
              </a:buClr>
              <a:buFont typeface="Wingdings" panose="05000000000000000000" pitchFamily="2" charset="2"/>
              <a:buChar char="§"/>
            </a:pPr>
            <a:endParaRPr lang="de-DE" dirty="0" err="1">
              <a:solidFill>
                <a:schemeClr val="tx2"/>
              </a:solidFill>
            </a:endParaRPr>
          </a:p>
        </p:txBody>
      </p:sp>
      <p:sp>
        <p:nvSpPr>
          <p:cNvPr id="3" name="Textfeld 2">
            <a:extLst>
              <a:ext uri="{FF2B5EF4-FFF2-40B4-BE49-F238E27FC236}">
                <a16:creationId xmlns:a16="http://schemas.microsoft.com/office/drawing/2014/main" id="{8B326847-28CE-C893-4083-2F859C455770}"/>
              </a:ext>
            </a:extLst>
          </p:cNvPr>
          <p:cNvSpPr txBox="1"/>
          <p:nvPr/>
        </p:nvSpPr>
        <p:spPr bwMode="auto">
          <a:xfrm>
            <a:off x="6386286" y="1618343"/>
            <a:ext cx="0" cy="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rtlCol="0" anchor="t" anchorCtr="0" compatLnSpc="1">
            <a:prstTxWarp prst="textNoShape">
              <a:avLst/>
            </a:prstTxWarp>
            <a:noAutofit/>
          </a:bodyPr>
          <a:lstStyle/>
          <a:p>
            <a:pPr marL="285750" indent="-285750" algn="l">
              <a:lnSpc>
                <a:spcPct val="110000"/>
              </a:lnSpc>
              <a:spcAft>
                <a:spcPts val="600"/>
              </a:spcAft>
              <a:buClr>
                <a:schemeClr val="accent1"/>
              </a:buClr>
              <a:buFont typeface="Wingdings" panose="05000000000000000000" pitchFamily="2" charset="2"/>
              <a:buChar char="§"/>
            </a:pPr>
            <a:endParaRPr lang="de-DE" dirty="0" err="1">
              <a:solidFill>
                <a:schemeClr val="tx2"/>
              </a:solidFill>
            </a:endParaRPr>
          </a:p>
        </p:txBody>
      </p:sp>
      <p:pic>
        <p:nvPicPr>
          <p:cNvPr id="16" name="Bildplatzhalter 15">
            <a:extLst>
              <a:ext uri="{FF2B5EF4-FFF2-40B4-BE49-F238E27FC236}">
                <a16:creationId xmlns:a16="http://schemas.microsoft.com/office/drawing/2014/main" id="{45A57490-CF7E-E233-2DE7-52C30D645EFA}"/>
              </a:ext>
            </a:extLst>
          </p:cNvPr>
          <p:cNvPicPr>
            <a:picLocks noGrp="1" noChangeAspect="1"/>
          </p:cNvPicPr>
          <p:nvPr>
            <p:ph type="pic" sz="quarter" idx="27"/>
          </p:nvPr>
        </p:nvPicPr>
        <p:blipFill rotWithShape="1">
          <a:blip r:embed="rId4" cstate="print">
            <a:extLst>
              <a:ext uri="{28A0092B-C50C-407E-A947-70E740481C1C}">
                <a14:useLocalDpi xmlns:a14="http://schemas.microsoft.com/office/drawing/2010/main"/>
              </a:ext>
            </a:extLst>
          </a:blip>
          <a:srcRect l="-62510" r="-62492"/>
          <a:stretch/>
        </p:blipFill>
        <p:spPr>
          <a:xfrm>
            <a:off x="479376" y="1987792"/>
            <a:ext cx="2592288" cy="1152000"/>
          </a:xfrm>
          <a:prstGeom prst="rect">
            <a:avLst/>
          </a:prstGeom>
        </p:spPr>
      </p:pic>
      <p:pic>
        <p:nvPicPr>
          <p:cNvPr id="19" name="Bildplatzhalter 18">
            <a:extLst>
              <a:ext uri="{FF2B5EF4-FFF2-40B4-BE49-F238E27FC236}">
                <a16:creationId xmlns:a16="http://schemas.microsoft.com/office/drawing/2014/main" id="{CE5F998B-75B4-7687-9A34-9E11C61DC17C}"/>
              </a:ext>
            </a:extLst>
          </p:cNvPr>
          <p:cNvPicPr>
            <a:picLocks noGrp="1" noChangeAspect="1"/>
          </p:cNvPicPr>
          <p:nvPr>
            <p:ph type="pic" sz="quarter" idx="30"/>
          </p:nvPr>
        </p:nvPicPr>
        <p:blipFill rotWithShape="1">
          <a:blip r:embed="rId5" cstate="print">
            <a:extLst>
              <a:ext uri="{28A0092B-C50C-407E-A947-70E740481C1C}">
                <a14:useLocalDpi xmlns:a14="http://schemas.microsoft.com/office/drawing/2010/main"/>
              </a:ext>
            </a:extLst>
          </a:blip>
          <a:srcRect l="-61478" t="-127" r="-61438"/>
          <a:stretch/>
        </p:blipFill>
        <p:spPr>
          <a:xfrm>
            <a:off x="3359696" y="1987792"/>
            <a:ext cx="2591842" cy="1152000"/>
          </a:xfrm>
          <a:prstGeom prst="rect">
            <a:avLst/>
          </a:prstGeom>
        </p:spPr>
      </p:pic>
      <p:pic>
        <p:nvPicPr>
          <p:cNvPr id="21" name="Bildplatzhalter 20">
            <a:extLst>
              <a:ext uri="{FF2B5EF4-FFF2-40B4-BE49-F238E27FC236}">
                <a16:creationId xmlns:a16="http://schemas.microsoft.com/office/drawing/2014/main" id="{15C2A983-D58C-3225-0B5D-4A180C5E85D2}"/>
              </a:ext>
            </a:extLst>
          </p:cNvPr>
          <p:cNvPicPr>
            <a:picLocks noGrp="1" noChangeAspect="1"/>
          </p:cNvPicPr>
          <p:nvPr>
            <p:ph type="pic" sz="quarter" idx="33"/>
          </p:nvPr>
        </p:nvPicPr>
        <p:blipFill rotWithShape="1">
          <a:blip r:embed="rId6" cstate="print">
            <a:extLst>
              <a:ext uri="{28A0092B-C50C-407E-A947-70E740481C1C}">
                <a14:useLocalDpi xmlns:a14="http://schemas.microsoft.com/office/drawing/2010/main"/>
              </a:ext>
            </a:extLst>
          </a:blip>
          <a:srcRect l="-62488" r="-62474"/>
          <a:stretch/>
        </p:blipFill>
        <p:spPr>
          <a:xfrm>
            <a:off x="6240016" y="1987792"/>
            <a:ext cx="2591842" cy="1152000"/>
          </a:xfrm>
          <a:prstGeom prst="rect">
            <a:avLst/>
          </a:prstGeom>
        </p:spPr>
      </p:pic>
      <p:pic>
        <p:nvPicPr>
          <p:cNvPr id="24" name="Bildplatzhalter 23">
            <a:extLst>
              <a:ext uri="{FF2B5EF4-FFF2-40B4-BE49-F238E27FC236}">
                <a16:creationId xmlns:a16="http://schemas.microsoft.com/office/drawing/2014/main" id="{0200B523-0112-A0FE-E0BE-B17AC46F2B74}"/>
              </a:ext>
            </a:extLst>
          </p:cNvPr>
          <p:cNvPicPr>
            <a:picLocks noGrp="1" noChangeAspect="1"/>
          </p:cNvPicPr>
          <p:nvPr>
            <p:ph type="pic" sz="quarter" idx="36"/>
          </p:nvPr>
        </p:nvPicPr>
        <p:blipFill rotWithShape="1">
          <a:blip r:embed="rId7" cstate="print">
            <a:extLst>
              <a:ext uri="{28A0092B-C50C-407E-A947-70E740481C1C}">
                <a14:useLocalDpi xmlns:a14="http://schemas.microsoft.com/office/drawing/2010/main"/>
              </a:ext>
            </a:extLst>
          </a:blip>
          <a:srcRect l="-37407" r="-37403"/>
          <a:stretch/>
        </p:blipFill>
        <p:spPr>
          <a:xfrm>
            <a:off x="9120336" y="1987792"/>
            <a:ext cx="2591842" cy="1152000"/>
          </a:xfrm>
          <a:prstGeom prst="rect">
            <a:avLst/>
          </a:prstGeom>
        </p:spPr>
      </p:pic>
    </p:spTree>
    <p:extLst>
      <p:ext uri="{BB962C8B-B14F-4D97-AF65-F5344CB8AC3E}">
        <p14:creationId xmlns:p14="http://schemas.microsoft.com/office/powerpoint/2010/main" val="3900516879"/>
      </p:ext>
    </p:extLst>
  </p:cSld>
  <p:clrMapOvr>
    <a:masterClrMapping/>
  </p:clrMapOvr>
  <p:extLst>
    <p:ext uri="{6950BFC3-D8DA-4A85-94F7-54DA5524770B}">
      <p188:commentRel xmlns:p188="http://schemas.microsoft.com/office/powerpoint/2018/8/main" r:id="rId3"/>
    </p:ext>
  </p:extLs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fr-FR" dirty="0"/>
              <a:t>Manomètres différentiels. Résistant et fiable.</a:t>
            </a:r>
            <a:endParaRPr lang="de-CH" dirty="0"/>
          </a:p>
        </p:txBody>
      </p:sp>
      <p:sp>
        <p:nvSpPr>
          <p:cNvPr id="5" name="Datumsplatzhalter 4"/>
          <p:cNvSpPr>
            <a:spLocks noGrp="1"/>
          </p:cNvSpPr>
          <p:nvPr>
            <p:ph type="dt" sz="half" idx="25"/>
          </p:nvPr>
        </p:nvSpPr>
        <p:spPr/>
        <p:txBody>
          <a:bodyPr/>
          <a:lstStyle/>
          <a:p>
            <a:pPr>
              <a:defRPr/>
            </a:pPr>
            <a:fld id="{AF6CEF3A-2DE6-2F4A-8E04-A1E44144A641}" type="datetime1">
              <a:rPr lang="de-CH" smtClean="0"/>
              <a:t>17.09.2025</a:t>
            </a:fld>
            <a:endParaRPr lang="de-CH" dirty="0"/>
          </a:p>
        </p:txBody>
      </p:sp>
      <p:sp>
        <p:nvSpPr>
          <p:cNvPr id="6" name="Fußzeilenplatzhalter 5"/>
          <p:cNvSpPr>
            <a:spLocks noGrp="1"/>
          </p:cNvSpPr>
          <p:nvPr>
            <p:ph type="ftr" sz="quarter" idx="26"/>
          </p:nvPr>
        </p:nvSpPr>
        <p:spPr/>
        <p:txBody>
          <a:bodyPr/>
          <a:lstStyle/>
          <a:p>
            <a:pPr>
              <a:defRPr/>
            </a:pPr>
            <a:r>
              <a:rPr lang="en-GB" altLang="de-DE" dirty="0" err="1"/>
              <a:t>Présentation</a:t>
            </a:r>
            <a:r>
              <a:rPr lang="en-GB" altLang="de-DE" dirty="0"/>
              <a:t> Bourdon</a:t>
            </a:r>
            <a:endParaRPr lang="de-DE" altLang="de-DE" dirty="0"/>
          </a:p>
        </p:txBody>
      </p:sp>
      <p:sp>
        <p:nvSpPr>
          <p:cNvPr id="7" name="Foliennummernplatzhalter 6"/>
          <p:cNvSpPr>
            <a:spLocks noGrp="1"/>
          </p:cNvSpPr>
          <p:nvPr>
            <p:ph type="sldNum" sz="quarter" idx="27"/>
          </p:nvPr>
        </p:nvSpPr>
        <p:spPr/>
        <p:txBody>
          <a:bodyPr/>
          <a:lstStyle/>
          <a:p>
            <a:pPr>
              <a:defRPr/>
            </a:pPr>
            <a:fld id="{DE15152C-7E44-A94B-BCD8-272D3D1F368E}" type="slidenum">
              <a:rPr lang="de-DE" altLang="de-DE" smtClean="0"/>
              <a:pPr>
                <a:defRPr/>
              </a:pPr>
              <a:t>12</a:t>
            </a:fld>
            <a:endParaRPr lang="de-DE" altLang="de-DE" dirty="0"/>
          </a:p>
        </p:txBody>
      </p:sp>
      <p:graphicFrame>
        <p:nvGraphicFramePr>
          <p:cNvPr id="9" name="Tabelle 8">
            <a:extLst>
              <a:ext uri="{FF2B5EF4-FFF2-40B4-BE49-F238E27FC236}">
                <a16:creationId xmlns:a16="http://schemas.microsoft.com/office/drawing/2014/main" id="{33666B0F-02A3-2B70-ABF4-D08753917C5C}"/>
              </a:ext>
            </a:extLst>
          </p:cNvPr>
          <p:cNvGraphicFramePr>
            <a:graphicFrameLocks/>
          </p:cNvGraphicFramePr>
          <p:nvPr/>
        </p:nvGraphicFramePr>
        <p:xfrm>
          <a:off x="511200" y="5040000"/>
          <a:ext cx="3456384" cy="367920"/>
        </p:xfrm>
        <a:graphic>
          <a:graphicData uri="http://schemas.openxmlformats.org/drawingml/2006/table">
            <a:tbl>
              <a:tblPr firstRow="1" bandRow="1">
                <a:tableStyleId>{2D5ABB26-0587-4C30-8999-92F81FD0307C}</a:tableStyleId>
              </a:tblPr>
              <a:tblGrid>
                <a:gridCol w="3456384">
                  <a:extLst>
                    <a:ext uri="{9D8B030D-6E8A-4147-A177-3AD203B41FA5}">
                      <a16:colId xmlns:a16="http://schemas.microsoft.com/office/drawing/2014/main" val="2109833406"/>
                    </a:ext>
                  </a:extLst>
                </a:gridCol>
              </a:tblGrid>
              <a:tr h="0">
                <a:tc>
                  <a:txBody>
                    <a:bodyPr/>
                    <a:lstStyle/>
                    <a:p>
                      <a:pPr marL="0" marR="0" lvl="0" indent="0" algn="l" defTabSz="1035025" rtl="0" eaLnBrk="1" fontAlgn="base" latinLnBrk="0" hangingPunct="1">
                        <a:lnSpc>
                          <a:spcPct val="100000"/>
                        </a:lnSpc>
                        <a:spcBef>
                          <a:spcPts val="0"/>
                        </a:spcBef>
                        <a:spcAft>
                          <a:spcPts val="600"/>
                        </a:spcAft>
                        <a:buClr>
                          <a:srgbClr val="0061AE"/>
                        </a:buClr>
                        <a:buSzTx/>
                        <a:buFontTx/>
                        <a:buNone/>
                        <a:tabLst/>
                        <a:defRPr/>
                      </a:pPr>
                      <a:r>
                        <a:rPr kumimoji="0" lang="en-US" sz="1800" b="0" i="0" u="none" strike="noStrike" kern="1200" cap="none" spc="0" normalizeH="0" baseline="0" noProof="0" dirty="0" err="1">
                          <a:ln>
                            <a:noFill/>
                          </a:ln>
                          <a:solidFill>
                            <a:schemeClr val="tx2"/>
                          </a:solidFill>
                          <a:effectLst/>
                          <a:uLnTx/>
                          <a:uFillTx/>
                          <a:latin typeface="+mj-lt"/>
                          <a:ea typeface="MS PGothic" panose="020B0600070205080204" pitchFamily="34" charset="-128"/>
                          <a:cs typeface="Segoe UI" panose="020B0502040204020203" pitchFamily="34" charset="0"/>
                        </a:rPr>
                        <a:t>Manomètres</a:t>
                      </a:r>
                      <a:r>
                        <a:rPr kumimoji="0" lang="en-US" sz="1800" b="0" i="0" u="none" strike="noStrike" kern="1200" cap="none" spc="0" normalizeH="0" baseline="0" noProof="0" dirty="0">
                          <a:ln>
                            <a:noFill/>
                          </a:ln>
                          <a:solidFill>
                            <a:schemeClr val="tx2"/>
                          </a:solidFill>
                          <a:effectLst/>
                          <a:uLnTx/>
                          <a:uFillTx/>
                          <a:latin typeface="+mj-lt"/>
                          <a:ea typeface="MS PGothic" panose="020B0600070205080204" pitchFamily="34" charset="-128"/>
                          <a:cs typeface="Segoe UI" panose="020B0502040204020203" pitchFamily="34" charset="0"/>
                        </a:rPr>
                        <a:t> </a:t>
                      </a:r>
                      <a:r>
                        <a:rPr kumimoji="0" lang="en-US" sz="1800" b="0" i="0" u="none" strike="noStrike" kern="1200" cap="none" spc="0" normalizeH="0" baseline="0" noProof="0" dirty="0" err="1">
                          <a:ln>
                            <a:noFill/>
                          </a:ln>
                          <a:solidFill>
                            <a:schemeClr val="tx2"/>
                          </a:solidFill>
                          <a:effectLst/>
                          <a:uLnTx/>
                          <a:uFillTx/>
                          <a:latin typeface="+mj-lt"/>
                          <a:ea typeface="MS PGothic" panose="020B0600070205080204" pitchFamily="34" charset="-128"/>
                          <a:cs typeface="Segoe UI" panose="020B0502040204020203" pitchFamily="34" charset="0"/>
                        </a:rPr>
                        <a:t>différentiels</a:t>
                      </a:r>
                      <a:r>
                        <a:rPr kumimoji="0" lang="en-US" sz="1800" b="0" i="0" u="none" strike="noStrike" kern="1200" cap="none" spc="0" normalizeH="0" baseline="0" noProof="0" dirty="0">
                          <a:ln>
                            <a:noFill/>
                          </a:ln>
                          <a:solidFill>
                            <a:schemeClr val="tx2"/>
                          </a:solidFill>
                          <a:effectLst/>
                          <a:uLnTx/>
                          <a:uFillTx/>
                          <a:latin typeface="+mj-lt"/>
                          <a:ea typeface="MS PGothic" panose="020B0600070205080204" pitchFamily="34" charset="-128"/>
                          <a:cs typeface="Segoe UI" panose="020B0502040204020203" pitchFamily="34" charset="0"/>
                        </a:rPr>
                        <a:t> </a:t>
                      </a:r>
                      <a:r>
                        <a:rPr kumimoji="0" lang="en-US" sz="1800" b="0" i="0" u="none" strike="noStrike" kern="1200" cap="none" spc="0" normalizeH="0" baseline="0" noProof="0" dirty="0" err="1">
                          <a:ln>
                            <a:noFill/>
                          </a:ln>
                          <a:solidFill>
                            <a:schemeClr val="tx2"/>
                          </a:solidFill>
                          <a:effectLst/>
                          <a:uLnTx/>
                          <a:uFillTx/>
                          <a:latin typeface="+mj-lt"/>
                          <a:ea typeface="MS PGothic" panose="020B0600070205080204" pitchFamily="34" charset="-128"/>
                          <a:cs typeface="Segoe UI" panose="020B0502040204020203" pitchFamily="34" charset="0"/>
                        </a:rPr>
                        <a:t>à</a:t>
                      </a:r>
                      <a:r>
                        <a:rPr kumimoji="0" lang="en-US" sz="1800" b="0" i="0" u="none" strike="noStrike" kern="1200" cap="none" spc="0" normalizeH="0" baseline="0" noProof="0" dirty="0">
                          <a:ln>
                            <a:noFill/>
                          </a:ln>
                          <a:solidFill>
                            <a:schemeClr val="tx2"/>
                          </a:solidFill>
                          <a:effectLst/>
                          <a:uLnTx/>
                          <a:uFillTx/>
                          <a:latin typeface="+mj-lt"/>
                          <a:ea typeface="MS PGothic" panose="020B0600070205080204" pitchFamily="34" charset="-128"/>
                          <a:cs typeface="Segoe UI" panose="020B0502040204020203" pitchFamily="34" charset="0"/>
                        </a:rPr>
                        <a:t> capsule</a:t>
                      </a:r>
                    </a:p>
                  </a:txBody>
                  <a:tcPr marL="0" marR="0" marT="46800" marB="46800">
                    <a:lnT w="6350" cap="flat" cmpd="sng" algn="ctr">
                      <a:solidFill>
                        <a:schemeClr val="tx2">
                          <a:lumMod val="20000"/>
                          <a:lumOff val="80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2549812082"/>
                  </a:ext>
                </a:extLst>
              </a:tr>
            </a:tbl>
          </a:graphicData>
        </a:graphic>
      </p:graphicFrame>
      <p:graphicFrame>
        <p:nvGraphicFramePr>
          <p:cNvPr id="10" name="Tabelle 8">
            <a:extLst>
              <a:ext uri="{FF2B5EF4-FFF2-40B4-BE49-F238E27FC236}">
                <a16:creationId xmlns:a16="http://schemas.microsoft.com/office/drawing/2014/main" id="{04F55114-99C8-86D3-1A26-C287090815BF}"/>
              </a:ext>
            </a:extLst>
          </p:cNvPr>
          <p:cNvGraphicFramePr>
            <a:graphicFrameLocks/>
          </p:cNvGraphicFramePr>
          <p:nvPr/>
        </p:nvGraphicFramePr>
        <p:xfrm>
          <a:off x="4382996" y="5040000"/>
          <a:ext cx="3456384" cy="381600"/>
        </p:xfrm>
        <a:graphic>
          <a:graphicData uri="http://schemas.openxmlformats.org/drawingml/2006/table">
            <a:tbl>
              <a:tblPr firstRow="1" bandRow="1">
                <a:tableStyleId>{2D5ABB26-0587-4C30-8999-92F81FD0307C}</a:tableStyleId>
              </a:tblPr>
              <a:tblGrid>
                <a:gridCol w="3456384">
                  <a:extLst>
                    <a:ext uri="{9D8B030D-6E8A-4147-A177-3AD203B41FA5}">
                      <a16:colId xmlns:a16="http://schemas.microsoft.com/office/drawing/2014/main" val="2109833406"/>
                    </a:ext>
                  </a:extLst>
                </a:gridCol>
              </a:tblGrid>
              <a:tr h="381600">
                <a:tc>
                  <a:txBody>
                    <a:bodyPr/>
                    <a:lstStyle/>
                    <a:p>
                      <a:pPr marL="0" indent="0">
                        <a:buFontTx/>
                        <a:buNone/>
                      </a:pPr>
                      <a:r>
                        <a:rPr lang="en-US" sz="1800" dirty="0" err="1">
                          <a:solidFill>
                            <a:schemeClr val="tx2"/>
                          </a:solidFill>
                        </a:rPr>
                        <a:t>Manomètres</a:t>
                      </a:r>
                      <a:r>
                        <a:rPr lang="en-US" sz="1800" dirty="0">
                          <a:solidFill>
                            <a:schemeClr val="tx2"/>
                          </a:solidFill>
                        </a:rPr>
                        <a:t> </a:t>
                      </a:r>
                      <a:r>
                        <a:rPr lang="en-US" sz="1800" dirty="0" err="1">
                          <a:solidFill>
                            <a:schemeClr val="tx2"/>
                          </a:solidFill>
                        </a:rPr>
                        <a:t>différentiels</a:t>
                      </a:r>
                      <a:r>
                        <a:rPr lang="en-US" sz="1800" dirty="0">
                          <a:solidFill>
                            <a:schemeClr val="tx2"/>
                          </a:solidFill>
                        </a:rPr>
                        <a:t> </a:t>
                      </a:r>
                      <a:r>
                        <a:rPr lang="en-US" sz="1800" dirty="0" err="1">
                          <a:solidFill>
                            <a:schemeClr val="tx2"/>
                          </a:solidFill>
                        </a:rPr>
                        <a:t>à</a:t>
                      </a:r>
                      <a:r>
                        <a:rPr lang="en-US" sz="1800" dirty="0">
                          <a:solidFill>
                            <a:schemeClr val="tx2"/>
                          </a:solidFill>
                        </a:rPr>
                        <a:t> </a:t>
                      </a:r>
                      <a:r>
                        <a:rPr lang="en-US" sz="1800" dirty="0" err="1">
                          <a:solidFill>
                            <a:schemeClr val="tx2"/>
                          </a:solidFill>
                        </a:rPr>
                        <a:t>soufflet</a:t>
                      </a:r>
                      <a:endParaRPr lang="en-US" sz="1800" dirty="0">
                        <a:solidFill>
                          <a:schemeClr val="tx2"/>
                        </a:solidFill>
                      </a:endParaRPr>
                    </a:p>
                  </a:txBody>
                  <a:tcPr marL="0" marR="0" marT="46800" marB="46800" anchor="ctr">
                    <a:lnT w="6350" cap="flat" cmpd="sng" algn="ctr">
                      <a:solidFill>
                        <a:schemeClr val="tx2">
                          <a:lumMod val="20000"/>
                          <a:lumOff val="80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018680372"/>
                  </a:ext>
                </a:extLst>
              </a:tr>
            </a:tbl>
          </a:graphicData>
        </a:graphic>
      </p:graphicFrame>
      <p:graphicFrame>
        <p:nvGraphicFramePr>
          <p:cNvPr id="3" name="Tabelle 8">
            <a:extLst>
              <a:ext uri="{FF2B5EF4-FFF2-40B4-BE49-F238E27FC236}">
                <a16:creationId xmlns:a16="http://schemas.microsoft.com/office/drawing/2014/main" id="{B3FB7B06-A288-BAE3-5D15-A2B419528C19}"/>
              </a:ext>
            </a:extLst>
          </p:cNvPr>
          <p:cNvGraphicFramePr>
            <a:graphicFrameLocks/>
          </p:cNvGraphicFramePr>
          <p:nvPr/>
        </p:nvGraphicFramePr>
        <p:xfrm>
          <a:off x="8256241" y="5040000"/>
          <a:ext cx="3456384" cy="655200"/>
        </p:xfrm>
        <a:graphic>
          <a:graphicData uri="http://schemas.openxmlformats.org/drawingml/2006/table">
            <a:tbl>
              <a:tblPr firstRow="1" bandRow="1">
                <a:tableStyleId>{2D5ABB26-0587-4C30-8999-92F81FD0307C}</a:tableStyleId>
              </a:tblPr>
              <a:tblGrid>
                <a:gridCol w="3456384">
                  <a:extLst>
                    <a:ext uri="{9D8B030D-6E8A-4147-A177-3AD203B41FA5}">
                      <a16:colId xmlns:a16="http://schemas.microsoft.com/office/drawing/2014/main" val="2109833406"/>
                    </a:ext>
                  </a:extLst>
                </a:gridCol>
              </a:tblGrid>
              <a:tr h="655200">
                <a:tc>
                  <a:txBody>
                    <a:bodyPr/>
                    <a:lstStyle/>
                    <a:p>
                      <a:pPr marL="0" indent="0">
                        <a:buFontTx/>
                        <a:buNone/>
                      </a:pPr>
                      <a:r>
                        <a:rPr lang="fr-FR" sz="1800" dirty="0">
                          <a:solidFill>
                            <a:schemeClr val="tx2"/>
                          </a:solidFill>
                        </a:rPr>
                        <a:t>Manomètres différentiels à cellule différentielle</a:t>
                      </a:r>
                      <a:endParaRPr lang="en-US" sz="1800" dirty="0">
                        <a:solidFill>
                          <a:schemeClr val="tx2"/>
                        </a:solidFill>
                      </a:endParaRPr>
                    </a:p>
                  </a:txBody>
                  <a:tcPr marL="0" marR="0" marT="46800" marB="46800" anchor="ctr">
                    <a:lnT w="6350" cap="flat" cmpd="sng" algn="ctr">
                      <a:solidFill>
                        <a:schemeClr val="tx2">
                          <a:lumMod val="20000"/>
                          <a:lumOff val="80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018680372"/>
                  </a:ext>
                </a:extLst>
              </a:tr>
            </a:tbl>
          </a:graphicData>
        </a:graphic>
      </p:graphicFrame>
      <p:sp>
        <p:nvSpPr>
          <p:cNvPr id="4" name="Textfeld 3">
            <a:extLst>
              <a:ext uri="{FF2B5EF4-FFF2-40B4-BE49-F238E27FC236}">
                <a16:creationId xmlns:a16="http://schemas.microsoft.com/office/drawing/2014/main" id="{DF277E9F-9A78-64CF-E518-895CA3859830}"/>
              </a:ext>
            </a:extLst>
          </p:cNvPr>
          <p:cNvSpPr txBox="1"/>
          <p:nvPr/>
        </p:nvSpPr>
        <p:spPr bwMode="auto">
          <a:xfrm>
            <a:off x="6336064" y="6627377"/>
            <a:ext cx="0" cy="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rtlCol="0" anchor="t" anchorCtr="0" compatLnSpc="1">
            <a:prstTxWarp prst="textNoShape">
              <a:avLst/>
            </a:prstTxWarp>
            <a:noAutofit/>
          </a:bodyPr>
          <a:lstStyle/>
          <a:p>
            <a:pPr marL="285750" indent="-285750" algn="l">
              <a:lnSpc>
                <a:spcPct val="110000"/>
              </a:lnSpc>
              <a:spcAft>
                <a:spcPts val="600"/>
              </a:spcAft>
              <a:buClr>
                <a:schemeClr val="accent1"/>
              </a:buClr>
              <a:buFont typeface="Wingdings" panose="05000000000000000000" pitchFamily="2" charset="2"/>
              <a:buChar char="§"/>
            </a:pPr>
            <a:endParaRPr lang="de-DE" dirty="0" err="1">
              <a:solidFill>
                <a:schemeClr val="tx2"/>
              </a:solidFill>
            </a:endParaRPr>
          </a:p>
        </p:txBody>
      </p:sp>
      <p:pic>
        <p:nvPicPr>
          <p:cNvPr id="14" name="Bildplatzhalter 13">
            <a:extLst>
              <a:ext uri="{FF2B5EF4-FFF2-40B4-BE49-F238E27FC236}">
                <a16:creationId xmlns:a16="http://schemas.microsoft.com/office/drawing/2014/main" id="{4485E0A0-BC94-DD49-D5DC-503D1012F15E}"/>
              </a:ext>
            </a:extLst>
          </p:cNvPr>
          <p:cNvPicPr>
            <a:picLocks noGrp="1" noChangeAspect="1"/>
          </p:cNvPicPr>
          <p:nvPr>
            <p:ph type="pic" sz="quarter" idx="23"/>
          </p:nvPr>
        </p:nvPicPr>
        <p:blipFill rotWithShape="1">
          <a:blip r:embed="rId4" cstate="print">
            <a:extLst>
              <a:ext uri="{28A0092B-C50C-407E-A947-70E740481C1C}">
                <a14:useLocalDpi xmlns:a14="http://schemas.microsoft.com/office/drawing/2010/main"/>
              </a:ext>
            </a:extLst>
          </a:blip>
          <a:srcRect l="-34861" t="-2537" r="-9943" b="-4243"/>
          <a:stretch/>
        </p:blipFill>
        <p:spPr>
          <a:xfrm>
            <a:off x="7032104" y="1269264"/>
            <a:ext cx="5158632" cy="4536000"/>
          </a:xfrm>
          <a:prstGeom prst="rect">
            <a:avLst/>
          </a:prstGeom>
        </p:spPr>
      </p:pic>
    </p:spTree>
    <p:extLst>
      <p:ext uri="{BB962C8B-B14F-4D97-AF65-F5344CB8AC3E}">
        <p14:creationId xmlns:p14="http://schemas.microsoft.com/office/powerpoint/2010/main" val="2118403945"/>
      </p:ext>
    </p:extLst>
  </p:cSld>
  <p:clrMapOvr>
    <a:masterClrMapping/>
  </p:clrMapOvr>
  <p:extLst>
    <p:ext uri="{6950BFC3-D8DA-4A85-94F7-54DA5524770B}">
      <p188:commentRel xmlns:p188="http://schemas.microsoft.com/office/powerpoint/2018/8/main" r:id="rId3"/>
    </p:ext>
  </p:extLs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Datumsplatzhalter 14">
            <a:extLst>
              <a:ext uri="{FF2B5EF4-FFF2-40B4-BE49-F238E27FC236}">
                <a16:creationId xmlns:a16="http://schemas.microsoft.com/office/drawing/2014/main" id="{9480A844-A342-30B9-3220-4B595973ED2D}"/>
              </a:ext>
            </a:extLst>
          </p:cNvPr>
          <p:cNvSpPr>
            <a:spLocks noGrp="1"/>
          </p:cNvSpPr>
          <p:nvPr>
            <p:ph type="dt" sz="half" idx="46"/>
          </p:nvPr>
        </p:nvSpPr>
        <p:spPr/>
        <p:txBody>
          <a:bodyPr/>
          <a:lstStyle/>
          <a:p>
            <a:pPr>
              <a:defRPr/>
            </a:pPr>
            <a:fld id="{423233FB-CA55-5E49-8BAA-9C23718D6425}" type="datetime1">
              <a:rPr lang="de-CH" smtClean="0"/>
              <a:t>17.09.2025</a:t>
            </a:fld>
            <a:endParaRPr lang="de-CH" dirty="0"/>
          </a:p>
        </p:txBody>
      </p:sp>
      <p:sp>
        <p:nvSpPr>
          <p:cNvPr id="16" name="Fußzeilenplatzhalter 15">
            <a:extLst>
              <a:ext uri="{FF2B5EF4-FFF2-40B4-BE49-F238E27FC236}">
                <a16:creationId xmlns:a16="http://schemas.microsoft.com/office/drawing/2014/main" id="{0DF7DF71-2B52-4EA6-46C0-0AFD6778F0C6}"/>
              </a:ext>
            </a:extLst>
          </p:cNvPr>
          <p:cNvSpPr>
            <a:spLocks noGrp="1"/>
          </p:cNvSpPr>
          <p:nvPr>
            <p:ph type="ftr" sz="quarter" idx="47"/>
          </p:nvPr>
        </p:nvSpPr>
        <p:spPr/>
        <p:txBody>
          <a:bodyPr/>
          <a:lstStyle/>
          <a:p>
            <a:pPr>
              <a:defRPr/>
            </a:pPr>
            <a:r>
              <a:rPr lang="en-GB" altLang="de-DE" dirty="0" err="1"/>
              <a:t>Présentation</a:t>
            </a:r>
            <a:r>
              <a:rPr lang="en-GB" altLang="de-DE" dirty="0"/>
              <a:t> Bourdon</a:t>
            </a:r>
            <a:endParaRPr lang="de-DE" altLang="de-DE" dirty="0"/>
          </a:p>
        </p:txBody>
      </p:sp>
      <p:sp>
        <p:nvSpPr>
          <p:cNvPr id="17" name="Foliennummernplatzhalter 16">
            <a:extLst>
              <a:ext uri="{FF2B5EF4-FFF2-40B4-BE49-F238E27FC236}">
                <a16:creationId xmlns:a16="http://schemas.microsoft.com/office/drawing/2014/main" id="{3DB958A7-4ADC-B7A1-114E-398E26226C4F}"/>
              </a:ext>
            </a:extLst>
          </p:cNvPr>
          <p:cNvSpPr>
            <a:spLocks noGrp="1"/>
          </p:cNvSpPr>
          <p:nvPr>
            <p:ph type="sldNum" sz="quarter" idx="48"/>
          </p:nvPr>
        </p:nvSpPr>
        <p:spPr/>
        <p:txBody>
          <a:bodyPr/>
          <a:lstStyle/>
          <a:p>
            <a:pPr>
              <a:defRPr/>
            </a:pPr>
            <a:fld id="{DE15152C-7E44-A94B-BCD8-272D3D1F368E}" type="slidenum">
              <a:rPr lang="de-DE" altLang="de-DE" smtClean="0"/>
              <a:pPr>
                <a:defRPr/>
              </a:pPr>
              <a:t>13</a:t>
            </a:fld>
            <a:endParaRPr lang="de-DE" altLang="de-DE" dirty="0"/>
          </a:p>
        </p:txBody>
      </p:sp>
      <p:sp>
        <p:nvSpPr>
          <p:cNvPr id="39" name="Titel 1">
            <a:extLst>
              <a:ext uri="{FF2B5EF4-FFF2-40B4-BE49-F238E27FC236}">
                <a16:creationId xmlns:a16="http://schemas.microsoft.com/office/drawing/2014/main" id="{EC49142F-3D6D-A4C6-5C2F-A29656228E9A}"/>
              </a:ext>
            </a:extLst>
          </p:cNvPr>
          <p:cNvSpPr>
            <a:spLocks noGrp="1"/>
          </p:cNvSpPr>
          <p:nvPr>
            <p:ph type="title"/>
          </p:nvPr>
        </p:nvSpPr>
        <p:spPr>
          <a:xfrm>
            <a:off x="480624" y="908920"/>
            <a:ext cx="11232000" cy="792000"/>
          </a:xfrm>
        </p:spPr>
        <p:txBody>
          <a:bodyPr/>
          <a:lstStyle/>
          <a:p>
            <a:r>
              <a:rPr lang="de-DE" dirty="0" err="1">
                <a:effectLst/>
              </a:rPr>
              <a:t>Manomètres</a:t>
            </a:r>
            <a:r>
              <a:rPr lang="de-DE" dirty="0">
                <a:effectLst/>
              </a:rPr>
              <a:t> </a:t>
            </a:r>
            <a:r>
              <a:rPr lang="de-DE" dirty="0" err="1">
                <a:effectLst/>
              </a:rPr>
              <a:t>différentiels</a:t>
            </a:r>
            <a:r>
              <a:rPr lang="de-DE" dirty="0">
                <a:effectLst/>
              </a:rPr>
              <a:t>.</a:t>
            </a:r>
          </a:p>
        </p:txBody>
      </p:sp>
      <p:sp>
        <p:nvSpPr>
          <p:cNvPr id="40" name="Textplatzhalter 2">
            <a:extLst>
              <a:ext uri="{FF2B5EF4-FFF2-40B4-BE49-F238E27FC236}">
                <a16:creationId xmlns:a16="http://schemas.microsoft.com/office/drawing/2014/main" id="{6AC6E811-5C2D-5429-0A34-BE725ABDCAFC}"/>
              </a:ext>
            </a:extLst>
          </p:cNvPr>
          <p:cNvSpPr>
            <a:spLocks noGrp="1"/>
          </p:cNvSpPr>
          <p:nvPr>
            <p:ph type="body" sz="quarter" idx="24"/>
          </p:nvPr>
        </p:nvSpPr>
        <p:spPr>
          <a:xfrm>
            <a:off x="479425" y="3357049"/>
            <a:ext cx="2592388" cy="648015"/>
          </a:xfrm>
        </p:spPr>
        <p:txBody>
          <a:bodyPr/>
          <a:lstStyle/>
          <a:p>
            <a:r>
              <a:rPr lang="en-US" sz="1800" dirty="0" err="1">
                <a:solidFill>
                  <a:schemeClr val="accent1"/>
                </a:solidFill>
              </a:rPr>
              <a:t>Manomètres</a:t>
            </a:r>
            <a:r>
              <a:rPr lang="en-US" sz="1800" dirty="0">
                <a:solidFill>
                  <a:schemeClr val="accent1"/>
                </a:solidFill>
              </a:rPr>
              <a:t> </a:t>
            </a:r>
            <a:r>
              <a:rPr lang="en-US" sz="1800" dirty="0" err="1">
                <a:solidFill>
                  <a:schemeClr val="accent1"/>
                </a:solidFill>
              </a:rPr>
              <a:t>différentiels</a:t>
            </a:r>
            <a:r>
              <a:rPr lang="en-US" sz="1800" dirty="0">
                <a:solidFill>
                  <a:schemeClr val="accent1"/>
                </a:solidFill>
              </a:rPr>
              <a:t> </a:t>
            </a:r>
            <a:r>
              <a:rPr lang="en-US" sz="1800" dirty="0" err="1">
                <a:solidFill>
                  <a:schemeClr val="accent1"/>
                </a:solidFill>
              </a:rPr>
              <a:t>à</a:t>
            </a:r>
            <a:r>
              <a:rPr lang="en-US" sz="1800" dirty="0">
                <a:solidFill>
                  <a:schemeClr val="accent1"/>
                </a:solidFill>
              </a:rPr>
              <a:t> capsule</a:t>
            </a:r>
          </a:p>
          <a:p>
            <a:endParaRPr lang="de-DE" dirty="0">
              <a:solidFill>
                <a:schemeClr val="accent1"/>
              </a:solidFill>
            </a:endParaRPr>
          </a:p>
        </p:txBody>
      </p:sp>
      <p:sp>
        <p:nvSpPr>
          <p:cNvPr id="41" name="Textplatzhalter 4">
            <a:extLst>
              <a:ext uri="{FF2B5EF4-FFF2-40B4-BE49-F238E27FC236}">
                <a16:creationId xmlns:a16="http://schemas.microsoft.com/office/drawing/2014/main" id="{97A91942-F9A1-E7A8-0B13-31D7DEB99668}"/>
              </a:ext>
            </a:extLst>
          </p:cNvPr>
          <p:cNvSpPr>
            <a:spLocks noGrp="1"/>
          </p:cNvSpPr>
          <p:nvPr>
            <p:ph type="body" sz="quarter" idx="29"/>
          </p:nvPr>
        </p:nvSpPr>
        <p:spPr>
          <a:xfrm>
            <a:off x="3359745" y="3357049"/>
            <a:ext cx="2592388" cy="648015"/>
          </a:xfrm>
        </p:spPr>
        <p:txBody>
          <a:bodyPr/>
          <a:lstStyle/>
          <a:p>
            <a:r>
              <a:rPr lang="en-US" sz="1800" dirty="0" err="1">
                <a:solidFill>
                  <a:schemeClr val="accent1"/>
                </a:solidFill>
              </a:rPr>
              <a:t>Manomètres</a:t>
            </a:r>
            <a:r>
              <a:rPr lang="en-US" sz="1800" dirty="0">
                <a:solidFill>
                  <a:schemeClr val="accent1"/>
                </a:solidFill>
              </a:rPr>
              <a:t> </a:t>
            </a:r>
            <a:r>
              <a:rPr lang="en-US" sz="1800" dirty="0" err="1">
                <a:solidFill>
                  <a:schemeClr val="accent1"/>
                </a:solidFill>
              </a:rPr>
              <a:t>différentiels</a:t>
            </a:r>
            <a:r>
              <a:rPr lang="en-US" sz="1800" dirty="0">
                <a:solidFill>
                  <a:schemeClr val="accent1"/>
                </a:solidFill>
              </a:rPr>
              <a:t> </a:t>
            </a:r>
            <a:r>
              <a:rPr lang="en-US" sz="1800" dirty="0" err="1">
                <a:solidFill>
                  <a:schemeClr val="accent1"/>
                </a:solidFill>
              </a:rPr>
              <a:t>à</a:t>
            </a:r>
            <a:r>
              <a:rPr lang="en-US" sz="1800" dirty="0">
                <a:solidFill>
                  <a:schemeClr val="accent1"/>
                </a:solidFill>
              </a:rPr>
              <a:t> </a:t>
            </a:r>
            <a:r>
              <a:rPr lang="en-US" sz="1800" dirty="0" err="1">
                <a:solidFill>
                  <a:schemeClr val="accent1"/>
                </a:solidFill>
              </a:rPr>
              <a:t>soufflet</a:t>
            </a:r>
            <a:endParaRPr lang="en-US" sz="1800" dirty="0">
              <a:solidFill>
                <a:schemeClr val="accent1"/>
              </a:solidFill>
            </a:endParaRPr>
          </a:p>
          <a:p>
            <a:endParaRPr lang="de-DE" dirty="0">
              <a:solidFill>
                <a:schemeClr val="accent1"/>
              </a:solidFill>
            </a:endParaRPr>
          </a:p>
        </p:txBody>
      </p:sp>
      <p:sp>
        <p:nvSpPr>
          <p:cNvPr id="42" name="Textplatzhalter 6">
            <a:extLst>
              <a:ext uri="{FF2B5EF4-FFF2-40B4-BE49-F238E27FC236}">
                <a16:creationId xmlns:a16="http://schemas.microsoft.com/office/drawing/2014/main" id="{637589D9-5AC9-ED53-3629-FD2C3E9DC738}"/>
              </a:ext>
            </a:extLst>
          </p:cNvPr>
          <p:cNvSpPr>
            <a:spLocks noGrp="1"/>
          </p:cNvSpPr>
          <p:nvPr>
            <p:ph type="body" sz="quarter" idx="32"/>
          </p:nvPr>
        </p:nvSpPr>
        <p:spPr>
          <a:xfrm>
            <a:off x="6240065" y="3357049"/>
            <a:ext cx="2592388" cy="648015"/>
          </a:xfrm>
        </p:spPr>
        <p:txBody>
          <a:bodyPr/>
          <a:lstStyle/>
          <a:p>
            <a:r>
              <a:rPr lang="fr-FR" sz="1800" dirty="0">
                <a:solidFill>
                  <a:schemeClr val="accent1"/>
                </a:solidFill>
              </a:rPr>
              <a:t>Manomètres différentiels à cellule différentielle</a:t>
            </a:r>
            <a:endParaRPr lang="fr-FR" sz="1600" dirty="0">
              <a:solidFill>
                <a:schemeClr val="accent1"/>
              </a:solidFill>
            </a:endParaRPr>
          </a:p>
          <a:p>
            <a:endParaRPr lang="de-DE" dirty="0">
              <a:solidFill>
                <a:schemeClr val="accent1"/>
              </a:solidFill>
            </a:endParaRPr>
          </a:p>
        </p:txBody>
      </p:sp>
      <p:sp>
        <p:nvSpPr>
          <p:cNvPr id="43" name="Textplatzhalter 8">
            <a:extLst>
              <a:ext uri="{FF2B5EF4-FFF2-40B4-BE49-F238E27FC236}">
                <a16:creationId xmlns:a16="http://schemas.microsoft.com/office/drawing/2014/main" id="{11334F73-3781-50E6-9F4B-84CD5E251012}"/>
              </a:ext>
            </a:extLst>
          </p:cNvPr>
          <p:cNvSpPr txBox="1">
            <a:spLocks/>
          </p:cNvSpPr>
          <p:nvPr/>
        </p:nvSpPr>
        <p:spPr bwMode="auto">
          <a:xfrm>
            <a:off x="485577" y="4149948"/>
            <a:ext cx="2592000" cy="22311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0" indent="0" algn="l" defTabSz="1035025" rtl="0" eaLnBrk="0" fontAlgn="base" hangingPunct="0">
              <a:lnSpc>
                <a:spcPct val="110000"/>
              </a:lnSpc>
              <a:spcBef>
                <a:spcPts val="0"/>
              </a:spcBef>
              <a:spcAft>
                <a:spcPts val="600"/>
              </a:spcAft>
              <a:buClr>
                <a:schemeClr val="accent1"/>
              </a:buClr>
              <a:buFont typeface="Arial" panose="020B0604020202020204" pitchFamily="34" charset="0"/>
              <a:buNone/>
              <a:defRPr sz="1200" b="0" i="0" kern="1200">
                <a:solidFill>
                  <a:schemeClr val="tx2"/>
                </a:solidFill>
                <a:latin typeface="+mn-lt"/>
                <a:ea typeface="MS PGothic" panose="020B0600070205080204" pitchFamily="34" charset="-128"/>
                <a:cs typeface="Segoe UI" panose="020B0502040204020203" pitchFamily="34" charset="0"/>
              </a:defRPr>
            </a:lvl1pPr>
            <a:lvl2pPr marL="177750" indent="-177750" algn="l" defTabSz="1035025" rtl="0" eaLnBrk="0" fontAlgn="base" hangingPunct="0">
              <a:lnSpc>
                <a:spcPct val="110000"/>
              </a:lnSpc>
              <a:spcBef>
                <a:spcPts val="0"/>
              </a:spcBef>
              <a:spcAft>
                <a:spcPts val="600"/>
              </a:spcAft>
              <a:buClr>
                <a:schemeClr val="accent1"/>
              </a:buClr>
              <a:buFont typeface="Wingdings" panose="05000000000000000000" pitchFamily="2" charset="2"/>
              <a:buChar char="§"/>
              <a:defRPr sz="1200" b="0" i="0" kern="1200">
                <a:solidFill>
                  <a:schemeClr val="tx2"/>
                </a:solidFill>
                <a:latin typeface="+mn-lt"/>
                <a:ea typeface="MS PGothic" panose="020B0600070205080204" pitchFamily="34" charset="-128"/>
                <a:cs typeface="Segoe UI" panose="020B0502040204020203" pitchFamily="34" charset="0"/>
              </a:defRPr>
            </a:lvl2pPr>
            <a:lvl3pPr marL="352800" indent="-176400" algn="l" defTabSz="1035025" rtl="0" eaLnBrk="0" fontAlgn="base" hangingPunct="0">
              <a:lnSpc>
                <a:spcPct val="110000"/>
              </a:lnSpc>
              <a:spcBef>
                <a:spcPts val="0"/>
              </a:spcBef>
              <a:spcAft>
                <a:spcPts val="600"/>
              </a:spcAft>
              <a:buClr>
                <a:schemeClr val="accent1"/>
              </a:buClr>
              <a:buFont typeface="Wingdings" panose="05000000000000000000" pitchFamily="2" charset="2"/>
              <a:buChar char="§"/>
              <a:defRPr sz="1200" b="0" i="0" kern="1200">
                <a:solidFill>
                  <a:schemeClr val="tx2"/>
                </a:solidFill>
                <a:latin typeface="+mn-lt"/>
                <a:ea typeface="MS PGothic" panose="020B0600070205080204" pitchFamily="34" charset="-128"/>
                <a:cs typeface="Segoe UI" panose="020B0502040204020203" pitchFamily="34" charset="0"/>
              </a:defRPr>
            </a:lvl3pPr>
            <a:lvl4pPr marL="529200" indent="-176400" algn="l" defTabSz="1035025" rtl="0" eaLnBrk="0" fontAlgn="base" hangingPunct="0">
              <a:lnSpc>
                <a:spcPct val="110000"/>
              </a:lnSpc>
              <a:spcBef>
                <a:spcPts val="0"/>
              </a:spcBef>
              <a:spcAft>
                <a:spcPts val="600"/>
              </a:spcAft>
              <a:buClr>
                <a:schemeClr val="accent1"/>
              </a:buClr>
              <a:buFont typeface="Wingdings" panose="05000000000000000000" pitchFamily="2" charset="2"/>
              <a:buChar char="§"/>
              <a:tabLst>
                <a:tab pos="539750" algn="l"/>
              </a:tabLst>
              <a:defRPr sz="1200" b="0" i="0" kern="1200">
                <a:solidFill>
                  <a:schemeClr val="tx2"/>
                </a:solidFill>
                <a:latin typeface="+mn-lt"/>
                <a:ea typeface="MS PGothic" panose="020B0600070205080204" pitchFamily="34" charset="-128"/>
                <a:cs typeface="Segoe UI" panose="020B0502040204020203" pitchFamily="34" charset="0"/>
              </a:defRPr>
            </a:lvl4pPr>
            <a:lvl5pPr marL="705600" indent="-176400" algn="l" defTabSz="1035025" rtl="0" eaLnBrk="0" fontAlgn="base" hangingPunct="0">
              <a:lnSpc>
                <a:spcPct val="110000"/>
              </a:lnSpc>
              <a:spcBef>
                <a:spcPts val="0"/>
              </a:spcBef>
              <a:spcAft>
                <a:spcPts val="600"/>
              </a:spcAft>
              <a:buClr>
                <a:schemeClr val="accent1"/>
              </a:buClr>
              <a:buFont typeface="Wingdings" panose="05000000000000000000" pitchFamily="2" charset="2"/>
              <a:buChar char="§"/>
              <a:defRPr sz="1200" b="0" i="0" kern="1200">
                <a:solidFill>
                  <a:schemeClr val="tx2"/>
                </a:solidFill>
                <a:latin typeface="+mn-lt"/>
                <a:ea typeface="MS PGothic" panose="020B0600070205080204" pitchFamily="34" charset="-128"/>
                <a:cs typeface="Segoe UI" panose="020B0502040204020203" pitchFamily="34" charset="0"/>
              </a:defRPr>
            </a:lvl5pPr>
            <a:lvl6pPr marL="2857023" indent="-259730" algn="l" defTabSz="1038917" rtl="0" eaLnBrk="1" latinLnBrk="0" hangingPunct="1">
              <a:spcBef>
                <a:spcPct val="20000"/>
              </a:spcBef>
              <a:buFont typeface="Arial" pitchFamily="34" charset="0"/>
              <a:buChar char="•"/>
              <a:defRPr sz="2267" kern="1200">
                <a:solidFill>
                  <a:schemeClr val="tx1"/>
                </a:solidFill>
                <a:latin typeface="+mn-lt"/>
                <a:ea typeface="+mn-ea"/>
                <a:cs typeface="+mn-cs"/>
              </a:defRPr>
            </a:lvl6pPr>
            <a:lvl7pPr marL="3376482" indent="-259730" algn="l" defTabSz="1038917" rtl="0" eaLnBrk="1" latinLnBrk="0" hangingPunct="1">
              <a:spcBef>
                <a:spcPct val="20000"/>
              </a:spcBef>
              <a:buFont typeface="Arial" pitchFamily="34" charset="0"/>
              <a:buChar char="•"/>
              <a:defRPr sz="2267" kern="1200">
                <a:solidFill>
                  <a:schemeClr val="tx1"/>
                </a:solidFill>
                <a:latin typeface="+mn-lt"/>
                <a:ea typeface="+mn-ea"/>
                <a:cs typeface="+mn-cs"/>
              </a:defRPr>
            </a:lvl7pPr>
            <a:lvl8pPr marL="3895941" indent="-259730" algn="l" defTabSz="1038917" rtl="0" eaLnBrk="1" latinLnBrk="0" hangingPunct="1">
              <a:spcBef>
                <a:spcPct val="20000"/>
              </a:spcBef>
              <a:buFont typeface="Arial" pitchFamily="34" charset="0"/>
              <a:buChar char="•"/>
              <a:defRPr sz="2267" kern="1200">
                <a:solidFill>
                  <a:schemeClr val="tx1"/>
                </a:solidFill>
                <a:latin typeface="+mn-lt"/>
                <a:ea typeface="+mn-ea"/>
                <a:cs typeface="+mn-cs"/>
              </a:defRPr>
            </a:lvl8pPr>
            <a:lvl9pPr marL="4415400" indent="-259730" algn="l" defTabSz="1038917" rtl="0" eaLnBrk="1" latinLnBrk="0" hangingPunct="1">
              <a:spcBef>
                <a:spcPct val="20000"/>
              </a:spcBef>
              <a:buFont typeface="Arial" pitchFamily="34" charset="0"/>
              <a:buChar char="•"/>
              <a:defRPr sz="2267" kern="1200">
                <a:solidFill>
                  <a:schemeClr val="tx1"/>
                </a:solidFill>
                <a:latin typeface="+mn-lt"/>
                <a:ea typeface="+mn-ea"/>
                <a:cs typeface="+mn-cs"/>
              </a:defRPr>
            </a:lvl9pPr>
          </a:lstStyle>
          <a:p>
            <a:pPr marL="176400" indent="-176400">
              <a:buFont typeface="Wingdings" panose="05000000000000000000" pitchFamily="2" charset="2"/>
              <a:buChar char="§"/>
            </a:pPr>
            <a:r>
              <a:rPr lang="fr-FR"/>
              <a:t>Pression différentielle très basse</a:t>
            </a:r>
          </a:p>
          <a:p>
            <a:pPr marL="176400" indent="-176400">
              <a:buFont typeface="Wingdings" panose="05000000000000000000" pitchFamily="2" charset="2"/>
              <a:buChar char="§"/>
            </a:pPr>
            <a:r>
              <a:rPr lang="fr-FR"/>
              <a:t>Pièces en contact AISI 316L</a:t>
            </a:r>
          </a:p>
          <a:p>
            <a:pPr marL="176400" indent="-176400">
              <a:buFont typeface="Wingdings" panose="05000000000000000000" pitchFamily="2" charset="2"/>
              <a:buChar char="§"/>
            </a:pPr>
            <a:r>
              <a:rPr lang="fr-FR"/>
              <a:t>Taille du cadran : 150 mm</a:t>
            </a:r>
          </a:p>
          <a:p>
            <a:pPr marL="176400" indent="-176400">
              <a:buFont typeface="Wingdings" panose="05000000000000000000" pitchFamily="2" charset="2"/>
              <a:buChar char="§"/>
            </a:pPr>
            <a:r>
              <a:rPr lang="fr-FR"/>
              <a:t>Plages comprises entre 0...10 </a:t>
            </a:r>
            <a:br>
              <a:rPr lang="fr-FR"/>
            </a:br>
            <a:r>
              <a:rPr lang="fr-FR"/>
              <a:t>et 0...250 mbar</a:t>
            </a:r>
          </a:p>
          <a:p>
            <a:pPr marL="176400" indent="-176400">
              <a:buFont typeface="Wingdings" panose="05000000000000000000" pitchFamily="2" charset="2"/>
              <a:buChar char="§"/>
            </a:pPr>
            <a:r>
              <a:rPr lang="fr-FR"/>
              <a:t>Pression statique : max. 250 mbar</a:t>
            </a:r>
            <a:endParaRPr lang="en-US"/>
          </a:p>
          <a:p>
            <a:endParaRPr lang="de-DE" dirty="0"/>
          </a:p>
        </p:txBody>
      </p:sp>
      <p:sp>
        <p:nvSpPr>
          <p:cNvPr id="44" name="Textplatzhalter 9">
            <a:extLst>
              <a:ext uri="{FF2B5EF4-FFF2-40B4-BE49-F238E27FC236}">
                <a16:creationId xmlns:a16="http://schemas.microsoft.com/office/drawing/2014/main" id="{1671F822-656B-71BD-8DEA-C900F2C31962}"/>
              </a:ext>
            </a:extLst>
          </p:cNvPr>
          <p:cNvSpPr txBox="1">
            <a:spLocks/>
          </p:cNvSpPr>
          <p:nvPr/>
        </p:nvSpPr>
        <p:spPr bwMode="auto">
          <a:xfrm>
            <a:off x="3365897" y="4149948"/>
            <a:ext cx="2592000" cy="22311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0" indent="0" algn="l" defTabSz="1035025" rtl="0" eaLnBrk="0" fontAlgn="base" hangingPunct="0">
              <a:lnSpc>
                <a:spcPct val="110000"/>
              </a:lnSpc>
              <a:spcBef>
                <a:spcPts val="0"/>
              </a:spcBef>
              <a:spcAft>
                <a:spcPts val="600"/>
              </a:spcAft>
              <a:buClr>
                <a:schemeClr val="accent1"/>
              </a:buClr>
              <a:buFont typeface="Arial" panose="020B0604020202020204" pitchFamily="34" charset="0"/>
              <a:buNone/>
              <a:defRPr sz="1200" b="0" i="0" kern="1200">
                <a:solidFill>
                  <a:schemeClr val="tx2"/>
                </a:solidFill>
                <a:latin typeface="+mn-lt"/>
                <a:ea typeface="MS PGothic" panose="020B0600070205080204" pitchFamily="34" charset="-128"/>
                <a:cs typeface="Segoe UI" panose="020B0502040204020203" pitchFamily="34" charset="0"/>
              </a:defRPr>
            </a:lvl1pPr>
            <a:lvl2pPr marL="177750" indent="-177750" algn="l" defTabSz="1035025" rtl="0" eaLnBrk="0" fontAlgn="base" hangingPunct="0">
              <a:lnSpc>
                <a:spcPct val="110000"/>
              </a:lnSpc>
              <a:spcBef>
                <a:spcPts val="0"/>
              </a:spcBef>
              <a:spcAft>
                <a:spcPts val="600"/>
              </a:spcAft>
              <a:buClr>
                <a:schemeClr val="accent1"/>
              </a:buClr>
              <a:buFont typeface="Wingdings" panose="05000000000000000000" pitchFamily="2" charset="2"/>
              <a:buChar char="§"/>
              <a:defRPr sz="1200" b="0" i="0" kern="1200">
                <a:solidFill>
                  <a:schemeClr val="tx2"/>
                </a:solidFill>
                <a:latin typeface="+mn-lt"/>
                <a:ea typeface="MS PGothic" panose="020B0600070205080204" pitchFamily="34" charset="-128"/>
                <a:cs typeface="Segoe UI" panose="020B0502040204020203" pitchFamily="34" charset="0"/>
              </a:defRPr>
            </a:lvl2pPr>
            <a:lvl3pPr marL="352800" indent="-176400" algn="l" defTabSz="1035025" rtl="0" eaLnBrk="0" fontAlgn="base" hangingPunct="0">
              <a:lnSpc>
                <a:spcPct val="110000"/>
              </a:lnSpc>
              <a:spcBef>
                <a:spcPts val="0"/>
              </a:spcBef>
              <a:spcAft>
                <a:spcPts val="600"/>
              </a:spcAft>
              <a:buClr>
                <a:schemeClr val="accent1"/>
              </a:buClr>
              <a:buFont typeface="Wingdings" panose="05000000000000000000" pitchFamily="2" charset="2"/>
              <a:buChar char="§"/>
              <a:defRPr sz="1200" b="0" i="0" kern="1200">
                <a:solidFill>
                  <a:schemeClr val="tx2"/>
                </a:solidFill>
                <a:latin typeface="+mn-lt"/>
                <a:ea typeface="MS PGothic" panose="020B0600070205080204" pitchFamily="34" charset="-128"/>
                <a:cs typeface="Segoe UI" panose="020B0502040204020203" pitchFamily="34" charset="0"/>
              </a:defRPr>
            </a:lvl3pPr>
            <a:lvl4pPr marL="529200" indent="-176400" algn="l" defTabSz="1035025" rtl="0" eaLnBrk="0" fontAlgn="base" hangingPunct="0">
              <a:lnSpc>
                <a:spcPct val="110000"/>
              </a:lnSpc>
              <a:spcBef>
                <a:spcPts val="0"/>
              </a:spcBef>
              <a:spcAft>
                <a:spcPts val="600"/>
              </a:spcAft>
              <a:buClr>
                <a:schemeClr val="accent1"/>
              </a:buClr>
              <a:buFont typeface="Wingdings" panose="05000000000000000000" pitchFamily="2" charset="2"/>
              <a:buChar char="§"/>
              <a:tabLst>
                <a:tab pos="539750" algn="l"/>
              </a:tabLst>
              <a:defRPr sz="1200" b="0" i="0" kern="1200">
                <a:solidFill>
                  <a:schemeClr val="tx2"/>
                </a:solidFill>
                <a:latin typeface="+mn-lt"/>
                <a:ea typeface="MS PGothic" panose="020B0600070205080204" pitchFamily="34" charset="-128"/>
                <a:cs typeface="Segoe UI" panose="020B0502040204020203" pitchFamily="34" charset="0"/>
              </a:defRPr>
            </a:lvl4pPr>
            <a:lvl5pPr marL="705600" indent="-176400" algn="l" defTabSz="1035025" rtl="0" eaLnBrk="0" fontAlgn="base" hangingPunct="0">
              <a:lnSpc>
                <a:spcPct val="110000"/>
              </a:lnSpc>
              <a:spcBef>
                <a:spcPts val="0"/>
              </a:spcBef>
              <a:spcAft>
                <a:spcPts val="600"/>
              </a:spcAft>
              <a:buClr>
                <a:schemeClr val="accent1"/>
              </a:buClr>
              <a:buFont typeface="Wingdings" panose="05000000000000000000" pitchFamily="2" charset="2"/>
              <a:buChar char="§"/>
              <a:defRPr sz="1200" b="0" i="0" kern="1200">
                <a:solidFill>
                  <a:schemeClr val="tx2"/>
                </a:solidFill>
                <a:latin typeface="+mn-lt"/>
                <a:ea typeface="MS PGothic" panose="020B0600070205080204" pitchFamily="34" charset="-128"/>
                <a:cs typeface="Segoe UI" panose="020B0502040204020203" pitchFamily="34" charset="0"/>
              </a:defRPr>
            </a:lvl5pPr>
            <a:lvl6pPr marL="2857023" indent="-259730" algn="l" defTabSz="1038917" rtl="0" eaLnBrk="1" latinLnBrk="0" hangingPunct="1">
              <a:spcBef>
                <a:spcPct val="20000"/>
              </a:spcBef>
              <a:buFont typeface="Arial" pitchFamily="34" charset="0"/>
              <a:buChar char="•"/>
              <a:defRPr sz="2267" kern="1200">
                <a:solidFill>
                  <a:schemeClr val="tx1"/>
                </a:solidFill>
                <a:latin typeface="+mn-lt"/>
                <a:ea typeface="+mn-ea"/>
                <a:cs typeface="+mn-cs"/>
              </a:defRPr>
            </a:lvl6pPr>
            <a:lvl7pPr marL="3376482" indent="-259730" algn="l" defTabSz="1038917" rtl="0" eaLnBrk="1" latinLnBrk="0" hangingPunct="1">
              <a:spcBef>
                <a:spcPct val="20000"/>
              </a:spcBef>
              <a:buFont typeface="Arial" pitchFamily="34" charset="0"/>
              <a:buChar char="•"/>
              <a:defRPr sz="2267" kern="1200">
                <a:solidFill>
                  <a:schemeClr val="tx1"/>
                </a:solidFill>
                <a:latin typeface="+mn-lt"/>
                <a:ea typeface="+mn-ea"/>
                <a:cs typeface="+mn-cs"/>
              </a:defRPr>
            </a:lvl7pPr>
            <a:lvl8pPr marL="3895941" indent="-259730" algn="l" defTabSz="1038917" rtl="0" eaLnBrk="1" latinLnBrk="0" hangingPunct="1">
              <a:spcBef>
                <a:spcPct val="20000"/>
              </a:spcBef>
              <a:buFont typeface="Arial" pitchFamily="34" charset="0"/>
              <a:buChar char="•"/>
              <a:defRPr sz="2267" kern="1200">
                <a:solidFill>
                  <a:schemeClr val="tx1"/>
                </a:solidFill>
                <a:latin typeface="+mn-lt"/>
                <a:ea typeface="+mn-ea"/>
                <a:cs typeface="+mn-cs"/>
              </a:defRPr>
            </a:lvl8pPr>
            <a:lvl9pPr marL="4415400" indent="-259730" algn="l" defTabSz="1038917" rtl="0" eaLnBrk="1" latinLnBrk="0" hangingPunct="1">
              <a:spcBef>
                <a:spcPct val="20000"/>
              </a:spcBef>
              <a:buFont typeface="Arial" pitchFamily="34" charset="0"/>
              <a:buChar char="•"/>
              <a:defRPr sz="2267" kern="1200">
                <a:solidFill>
                  <a:schemeClr val="tx1"/>
                </a:solidFill>
                <a:latin typeface="+mn-lt"/>
                <a:ea typeface="+mn-ea"/>
                <a:cs typeface="+mn-cs"/>
              </a:defRPr>
            </a:lvl9pPr>
          </a:lstStyle>
          <a:p>
            <a:pPr marL="171450" indent="-171450">
              <a:buFont typeface="Wingdings" panose="05000000000000000000" pitchFamily="2" charset="2"/>
              <a:buChar char="§"/>
            </a:pPr>
            <a:r>
              <a:rPr lang="fr-FR"/>
              <a:t>Mesure de la pression différentielle</a:t>
            </a:r>
          </a:p>
          <a:p>
            <a:pPr marL="171450" indent="-171450">
              <a:buFont typeface="Wingdings" panose="05000000000000000000" pitchFamily="2" charset="2"/>
              <a:buChar char="§"/>
            </a:pPr>
            <a:r>
              <a:rPr lang="fr-FR"/>
              <a:t>Avec ou sans contact</a:t>
            </a:r>
          </a:p>
          <a:p>
            <a:pPr marL="171450" indent="-171450">
              <a:buFont typeface="Wingdings" panose="05000000000000000000" pitchFamily="2" charset="2"/>
              <a:buChar char="§"/>
            </a:pPr>
            <a:r>
              <a:rPr lang="fr-FR"/>
              <a:t>Taille du cadran : 150 mm</a:t>
            </a:r>
          </a:p>
          <a:p>
            <a:pPr marL="171450" indent="-171450">
              <a:buFont typeface="Wingdings" panose="05000000000000000000" pitchFamily="2" charset="2"/>
              <a:buChar char="§"/>
            </a:pPr>
            <a:r>
              <a:rPr lang="fr-FR"/>
              <a:t>Plages comprises entre 0...0,1 et 0...25 bar</a:t>
            </a:r>
          </a:p>
          <a:p>
            <a:pPr marL="171450" indent="-171450">
              <a:buFont typeface="Wingdings" panose="05000000000000000000" pitchFamily="2" charset="2"/>
              <a:buChar char="§"/>
            </a:pPr>
            <a:r>
              <a:rPr lang="fr-FR"/>
              <a:t>Pression statique : max. 100 bar</a:t>
            </a:r>
            <a:endParaRPr lang="de-DE"/>
          </a:p>
          <a:p>
            <a:endParaRPr lang="de-DE" dirty="0"/>
          </a:p>
        </p:txBody>
      </p:sp>
      <p:sp>
        <p:nvSpPr>
          <p:cNvPr id="45" name="Textplatzhalter 10">
            <a:extLst>
              <a:ext uri="{FF2B5EF4-FFF2-40B4-BE49-F238E27FC236}">
                <a16:creationId xmlns:a16="http://schemas.microsoft.com/office/drawing/2014/main" id="{7C149E33-7535-4427-9F92-F32E20B42441}"/>
              </a:ext>
            </a:extLst>
          </p:cNvPr>
          <p:cNvSpPr txBox="1">
            <a:spLocks/>
          </p:cNvSpPr>
          <p:nvPr/>
        </p:nvSpPr>
        <p:spPr bwMode="auto">
          <a:xfrm>
            <a:off x="6240016" y="4149948"/>
            <a:ext cx="2592000" cy="22311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0" indent="0" algn="l" defTabSz="1035025" rtl="0" eaLnBrk="0" fontAlgn="base" hangingPunct="0">
              <a:lnSpc>
                <a:spcPct val="110000"/>
              </a:lnSpc>
              <a:spcBef>
                <a:spcPts val="0"/>
              </a:spcBef>
              <a:spcAft>
                <a:spcPts val="600"/>
              </a:spcAft>
              <a:buClr>
                <a:schemeClr val="accent1"/>
              </a:buClr>
              <a:buFont typeface="Arial" panose="020B0604020202020204" pitchFamily="34" charset="0"/>
              <a:buNone/>
              <a:defRPr sz="1200" b="0" i="0" kern="1200">
                <a:solidFill>
                  <a:schemeClr val="tx2"/>
                </a:solidFill>
                <a:latin typeface="+mn-lt"/>
                <a:ea typeface="MS PGothic" panose="020B0600070205080204" pitchFamily="34" charset="-128"/>
                <a:cs typeface="Segoe UI" panose="020B0502040204020203" pitchFamily="34" charset="0"/>
              </a:defRPr>
            </a:lvl1pPr>
            <a:lvl2pPr marL="177750" indent="-177750" algn="l" defTabSz="1035025" rtl="0" eaLnBrk="0" fontAlgn="base" hangingPunct="0">
              <a:lnSpc>
                <a:spcPct val="110000"/>
              </a:lnSpc>
              <a:spcBef>
                <a:spcPts val="0"/>
              </a:spcBef>
              <a:spcAft>
                <a:spcPts val="600"/>
              </a:spcAft>
              <a:buClr>
                <a:schemeClr val="accent1"/>
              </a:buClr>
              <a:buFont typeface="Wingdings" panose="05000000000000000000" pitchFamily="2" charset="2"/>
              <a:buChar char="§"/>
              <a:defRPr sz="1200" b="0" i="0" kern="1200">
                <a:solidFill>
                  <a:schemeClr val="tx2"/>
                </a:solidFill>
                <a:latin typeface="+mn-lt"/>
                <a:ea typeface="MS PGothic" panose="020B0600070205080204" pitchFamily="34" charset="-128"/>
                <a:cs typeface="Segoe UI" panose="020B0502040204020203" pitchFamily="34" charset="0"/>
              </a:defRPr>
            </a:lvl2pPr>
            <a:lvl3pPr marL="352800" indent="-176400" algn="l" defTabSz="1035025" rtl="0" eaLnBrk="0" fontAlgn="base" hangingPunct="0">
              <a:lnSpc>
                <a:spcPct val="110000"/>
              </a:lnSpc>
              <a:spcBef>
                <a:spcPts val="0"/>
              </a:spcBef>
              <a:spcAft>
                <a:spcPts val="600"/>
              </a:spcAft>
              <a:buClr>
                <a:schemeClr val="accent1"/>
              </a:buClr>
              <a:buFont typeface="Wingdings" panose="05000000000000000000" pitchFamily="2" charset="2"/>
              <a:buChar char="§"/>
              <a:defRPr sz="1200" b="0" i="0" kern="1200">
                <a:solidFill>
                  <a:schemeClr val="tx2"/>
                </a:solidFill>
                <a:latin typeface="+mn-lt"/>
                <a:ea typeface="MS PGothic" panose="020B0600070205080204" pitchFamily="34" charset="-128"/>
                <a:cs typeface="Segoe UI" panose="020B0502040204020203" pitchFamily="34" charset="0"/>
              </a:defRPr>
            </a:lvl3pPr>
            <a:lvl4pPr marL="529200" indent="-176400" algn="l" defTabSz="1035025" rtl="0" eaLnBrk="0" fontAlgn="base" hangingPunct="0">
              <a:lnSpc>
                <a:spcPct val="110000"/>
              </a:lnSpc>
              <a:spcBef>
                <a:spcPts val="0"/>
              </a:spcBef>
              <a:spcAft>
                <a:spcPts val="600"/>
              </a:spcAft>
              <a:buClr>
                <a:schemeClr val="accent1"/>
              </a:buClr>
              <a:buFont typeface="Wingdings" panose="05000000000000000000" pitchFamily="2" charset="2"/>
              <a:buChar char="§"/>
              <a:tabLst>
                <a:tab pos="539750" algn="l"/>
              </a:tabLst>
              <a:defRPr sz="1200" b="0" i="0" kern="1200">
                <a:solidFill>
                  <a:schemeClr val="tx2"/>
                </a:solidFill>
                <a:latin typeface="+mn-lt"/>
                <a:ea typeface="MS PGothic" panose="020B0600070205080204" pitchFamily="34" charset="-128"/>
                <a:cs typeface="Segoe UI" panose="020B0502040204020203" pitchFamily="34" charset="0"/>
              </a:defRPr>
            </a:lvl4pPr>
            <a:lvl5pPr marL="705600" indent="-176400" algn="l" defTabSz="1035025" rtl="0" eaLnBrk="0" fontAlgn="base" hangingPunct="0">
              <a:lnSpc>
                <a:spcPct val="110000"/>
              </a:lnSpc>
              <a:spcBef>
                <a:spcPts val="0"/>
              </a:spcBef>
              <a:spcAft>
                <a:spcPts val="600"/>
              </a:spcAft>
              <a:buClr>
                <a:schemeClr val="accent1"/>
              </a:buClr>
              <a:buFont typeface="Wingdings" panose="05000000000000000000" pitchFamily="2" charset="2"/>
              <a:buChar char="§"/>
              <a:defRPr sz="1200" b="0" i="0" kern="1200">
                <a:solidFill>
                  <a:schemeClr val="tx2"/>
                </a:solidFill>
                <a:latin typeface="+mn-lt"/>
                <a:ea typeface="MS PGothic" panose="020B0600070205080204" pitchFamily="34" charset="-128"/>
                <a:cs typeface="Segoe UI" panose="020B0502040204020203" pitchFamily="34" charset="0"/>
              </a:defRPr>
            </a:lvl5pPr>
            <a:lvl6pPr marL="2857023" indent="-259730" algn="l" defTabSz="1038917" rtl="0" eaLnBrk="1" latinLnBrk="0" hangingPunct="1">
              <a:spcBef>
                <a:spcPct val="20000"/>
              </a:spcBef>
              <a:buFont typeface="Arial" pitchFamily="34" charset="0"/>
              <a:buChar char="•"/>
              <a:defRPr sz="2267" kern="1200">
                <a:solidFill>
                  <a:schemeClr val="tx1"/>
                </a:solidFill>
                <a:latin typeface="+mn-lt"/>
                <a:ea typeface="+mn-ea"/>
                <a:cs typeface="+mn-cs"/>
              </a:defRPr>
            </a:lvl6pPr>
            <a:lvl7pPr marL="3376482" indent="-259730" algn="l" defTabSz="1038917" rtl="0" eaLnBrk="1" latinLnBrk="0" hangingPunct="1">
              <a:spcBef>
                <a:spcPct val="20000"/>
              </a:spcBef>
              <a:buFont typeface="Arial" pitchFamily="34" charset="0"/>
              <a:buChar char="•"/>
              <a:defRPr sz="2267" kern="1200">
                <a:solidFill>
                  <a:schemeClr val="tx1"/>
                </a:solidFill>
                <a:latin typeface="+mn-lt"/>
                <a:ea typeface="+mn-ea"/>
                <a:cs typeface="+mn-cs"/>
              </a:defRPr>
            </a:lvl7pPr>
            <a:lvl8pPr marL="3895941" indent="-259730" algn="l" defTabSz="1038917" rtl="0" eaLnBrk="1" latinLnBrk="0" hangingPunct="1">
              <a:spcBef>
                <a:spcPct val="20000"/>
              </a:spcBef>
              <a:buFont typeface="Arial" pitchFamily="34" charset="0"/>
              <a:buChar char="•"/>
              <a:defRPr sz="2267" kern="1200">
                <a:solidFill>
                  <a:schemeClr val="tx1"/>
                </a:solidFill>
                <a:latin typeface="+mn-lt"/>
                <a:ea typeface="+mn-ea"/>
                <a:cs typeface="+mn-cs"/>
              </a:defRPr>
            </a:lvl8pPr>
            <a:lvl9pPr marL="4415400" indent="-259730" algn="l" defTabSz="1038917" rtl="0" eaLnBrk="1" latinLnBrk="0" hangingPunct="1">
              <a:spcBef>
                <a:spcPct val="20000"/>
              </a:spcBef>
              <a:buFont typeface="Arial" pitchFamily="34" charset="0"/>
              <a:buChar char="•"/>
              <a:defRPr sz="2267" kern="1200">
                <a:solidFill>
                  <a:schemeClr val="tx1"/>
                </a:solidFill>
                <a:latin typeface="+mn-lt"/>
                <a:ea typeface="+mn-ea"/>
                <a:cs typeface="+mn-cs"/>
              </a:defRPr>
            </a:lvl9pPr>
          </a:lstStyle>
          <a:p>
            <a:pPr marL="176400" indent="-176400">
              <a:buFont typeface="Wingdings" panose="05000000000000000000" pitchFamily="2" charset="2"/>
              <a:buChar char="§"/>
            </a:pPr>
            <a:r>
              <a:rPr lang="fr-FR"/>
              <a:t>Pièces en contact AISI 316L, monel, hastelloy</a:t>
            </a:r>
          </a:p>
          <a:p>
            <a:pPr marL="176400" indent="-176400">
              <a:buFont typeface="Wingdings" panose="05000000000000000000" pitchFamily="2" charset="2"/>
              <a:buChar char="§"/>
            </a:pPr>
            <a:r>
              <a:rPr lang="fr-FR"/>
              <a:t>Taille du cadran : 100 mm, 150 mm</a:t>
            </a:r>
          </a:p>
          <a:p>
            <a:pPr marL="176400" indent="-176400">
              <a:buFont typeface="Wingdings" panose="05000000000000000000" pitchFamily="2" charset="2"/>
              <a:buChar char="§"/>
            </a:pPr>
            <a:r>
              <a:rPr lang="fr-FR"/>
              <a:t>Plages comprises entre 0...25 mbar et 0...25 bar</a:t>
            </a:r>
          </a:p>
          <a:p>
            <a:pPr marL="176400" indent="-176400">
              <a:buFont typeface="Wingdings" panose="05000000000000000000" pitchFamily="2" charset="2"/>
              <a:buChar char="§"/>
            </a:pPr>
            <a:r>
              <a:rPr lang="fr-FR"/>
              <a:t>Pression statique : max. 400 bar</a:t>
            </a:r>
            <a:endParaRPr lang="de-DE"/>
          </a:p>
          <a:p>
            <a:endParaRPr lang="de-DE" dirty="0"/>
          </a:p>
        </p:txBody>
      </p:sp>
      <p:pic>
        <p:nvPicPr>
          <p:cNvPr id="46" name="Bildplatzhalter 5">
            <a:extLst>
              <a:ext uri="{FF2B5EF4-FFF2-40B4-BE49-F238E27FC236}">
                <a16:creationId xmlns:a16="http://schemas.microsoft.com/office/drawing/2014/main" id="{9D73CF45-3A3F-2EC3-DEF7-A422C6D46F2C}"/>
              </a:ext>
            </a:extLst>
          </p:cNvPr>
          <p:cNvPicPr>
            <a:picLocks noGrp="1" noChangeAspect="1"/>
          </p:cNvPicPr>
          <p:nvPr>
            <p:ph type="pic" sz="quarter" idx="27"/>
          </p:nvPr>
        </p:nvPicPr>
        <p:blipFill rotWithShape="1">
          <a:blip r:embed="rId4" cstate="print">
            <a:extLst>
              <a:ext uri="{28A0092B-C50C-407E-A947-70E740481C1C}">
                <a14:useLocalDpi xmlns:a14="http://schemas.microsoft.com/office/drawing/2010/main"/>
              </a:ext>
            </a:extLst>
          </a:blip>
          <a:srcRect l="-38053" r="-33183"/>
          <a:stretch/>
        </p:blipFill>
        <p:spPr>
          <a:xfrm>
            <a:off x="479376" y="1987792"/>
            <a:ext cx="2592288" cy="1152000"/>
          </a:xfrm>
          <a:prstGeom prst="rect">
            <a:avLst/>
          </a:prstGeom>
        </p:spPr>
      </p:pic>
      <p:pic>
        <p:nvPicPr>
          <p:cNvPr id="47" name="Bildplatzhalter 14">
            <a:extLst>
              <a:ext uri="{FF2B5EF4-FFF2-40B4-BE49-F238E27FC236}">
                <a16:creationId xmlns:a16="http://schemas.microsoft.com/office/drawing/2014/main" id="{5EC961F2-EC88-C26A-0661-845660DD52B2}"/>
              </a:ext>
            </a:extLst>
          </p:cNvPr>
          <p:cNvPicPr>
            <a:picLocks noGrp="1" noChangeAspect="1"/>
          </p:cNvPicPr>
          <p:nvPr>
            <p:ph type="pic" sz="quarter" idx="30"/>
          </p:nvPr>
        </p:nvPicPr>
        <p:blipFill rotWithShape="1">
          <a:blip r:embed="rId5" cstate="print">
            <a:extLst>
              <a:ext uri="{28A0092B-C50C-407E-A947-70E740481C1C}">
                <a14:useLocalDpi xmlns:a14="http://schemas.microsoft.com/office/drawing/2010/main"/>
              </a:ext>
            </a:extLst>
          </a:blip>
          <a:srcRect l="-47768" r="-41672"/>
          <a:stretch/>
        </p:blipFill>
        <p:spPr>
          <a:xfrm>
            <a:off x="3359696" y="1987792"/>
            <a:ext cx="2591842" cy="1152000"/>
          </a:xfrm>
          <a:prstGeom prst="rect">
            <a:avLst/>
          </a:prstGeom>
        </p:spPr>
      </p:pic>
      <p:pic>
        <p:nvPicPr>
          <p:cNvPr id="48" name="Bildplatzhalter 21">
            <a:extLst>
              <a:ext uri="{FF2B5EF4-FFF2-40B4-BE49-F238E27FC236}">
                <a16:creationId xmlns:a16="http://schemas.microsoft.com/office/drawing/2014/main" id="{A9E879DA-4087-C225-0085-4A7818CF43FD}"/>
              </a:ext>
            </a:extLst>
          </p:cNvPr>
          <p:cNvPicPr>
            <a:picLocks noGrp="1" noChangeAspect="1"/>
          </p:cNvPicPr>
          <p:nvPr>
            <p:ph type="pic" sz="quarter" idx="33"/>
          </p:nvPr>
        </p:nvPicPr>
        <p:blipFill rotWithShape="1">
          <a:blip r:embed="rId6" cstate="print">
            <a:extLst>
              <a:ext uri="{28A0092B-C50C-407E-A947-70E740481C1C}">
                <a14:useLocalDpi xmlns:a14="http://schemas.microsoft.com/office/drawing/2010/main"/>
              </a:ext>
            </a:extLst>
          </a:blip>
          <a:srcRect l="-29073" r="-29587"/>
          <a:stretch/>
        </p:blipFill>
        <p:spPr>
          <a:xfrm>
            <a:off x="6240016" y="1987792"/>
            <a:ext cx="2591842" cy="1152000"/>
          </a:xfrm>
          <a:prstGeom prst="rect">
            <a:avLst/>
          </a:prstGeom>
        </p:spPr>
      </p:pic>
      <p:cxnSp>
        <p:nvCxnSpPr>
          <p:cNvPr id="49" name="Gerade Verbindung 48">
            <a:extLst>
              <a:ext uri="{FF2B5EF4-FFF2-40B4-BE49-F238E27FC236}">
                <a16:creationId xmlns:a16="http://schemas.microsoft.com/office/drawing/2014/main" id="{29D98A64-43ED-C0D4-619F-E466D397C6AF}"/>
              </a:ext>
            </a:extLst>
          </p:cNvPr>
          <p:cNvCxnSpPr>
            <a:cxnSpLocks/>
          </p:cNvCxnSpPr>
          <p:nvPr/>
        </p:nvCxnSpPr>
        <p:spPr>
          <a:xfrm>
            <a:off x="477838" y="3274031"/>
            <a:ext cx="2593975"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0" name="Gerade Verbindung 49">
            <a:extLst>
              <a:ext uri="{FF2B5EF4-FFF2-40B4-BE49-F238E27FC236}">
                <a16:creationId xmlns:a16="http://schemas.microsoft.com/office/drawing/2014/main" id="{2FACC96D-6E21-6998-1A1A-B969957547B0}"/>
              </a:ext>
            </a:extLst>
          </p:cNvPr>
          <p:cNvCxnSpPr>
            <a:cxnSpLocks/>
          </p:cNvCxnSpPr>
          <p:nvPr/>
        </p:nvCxnSpPr>
        <p:spPr>
          <a:xfrm>
            <a:off x="3357563" y="3274031"/>
            <a:ext cx="2593975"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1" name="Gerade Verbindung 50">
            <a:extLst>
              <a:ext uri="{FF2B5EF4-FFF2-40B4-BE49-F238E27FC236}">
                <a16:creationId xmlns:a16="http://schemas.microsoft.com/office/drawing/2014/main" id="{305CF1F0-9763-115F-99A6-17D0824081BA}"/>
              </a:ext>
            </a:extLst>
          </p:cNvPr>
          <p:cNvCxnSpPr>
            <a:cxnSpLocks/>
          </p:cNvCxnSpPr>
          <p:nvPr/>
        </p:nvCxnSpPr>
        <p:spPr>
          <a:xfrm>
            <a:off x="6238041" y="3272400"/>
            <a:ext cx="2593975"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sp>
        <p:nvSpPr>
          <p:cNvPr id="2" name="Textfeld 1">
            <a:extLst>
              <a:ext uri="{FF2B5EF4-FFF2-40B4-BE49-F238E27FC236}">
                <a16:creationId xmlns:a16="http://schemas.microsoft.com/office/drawing/2014/main" id="{63251391-3042-7583-9CD5-32C04D1B33A3}"/>
              </a:ext>
            </a:extLst>
          </p:cNvPr>
          <p:cNvSpPr txBox="1"/>
          <p:nvPr/>
        </p:nvSpPr>
        <p:spPr bwMode="auto">
          <a:xfrm>
            <a:off x="132202" y="1520328"/>
            <a:ext cx="0" cy="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rtlCol="0" anchor="t" anchorCtr="0" compatLnSpc="1">
            <a:prstTxWarp prst="textNoShape">
              <a:avLst/>
            </a:prstTxWarp>
            <a:noAutofit/>
          </a:bodyPr>
          <a:lstStyle/>
          <a:p>
            <a:pPr marL="285750" indent="-285750" algn="l">
              <a:lnSpc>
                <a:spcPct val="110000"/>
              </a:lnSpc>
              <a:spcAft>
                <a:spcPts val="600"/>
              </a:spcAft>
              <a:buClr>
                <a:schemeClr val="accent1"/>
              </a:buClr>
              <a:buFont typeface="Wingdings" panose="05000000000000000000" pitchFamily="2" charset="2"/>
              <a:buChar char="§"/>
            </a:pPr>
            <a:endParaRPr lang="de-DE" dirty="0" err="1">
              <a:solidFill>
                <a:schemeClr val="tx2"/>
              </a:solidFill>
            </a:endParaRPr>
          </a:p>
        </p:txBody>
      </p:sp>
    </p:spTree>
    <p:extLst>
      <p:ext uri="{BB962C8B-B14F-4D97-AF65-F5344CB8AC3E}">
        <p14:creationId xmlns:p14="http://schemas.microsoft.com/office/powerpoint/2010/main" val="2061219173"/>
      </p:ext>
    </p:extLst>
  </p:cSld>
  <p:clrMapOvr>
    <a:masterClrMapping/>
  </p:clrMapOvr>
  <p:extLst>
    <p:ext uri="{6950BFC3-D8DA-4A85-94F7-54DA5524770B}">
      <p188:commentRel xmlns:p188="http://schemas.microsoft.com/office/powerpoint/2018/8/main" r:id="rId3"/>
    </p:ext>
  </p:extLs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a:effectLst/>
                <a:latin typeface="+mn-lt"/>
              </a:rPr>
              <a:t>Pressostats</a:t>
            </a:r>
            <a:r>
              <a:rPr lang="de-DE" dirty="0">
                <a:effectLst/>
                <a:latin typeface="+mn-lt"/>
              </a:rPr>
              <a:t>.</a:t>
            </a:r>
            <a:r>
              <a:rPr lang="fr-FR" dirty="0">
                <a:latin typeface="+mn-lt"/>
              </a:rPr>
              <a:t> </a:t>
            </a:r>
            <a:r>
              <a:rPr lang="fr-FR" dirty="0"/>
              <a:t>Compacts et fiables.</a:t>
            </a:r>
            <a:br>
              <a:rPr lang="fr-FR" sz="2800" dirty="0"/>
            </a:br>
            <a:endParaRPr lang="de-CH" dirty="0"/>
          </a:p>
        </p:txBody>
      </p:sp>
      <p:sp>
        <p:nvSpPr>
          <p:cNvPr id="5" name="Datumsplatzhalter 4"/>
          <p:cNvSpPr>
            <a:spLocks noGrp="1"/>
          </p:cNvSpPr>
          <p:nvPr>
            <p:ph type="dt" sz="half" idx="25"/>
          </p:nvPr>
        </p:nvSpPr>
        <p:spPr/>
        <p:txBody>
          <a:bodyPr/>
          <a:lstStyle/>
          <a:p>
            <a:pPr>
              <a:defRPr/>
            </a:pPr>
            <a:fld id="{AF6CEF3A-2DE6-2F4A-8E04-A1E44144A641}" type="datetime1">
              <a:rPr lang="de-CH" smtClean="0"/>
              <a:t>17.09.2025</a:t>
            </a:fld>
            <a:endParaRPr lang="de-CH" dirty="0"/>
          </a:p>
        </p:txBody>
      </p:sp>
      <p:sp>
        <p:nvSpPr>
          <p:cNvPr id="6" name="Fußzeilenplatzhalter 5"/>
          <p:cNvSpPr>
            <a:spLocks noGrp="1"/>
          </p:cNvSpPr>
          <p:nvPr>
            <p:ph type="ftr" sz="quarter" idx="26"/>
          </p:nvPr>
        </p:nvSpPr>
        <p:spPr/>
        <p:txBody>
          <a:bodyPr/>
          <a:lstStyle/>
          <a:p>
            <a:pPr>
              <a:defRPr/>
            </a:pPr>
            <a:r>
              <a:rPr lang="en-GB" altLang="de-DE" dirty="0" err="1"/>
              <a:t>Présentation</a:t>
            </a:r>
            <a:r>
              <a:rPr lang="en-GB" altLang="de-DE" dirty="0"/>
              <a:t> Bourdon</a:t>
            </a:r>
            <a:endParaRPr lang="de-DE" altLang="de-DE" dirty="0"/>
          </a:p>
        </p:txBody>
      </p:sp>
      <p:sp>
        <p:nvSpPr>
          <p:cNvPr id="7" name="Foliennummernplatzhalter 6"/>
          <p:cNvSpPr>
            <a:spLocks noGrp="1"/>
          </p:cNvSpPr>
          <p:nvPr>
            <p:ph type="sldNum" sz="quarter" idx="27"/>
          </p:nvPr>
        </p:nvSpPr>
        <p:spPr/>
        <p:txBody>
          <a:bodyPr/>
          <a:lstStyle/>
          <a:p>
            <a:pPr>
              <a:defRPr/>
            </a:pPr>
            <a:fld id="{DE15152C-7E44-A94B-BCD8-272D3D1F368E}" type="slidenum">
              <a:rPr lang="de-DE" altLang="de-DE" smtClean="0"/>
              <a:pPr>
                <a:defRPr/>
              </a:pPr>
              <a:t>14</a:t>
            </a:fld>
            <a:endParaRPr lang="de-DE" altLang="de-DE" dirty="0"/>
          </a:p>
        </p:txBody>
      </p:sp>
      <p:graphicFrame>
        <p:nvGraphicFramePr>
          <p:cNvPr id="9" name="Tabelle 8">
            <a:extLst>
              <a:ext uri="{FF2B5EF4-FFF2-40B4-BE49-F238E27FC236}">
                <a16:creationId xmlns:a16="http://schemas.microsoft.com/office/drawing/2014/main" id="{33666B0F-02A3-2B70-ABF4-D08753917C5C}"/>
              </a:ext>
            </a:extLst>
          </p:cNvPr>
          <p:cNvGraphicFramePr>
            <a:graphicFrameLocks/>
          </p:cNvGraphicFramePr>
          <p:nvPr/>
        </p:nvGraphicFramePr>
        <p:xfrm>
          <a:off x="503604" y="5040000"/>
          <a:ext cx="3456384" cy="735840"/>
        </p:xfrm>
        <a:graphic>
          <a:graphicData uri="http://schemas.openxmlformats.org/drawingml/2006/table">
            <a:tbl>
              <a:tblPr firstRow="1" bandRow="1">
                <a:tableStyleId>{2D5ABB26-0587-4C30-8999-92F81FD0307C}</a:tableStyleId>
              </a:tblPr>
              <a:tblGrid>
                <a:gridCol w="3456384">
                  <a:extLst>
                    <a:ext uri="{9D8B030D-6E8A-4147-A177-3AD203B41FA5}">
                      <a16:colId xmlns:a16="http://schemas.microsoft.com/office/drawing/2014/main" val="2109833406"/>
                    </a:ext>
                  </a:extLst>
                </a:gridCol>
              </a:tblGrid>
              <a:tr h="367200">
                <a:tc>
                  <a:txBody>
                    <a:bodyPr/>
                    <a:lstStyle/>
                    <a:p>
                      <a:pPr marL="0" marR="0" lvl="0" indent="0" algn="l" defTabSz="1035025" rtl="0" eaLnBrk="1" fontAlgn="base" latinLnBrk="0" hangingPunct="1">
                        <a:lnSpc>
                          <a:spcPct val="100000"/>
                        </a:lnSpc>
                        <a:spcBef>
                          <a:spcPts val="0"/>
                        </a:spcBef>
                        <a:spcAft>
                          <a:spcPts val="600"/>
                        </a:spcAft>
                        <a:buClr>
                          <a:srgbClr val="0061AE"/>
                        </a:buClr>
                        <a:buSzTx/>
                        <a:buFontTx/>
                        <a:buNone/>
                        <a:tabLst/>
                        <a:defRPr/>
                      </a:pPr>
                      <a:r>
                        <a:rPr lang="en-US" sz="1800" dirty="0" err="1">
                          <a:solidFill>
                            <a:schemeClr val="tx2"/>
                          </a:solidFill>
                        </a:rPr>
                        <a:t>Pressostats</a:t>
                      </a:r>
                      <a:r>
                        <a:rPr lang="en-US" sz="1800" dirty="0">
                          <a:solidFill>
                            <a:schemeClr val="tx2"/>
                          </a:solidFill>
                        </a:rPr>
                        <a:t> compacts</a:t>
                      </a:r>
                    </a:p>
                  </a:txBody>
                  <a:tcPr marL="0" marR="0" marT="46800" marB="46800">
                    <a:lnT w="6350" cap="flat" cmpd="sng" algn="ctr">
                      <a:solidFill>
                        <a:schemeClr val="tx2">
                          <a:lumMod val="20000"/>
                          <a:lumOff val="80000"/>
                        </a:schemeClr>
                      </a:solidFill>
                      <a:prstDash val="solid"/>
                      <a:round/>
                      <a:headEnd type="none" w="med" len="med"/>
                      <a:tailEnd type="none" w="med" len="med"/>
                    </a:lnT>
                    <a:lnB w="6350" cap="flat" cmpd="sng" algn="ctr">
                      <a:solidFill>
                        <a:schemeClr val="tx2">
                          <a:lumMod val="20000"/>
                          <a:lumOff val="80000"/>
                        </a:schemeClr>
                      </a:solidFill>
                      <a:prstDash val="solid"/>
                      <a:round/>
                      <a:headEnd type="none" w="med" len="med"/>
                      <a:tailEnd type="none" w="med" len="med"/>
                    </a:lnB>
                  </a:tcPr>
                </a:tc>
                <a:extLst>
                  <a:ext uri="{0D108BD9-81ED-4DB2-BD59-A6C34878D82A}">
                    <a16:rowId xmlns:a16="http://schemas.microsoft.com/office/drawing/2014/main" val="2549812082"/>
                  </a:ext>
                </a:extLst>
              </a:tr>
              <a:tr h="367200">
                <a:tc>
                  <a:txBody>
                    <a:bodyPr/>
                    <a:lstStyle/>
                    <a:p>
                      <a:pPr marL="0" marR="0" lvl="0" indent="0" algn="l" defTabSz="1035025" rtl="0" eaLnBrk="1" fontAlgn="base" latinLnBrk="0" hangingPunct="1">
                        <a:lnSpc>
                          <a:spcPct val="100000"/>
                        </a:lnSpc>
                        <a:spcBef>
                          <a:spcPts val="0"/>
                        </a:spcBef>
                        <a:spcAft>
                          <a:spcPts val="600"/>
                        </a:spcAft>
                        <a:buClr>
                          <a:srgbClr val="0061AE"/>
                        </a:buClr>
                        <a:buSzTx/>
                        <a:buFontTx/>
                        <a:buNone/>
                        <a:tabLst/>
                        <a:defRPr/>
                      </a:pPr>
                      <a:r>
                        <a:rPr lang="en-US" sz="1800" dirty="0" err="1">
                          <a:solidFill>
                            <a:schemeClr val="tx2"/>
                          </a:solidFill>
                        </a:rPr>
                        <a:t>Pressostats</a:t>
                      </a:r>
                      <a:r>
                        <a:rPr lang="en-US" sz="1800" dirty="0">
                          <a:solidFill>
                            <a:schemeClr val="tx2"/>
                          </a:solidFill>
                        </a:rPr>
                        <a:t> </a:t>
                      </a:r>
                      <a:r>
                        <a:rPr lang="en-US" sz="1800" dirty="0" err="1">
                          <a:solidFill>
                            <a:schemeClr val="tx2"/>
                          </a:solidFill>
                        </a:rPr>
                        <a:t>industriels</a:t>
                      </a:r>
                      <a:endParaRPr lang="en-US" sz="1800" dirty="0">
                        <a:solidFill>
                          <a:schemeClr val="tx2"/>
                        </a:solidFill>
                      </a:endParaRPr>
                    </a:p>
                  </a:txBody>
                  <a:tcPr marL="0" marR="0" marT="46800" marB="46800">
                    <a:lnT w="6350" cap="flat" cmpd="sng" algn="ctr">
                      <a:solidFill>
                        <a:schemeClr val="tx2">
                          <a:lumMod val="20000"/>
                          <a:lumOff val="80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4385779"/>
                  </a:ext>
                </a:extLst>
              </a:tr>
            </a:tbl>
          </a:graphicData>
        </a:graphic>
      </p:graphicFrame>
      <p:sp>
        <p:nvSpPr>
          <p:cNvPr id="4" name="Textfeld 3">
            <a:extLst>
              <a:ext uri="{FF2B5EF4-FFF2-40B4-BE49-F238E27FC236}">
                <a16:creationId xmlns:a16="http://schemas.microsoft.com/office/drawing/2014/main" id="{DF277E9F-9A78-64CF-E518-895CA3859830}"/>
              </a:ext>
            </a:extLst>
          </p:cNvPr>
          <p:cNvSpPr txBox="1"/>
          <p:nvPr/>
        </p:nvSpPr>
        <p:spPr bwMode="auto">
          <a:xfrm>
            <a:off x="6336064" y="6627377"/>
            <a:ext cx="0" cy="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rtlCol="0" anchor="t" anchorCtr="0" compatLnSpc="1">
            <a:prstTxWarp prst="textNoShape">
              <a:avLst/>
            </a:prstTxWarp>
            <a:noAutofit/>
          </a:bodyPr>
          <a:lstStyle/>
          <a:p>
            <a:pPr marL="285750" indent="-285750" algn="l">
              <a:lnSpc>
                <a:spcPct val="110000"/>
              </a:lnSpc>
              <a:spcAft>
                <a:spcPts val="600"/>
              </a:spcAft>
              <a:buClr>
                <a:schemeClr val="accent1"/>
              </a:buClr>
              <a:buFont typeface="Wingdings" panose="05000000000000000000" pitchFamily="2" charset="2"/>
              <a:buChar char="§"/>
            </a:pPr>
            <a:endParaRPr lang="de-DE" dirty="0" err="1">
              <a:solidFill>
                <a:schemeClr val="tx2"/>
              </a:solidFill>
            </a:endParaRPr>
          </a:p>
        </p:txBody>
      </p:sp>
      <p:pic>
        <p:nvPicPr>
          <p:cNvPr id="15" name="Grafik 14">
            <a:extLst>
              <a:ext uri="{FF2B5EF4-FFF2-40B4-BE49-F238E27FC236}">
                <a16:creationId xmlns:a16="http://schemas.microsoft.com/office/drawing/2014/main" id="{4CDCD42E-88EB-E3CD-F447-C1FFB8948053}"/>
              </a:ext>
            </a:extLst>
          </p:cNvPr>
          <p:cNvPicPr>
            <a:picLocks noChangeAspect="1"/>
          </p:cNvPicPr>
          <p:nvPr userDrawn="1"/>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479376" y="920044"/>
            <a:ext cx="720000" cy="1050275"/>
          </a:xfrm>
          <a:prstGeom prst="rect">
            <a:avLst/>
          </a:prstGeom>
          <a:effectLst>
            <a:outerShdw blurRad="889000" dir="5400000" algn="ctr" rotWithShape="0">
              <a:schemeClr val="tx1">
                <a:alpha val="30000"/>
              </a:schemeClr>
            </a:outerShdw>
          </a:effectLst>
        </p:spPr>
      </p:pic>
      <p:sp>
        <p:nvSpPr>
          <p:cNvPr id="18" name="Textfeld 17">
            <a:extLst>
              <a:ext uri="{FF2B5EF4-FFF2-40B4-BE49-F238E27FC236}">
                <a16:creationId xmlns:a16="http://schemas.microsoft.com/office/drawing/2014/main" id="{232C4E1F-17EC-DEAA-DE5F-45C435C0938A}"/>
              </a:ext>
            </a:extLst>
          </p:cNvPr>
          <p:cNvSpPr txBox="1"/>
          <p:nvPr/>
        </p:nvSpPr>
        <p:spPr bwMode="auto">
          <a:xfrm>
            <a:off x="3212538" y="-275129"/>
            <a:ext cx="0" cy="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rtlCol="0" anchor="t" anchorCtr="0" compatLnSpc="1">
            <a:prstTxWarp prst="textNoShape">
              <a:avLst/>
            </a:prstTxWarp>
            <a:noAutofit/>
          </a:bodyPr>
          <a:lstStyle/>
          <a:p>
            <a:pPr marL="285750" indent="-285750" algn="l">
              <a:lnSpc>
                <a:spcPct val="110000"/>
              </a:lnSpc>
              <a:spcAft>
                <a:spcPts val="600"/>
              </a:spcAft>
              <a:buClr>
                <a:schemeClr val="accent1"/>
              </a:buClr>
              <a:buFont typeface="Wingdings" panose="05000000000000000000" pitchFamily="2" charset="2"/>
              <a:buChar char="§"/>
            </a:pPr>
            <a:endParaRPr lang="de-DE" dirty="0" err="1">
              <a:solidFill>
                <a:schemeClr val="tx2"/>
              </a:solidFill>
            </a:endParaRPr>
          </a:p>
        </p:txBody>
      </p:sp>
      <p:pic>
        <p:nvPicPr>
          <p:cNvPr id="12" name="Bildplatzhalter 11">
            <a:extLst>
              <a:ext uri="{FF2B5EF4-FFF2-40B4-BE49-F238E27FC236}">
                <a16:creationId xmlns:a16="http://schemas.microsoft.com/office/drawing/2014/main" id="{AD818B0D-5566-2693-4A62-163E05156788}"/>
              </a:ext>
            </a:extLst>
          </p:cNvPr>
          <p:cNvPicPr>
            <a:picLocks noGrp="1" noChangeAspect="1"/>
          </p:cNvPicPr>
          <p:nvPr>
            <p:ph type="pic" sz="quarter" idx="23"/>
          </p:nvPr>
        </p:nvPicPr>
        <p:blipFill rotWithShape="1">
          <a:blip r:embed="rId6" cstate="print">
            <a:extLst>
              <a:ext uri="{28A0092B-C50C-407E-A947-70E740481C1C}">
                <a14:useLocalDpi xmlns:a14="http://schemas.microsoft.com/office/drawing/2010/main"/>
              </a:ext>
            </a:extLst>
          </a:blip>
          <a:srcRect l="-38327" t="-7395" r="-10092" b="-9259"/>
          <a:stretch/>
        </p:blipFill>
        <p:spPr>
          <a:xfrm>
            <a:off x="7032104" y="1269264"/>
            <a:ext cx="5158632" cy="4536000"/>
          </a:xfrm>
          <a:prstGeom prst="rect">
            <a:avLst/>
          </a:prstGeom>
        </p:spPr>
      </p:pic>
      <p:sp>
        <p:nvSpPr>
          <p:cNvPr id="13" name="Textfeld 12">
            <a:extLst>
              <a:ext uri="{FF2B5EF4-FFF2-40B4-BE49-F238E27FC236}">
                <a16:creationId xmlns:a16="http://schemas.microsoft.com/office/drawing/2014/main" id="{0CF1ACFB-9A1E-3D1E-C292-53F76F19BBAC}"/>
              </a:ext>
            </a:extLst>
          </p:cNvPr>
          <p:cNvSpPr txBox="1"/>
          <p:nvPr/>
        </p:nvSpPr>
        <p:spPr bwMode="auto">
          <a:xfrm>
            <a:off x="5929086" y="4593771"/>
            <a:ext cx="0" cy="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rtlCol="0" anchor="t" anchorCtr="0" compatLnSpc="1">
            <a:prstTxWarp prst="textNoShape">
              <a:avLst/>
            </a:prstTxWarp>
            <a:noAutofit/>
          </a:bodyPr>
          <a:lstStyle/>
          <a:p>
            <a:pPr marL="285750" indent="-285750" algn="l">
              <a:lnSpc>
                <a:spcPct val="110000"/>
              </a:lnSpc>
              <a:spcAft>
                <a:spcPts val="600"/>
              </a:spcAft>
              <a:buClr>
                <a:schemeClr val="accent1"/>
              </a:buClr>
              <a:buFont typeface="Wingdings" panose="05000000000000000000" pitchFamily="2" charset="2"/>
              <a:buChar char="§"/>
            </a:pPr>
            <a:endParaRPr lang="de-DE" dirty="0" err="1">
              <a:solidFill>
                <a:schemeClr val="tx2"/>
              </a:solidFill>
            </a:endParaRPr>
          </a:p>
        </p:txBody>
      </p:sp>
      <p:sp>
        <p:nvSpPr>
          <p:cNvPr id="14" name="Textfeld 13">
            <a:extLst>
              <a:ext uri="{FF2B5EF4-FFF2-40B4-BE49-F238E27FC236}">
                <a16:creationId xmlns:a16="http://schemas.microsoft.com/office/drawing/2014/main" id="{6F3F532F-9D45-AC45-64C5-F1E0CE7E9ED1}"/>
              </a:ext>
            </a:extLst>
          </p:cNvPr>
          <p:cNvSpPr txBox="1"/>
          <p:nvPr/>
        </p:nvSpPr>
        <p:spPr bwMode="auto">
          <a:xfrm>
            <a:off x="5675086" y="5080000"/>
            <a:ext cx="0" cy="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rtlCol="0" anchor="t" anchorCtr="0" compatLnSpc="1">
            <a:prstTxWarp prst="textNoShape">
              <a:avLst/>
            </a:prstTxWarp>
            <a:noAutofit/>
          </a:bodyPr>
          <a:lstStyle/>
          <a:p>
            <a:pPr marL="285750" indent="-285750" algn="l">
              <a:lnSpc>
                <a:spcPct val="110000"/>
              </a:lnSpc>
              <a:spcAft>
                <a:spcPts val="600"/>
              </a:spcAft>
              <a:buClr>
                <a:schemeClr val="accent1"/>
              </a:buClr>
              <a:buFont typeface="Wingdings" panose="05000000000000000000" pitchFamily="2" charset="2"/>
              <a:buChar char="§"/>
            </a:pPr>
            <a:endParaRPr lang="de-DE" dirty="0" err="1">
              <a:solidFill>
                <a:schemeClr val="tx2"/>
              </a:solidFill>
            </a:endParaRPr>
          </a:p>
        </p:txBody>
      </p:sp>
      <p:sp>
        <p:nvSpPr>
          <p:cNvPr id="16" name="Textfeld 15">
            <a:extLst>
              <a:ext uri="{FF2B5EF4-FFF2-40B4-BE49-F238E27FC236}">
                <a16:creationId xmlns:a16="http://schemas.microsoft.com/office/drawing/2014/main" id="{26DDA99B-89D5-1C45-F926-583BF16A4D21}"/>
              </a:ext>
            </a:extLst>
          </p:cNvPr>
          <p:cNvSpPr txBox="1"/>
          <p:nvPr/>
        </p:nvSpPr>
        <p:spPr bwMode="auto">
          <a:xfrm>
            <a:off x="246743" y="4470400"/>
            <a:ext cx="0" cy="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rtlCol="0" anchor="t" anchorCtr="0" compatLnSpc="1">
            <a:prstTxWarp prst="textNoShape">
              <a:avLst/>
            </a:prstTxWarp>
            <a:noAutofit/>
          </a:bodyPr>
          <a:lstStyle/>
          <a:p>
            <a:pPr marL="285750" indent="-285750" algn="l">
              <a:lnSpc>
                <a:spcPct val="110000"/>
              </a:lnSpc>
              <a:spcAft>
                <a:spcPts val="600"/>
              </a:spcAft>
              <a:buClr>
                <a:schemeClr val="accent1"/>
              </a:buClr>
              <a:buFont typeface="Wingdings" panose="05000000000000000000" pitchFamily="2" charset="2"/>
              <a:buChar char="§"/>
            </a:pPr>
            <a:endParaRPr lang="de-DE" dirty="0" err="1">
              <a:solidFill>
                <a:schemeClr val="tx2"/>
              </a:solidFill>
            </a:endParaRPr>
          </a:p>
        </p:txBody>
      </p:sp>
      <p:graphicFrame>
        <p:nvGraphicFramePr>
          <p:cNvPr id="3" name="Tabelle 2">
            <a:extLst>
              <a:ext uri="{FF2B5EF4-FFF2-40B4-BE49-F238E27FC236}">
                <a16:creationId xmlns:a16="http://schemas.microsoft.com/office/drawing/2014/main" id="{82818339-F862-0741-607D-C6CA90D9A3C4}"/>
              </a:ext>
            </a:extLst>
          </p:cNvPr>
          <p:cNvGraphicFramePr>
            <a:graphicFrameLocks/>
          </p:cNvGraphicFramePr>
          <p:nvPr/>
        </p:nvGraphicFramePr>
        <p:xfrm>
          <a:off x="4378918" y="5040000"/>
          <a:ext cx="3456384" cy="367920"/>
        </p:xfrm>
        <a:graphic>
          <a:graphicData uri="http://schemas.openxmlformats.org/drawingml/2006/table">
            <a:tbl>
              <a:tblPr firstRow="1" bandRow="1">
                <a:tableStyleId>{2D5ABB26-0587-4C30-8999-92F81FD0307C}</a:tableStyleId>
              </a:tblPr>
              <a:tblGrid>
                <a:gridCol w="3456384">
                  <a:extLst>
                    <a:ext uri="{9D8B030D-6E8A-4147-A177-3AD203B41FA5}">
                      <a16:colId xmlns:a16="http://schemas.microsoft.com/office/drawing/2014/main" val="2109833406"/>
                    </a:ext>
                  </a:extLst>
                </a:gridCol>
              </a:tblGrid>
              <a:tr h="367200">
                <a:tc>
                  <a:txBody>
                    <a:bodyPr/>
                    <a:lstStyle/>
                    <a:p>
                      <a:pPr marL="0" indent="0">
                        <a:buFontTx/>
                        <a:buNone/>
                      </a:pPr>
                      <a:r>
                        <a:rPr lang="en-US" sz="1800" dirty="0" err="1">
                          <a:solidFill>
                            <a:schemeClr val="tx2"/>
                          </a:solidFill>
                        </a:rPr>
                        <a:t>Pressostats</a:t>
                      </a:r>
                      <a:r>
                        <a:rPr lang="en-US" sz="1800" dirty="0">
                          <a:solidFill>
                            <a:schemeClr val="tx2"/>
                          </a:solidFill>
                        </a:rPr>
                        <a:t> </a:t>
                      </a:r>
                      <a:r>
                        <a:rPr lang="en-US" sz="1800" dirty="0" err="1">
                          <a:solidFill>
                            <a:schemeClr val="tx2"/>
                          </a:solidFill>
                        </a:rPr>
                        <a:t>différentiels</a:t>
                      </a:r>
                      <a:endParaRPr lang="en-US" sz="1800" dirty="0">
                        <a:solidFill>
                          <a:schemeClr val="tx2"/>
                        </a:solidFill>
                      </a:endParaRPr>
                    </a:p>
                  </a:txBody>
                  <a:tcPr marL="0" marR="0" marT="46800" marB="46800">
                    <a:lnT w="6350" cap="flat" cmpd="sng" algn="ctr">
                      <a:solidFill>
                        <a:schemeClr val="tx2">
                          <a:lumMod val="20000"/>
                          <a:lumOff val="80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2549812082"/>
                  </a:ext>
                </a:extLst>
              </a:tr>
            </a:tbl>
          </a:graphicData>
        </a:graphic>
      </p:graphicFrame>
      <p:sp>
        <p:nvSpPr>
          <p:cNvPr id="8" name="Textfeld 7">
            <a:extLst>
              <a:ext uri="{FF2B5EF4-FFF2-40B4-BE49-F238E27FC236}">
                <a16:creationId xmlns:a16="http://schemas.microsoft.com/office/drawing/2014/main" id="{968521AC-9EFB-6923-88B4-53E34F162294}"/>
              </a:ext>
            </a:extLst>
          </p:cNvPr>
          <p:cNvSpPr txBox="1"/>
          <p:nvPr/>
        </p:nvSpPr>
        <p:spPr bwMode="auto">
          <a:xfrm>
            <a:off x="220337" y="4384713"/>
            <a:ext cx="0" cy="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rtlCol="0" anchor="t" anchorCtr="0" compatLnSpc="1">
            <a:prstTxWarp prst="textNoShape">
              <a:avLst/>
            </a:prstTxWarp>
            <a:noAutofit/>
          </a:bodyPr>
          <a:lstStyle/>
          <a:p>
            <a:pPr marL="285750" indent="-285750" algn="l">
              <a:lnSpc>
                <a:spcPct val="110000"/>
              </a:lnSpc>
              <a:spcAft>
                <a:spcPts val="600"/>
              </a:spcAft>
              <a:buClr>
                <a:schemeClr val="accent1"/>
              </a:buClr>
              <a:buFont typeface="Wingdings" panose="05000000000000000000" pitchFamily="2" charset="2"/>
              <a:buChar char="§"/>
            </a:pPr>
            <a:endParaRPr lang="de-DE" dirty="0" err="1">
              <a:solidFill>
                <a:schemeClr val="tx2"/>
              </a:solidFill>
            </a:endParaRPr>
          </a:p>
        </p:txBody>
      </p:sp>
    </p:spTree>
    <p:extLst>
      <p:ext uri="{BB962C8B-B14F-4D97-AF65-F5344CB8AC3E}">
        <p14:creationId xmlns:p14="http://schemas.microsoft.com/office/powerpoint/2010/main" val="695673930"/>
      </p:ext>
    </p:extLst>
  </p:cSld>
  <p:clrMapOvr>
    <a:masterClrMapping/>
  </p:clrMapOvr>
  <p:extLst>
    <p:ext uri="{6950BFC3-D8DA-4A85-94F7-54DA5524770B}">
      <p188:commentRel xmlns:p188="http://schemas.microsoft.com/office/powerpoint/2018/8/main" r:id="rId3"/>
    </p:ext>
  </p:extLs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Datumsplatzhalter 14">
            <a:extLst>
              <a:ext uri="{FF2B5EF4-FFF2-40B4-BE49-F238E27FC236}">
                <a16:creationId xmlns:a16="http://schemas.microsoft.com/office/drawing/2014/main" id="{9480A844-A342-30B9-3220-4B595973ED2D}"/>
              </a:ext>
            </a:extLst>
          </p:cNvPr>
          <p:cNvSpPr>
            <a:spLocks noGrp="1"/>
          </p:cNvSpPr>
          <p:nvPr>
            <p:ph type="dt" sz="half" idx="46"/>
          </p:nvPr>
        </p:nvSpPr>
        <p:spPr/>
        <p:txBody>
          <a:bodyPr/>
          <a:lstStyle/>
          <a:p>
            <a:pPr>
              <a:defRPr/>
            </a:pPr>
            <a:fld id="{423233FB-CA55-5E49-8BAA-9C23718D6425}" type="datetime1">
              <a:rPr lang="de-CH" smtClean="0"/>
              <a:t>17.09.2025</a:t>
            </a:fld>
            <a:endParaRPr lang="de-CH" dirty="0"/>
          </a:p>
        </p:txBody>
      </p:sp>
      <p:sp>
        <p:nvSpPr>
          <p:cNvPr id="16" name="Fußzeilenplatzhalter 15">
            <a:extLst>
              <a:ext uri="{FF2B5EF4-FFF2-40B4-BE49-F238E27FC236}">
                <a16:creationId xmlns:a16="http://schemas.microsoft.com/office/drawing/2014/main" id="{0DF7DF71-2B52-4EA6-46C0-0AFD6778F0C6}"/>
              </a:ext>
            </a:extLst>
          </p:cNvPr>
          <p:cNvSpPr>
            <a:spLocks noGrp="1"/>
          </p:cNvSpPr>
          <p:nvPr>
            <p:ph type="ftr" sz="quarter" idx="47"/>
          </p:nvPr>
        </p:nvSpPr>
        <p:spPr/>
        <p:txBody>
          <a:bodyPr/>
          <a:lstStyle/>
          <a:p>
            <a:pPr>
              <a:defRPr/>
            </a:pPr>
            <a:r>
              <a:rPr lang="en-GB" altLang="de-DE" dirty="0" err="1"/>
              <a:t>Présentation</a:t>
            </a:r>
            <a:r>
              <a:rPr lang="en-GB" altLang="de-DE" dirty="0"/>
              <a:t> Bourdon</a:t>
            </a:r>
            <a:endParaRPr lang="de-DE" altLang="de-DE" dirty="0"/>
          </a:p>
        </p:txBody>
      </p:sp>
      <p:sp>
        <p:nvSpPr>
          <p:cNvPr id="17" name="Foliennummernplatzhalter 16">
            <a:extLst>
              <a:ext uri="{FF2B5EF4-FFF2-40B4-BE49-F238E27FC236}">
                <a16:creationId xmlns:a16="http://schemas.microsoft.com/office/drawing/2014/main" id="{3DB958A7-4ADC-B7A1-114E-398E26226C4F}"/>
              </a:ext>
            </a:extLst>
          </p:cNvPr>
          <p:cNvSpPr>
            <a:spLocks noGrp="1"/>
          </p:cNvSpPr>
          <p:nvPr>
            <p:ph type="sldNum" sz="quarter" idx="48"/>
          </p:nvPr>
        </p:nvSpPr>
        <p:spPr/>
        <p:txBody>
          <a:bodyPr/>
          <a:lstStyle/>
          <a:p>
            <a:pPr>
              <a:defRPr/>
            </a:pPr>
            <a:fld id="{DE15152C-7E44-A94B-BCD8-272D3D1F368E}" type="slidenum">
              <a:rPr lang="de-DE" altLang="de-DE" smtClean="0"/>
              <a:pPr>
                <a:defRPr/>
              </a:pPr>
              <a:t>15</a:t>
            </a:fld>
            <a:endParaRPr lang="de-DE" altLang="de-DE" dirty="0"/>
          </a:p>
        </p:txBody>
      </p:sp>
      <p:sp>
        <p:nvSpPr>
          <p:cNvPr id="31" name="Titel 1">
            <a:extLst>
              <a:ext uri="{FF2B5EF4-FFF2-40B4-BE49-F238E27FC236}">
                <a16:creationId xmlns:a16="http://schemas.microsoft.com/office/drawing/2014/main" id="{63F62971-8E5E-369B-947A-252BF0424426}"/>
              </a:ext>
            </a:extLst>
          </p:cNvPr>
          <p:cNvSpPr>
            <a:spLocks noGrp="1"/>
          </p:cNvSpPr>
          <p:nvPr>
            <p:ph type="title"/>
          </p:nvPr>
        </p:nvSpPr>
        <p:spPr>
          <a:xfrm>
            <a:off x="480624" y="908920"/>
            <a:ext cx="11232000" cy="792000"/>
          </a:xfrm>
        </p:spPr>
        <p:txBody>
          <a:bodyPr/>
          <a:lstStyle/>
          <a:p>
            <a:r>
              <a:rPr lang="de-DE" dirty="0" err="1">
                <a:effectLst/>
                <a:latin typeface="+mn-lt"/>
              </a:rPr>
              <a:t>Pressostats</a:t>
            </a:r>
            <a:r>
              <a:rPr lang="de-DE" dirty="0">
                <a:effectLst/>
                <a:latin typeface="+mn-lt"/>
              </a:rPr>
              <a:t>.</a:t>
            </a:r>
          </a:p>
        </p:txBody>
      </p:sp>
      <p:sp>
        <p:nvSpPr>
          <p:cNvPr id="32" name="Textplatzhalter 2">
            <a:extLst>
              <a:ext uri="{FF2B5EF4-FFF2-40B4-BE49-F238E27FC236}">
                <a16:creationId xmlns:a16="http://schemas.microsoft.com/office/drawing/2014/main" id="{98B590B2-781F-130D-0D7F-61754D003EEC}"/>
              </a:ext>
            </a:extLst>
          </p:cNvPr>
          <p:cNvSpPr>
            <a:spLocks noGrp="1"/>
          </p:cNvSpPr>
          <p:nvPr>
            <p:ph type="body" sz="quarter" idx="24"/>
          </p:nvPr>
        </p:nvSpPr>
        <p:spPr>
          <a:xfrm>
            <a:off x="479425" y="3357049"/>
            <a:ext cx="2592388" cy="648015"/>
          </a:xfrm>
        </p:spPr>
        <p:txBody>
          <a:bodyPr/>
          <a:lstStyle/>
          <a:p>
            <a:r>
              <a:rPr lang="en-US" sz="1800" dirty="0" err="1">
                <a:solidFill>
                  <a:srgbClr val="0062AE"/>
                </a:solidFill>
              </a:rPr>
              <a:t>Pressostats</a:t>
            </a:r>
            <a:r>
              <a:rPr lang="en-US" sz="1800" dirty="0">
                <a:solidFill>
                  <a:srgbClr val="0062AE"/>
                </a:solidFill>
              </a:rPr>
              <a:t> compacts</a:t>
            </a:r>
          </a:p>
          <a:p>
            <a:endParaRPr lang="de-DE" dirty="0">
              <a:solidFill>
                <a:schemeClr val="accent1"/>
              </a:solidFill>
            </a:endParaRPr>
          </a:p>
        </p:txBody>
      </p:sp>
      <p:sp>
        <p:nvSpPr>
          <p:cNvPr id="33" name="Textplatzhalter 4">
            <a:extLst>
              <a:ext uri="{FF2B5EF4-FFF2-40B4-BE49-F238E27FC236}">
                <a16:creationId xmlns:a16="http://schemas.microsoft.com/office/drawing/2014/main" id="{7855B87C-CB6A-C034-CE22-35785DCCFE76}"/>
              </a:ext>
            </a:extLst>
          </p:cNvPr>
          <p:cNvSpPr>
            <a:spLocks noGrp="1"/>
          </p:cNvSpPr>
          <p:nvPr>
            <p:ph type="body" sz="quarter" idx="29"/>
          </p:nvPr>
        </p:nvSpPr>
        <p:spPr>
          <a:xfrm>
            <a:off x="3359745" y="3357049"/>
            <a:ext cx="2592388" cy="648015"/>
          </a:xfrm>
        </p:spPr>
        <p:txBody>
          <a:bodyPr/>
          <a:lstStyle/>
          <a:p>
            <a:r>
              <a:rPr lang="en-US" sz="1800" dirty="0" err="1">
                <a:solidFill>
                  <a:srgbClr val="0062AE"/>
                </a:solidFill>
              </a:rPr>
              <a:t>Pressostats</a:t>
            </a:r>
            <a:r>
              <a:rPr lang="en-US" sz="1800" dirty="0">
                <a:solidFill>
                  <a:srgbClr val="0062AE"/>
                </a:solidFill>
              </a:rPr>
              <a:t> </a:t>
            </a:r>
            <a:r>
              <a:rPr lang="en-US" sz="1800" dirty="0" err="1">
                <a:solidFill>
                  <a:srgbClr val="0062AE"/>
                </a:solidFill>
              </a:rPr>
              <a:t>industriels</a:t>
            </a:r>
            <a:endParaRPr lang="en-US" sz="1800" dirty="0">
              <a:solidFill>
                <a:srgbClr val="0062AE"/>
              </a:solidFill>
            </a:endParaRPr>
          </a:p>
          <a:p>
            <a:endParaRPr lang="de-DE" dirty="0">
              <a:solidFill>
                <a:srgbClr val="0062AE"/>
              </a:solidFill>
            </a:endParaRPr>
          </a:p>
        </p:txBody>
      </p:sp>
      <p:sp>
        <p:nvSpPr>
          <p:cNvPr id="34" name="Textplatzhalter 6">
            <a:extLst>
              <a:ext uri="{FF2B5EF4-FFF2-40B4-BE49-F238E27FC236}">
                <a16:creationId xmlns:a16="http://schemas.microsoft.com/office/drawing/2014/main" id="{54D1C2E2-5108-8D99-3265-D130744B9ADC}"/>
              </a:ext>
            </a:extLst>
          </p:cNvPr>
          <p:cNvSpPr>
            <a:spLocks noGrp="1"/>
          </p:cNvSpPr>
          <p:nvPr>
            <p:ph type="body" sz="quarter" idx="32"/>
          </p:nvPr>
        </p:nvSpPr>
        <p:spPr>
          <a:xfrm>
            <a:off x="6240065" y="3357049"/>
            <a:ext cx="2592388" cy="648015"/>
          </a:xfrm>
        </p:spPr>
        <p:txBody>
          <a:bodyPr/>
          <a:lstStyle/>
          <a:p>
            <a:r>
              <a:rPr lang="en-US" sz="1800" dirty="0" err="1">
                <a:solidFill>
                  <a:srgbClr val="0062AE"/>
                </a:solidFill>
              </a:rPr>
              <a:t>Pressostats</a:t>
            </a:r>
            <a:r>
              <a:rPr lang="en-US" sz="1800" dirty="0">
                <a:solidFill>
                  <a:srgbClr val="0062AE"/>
                </a:solidFill>
              </a:rPr>
              <a:t> </a:t>
            </a:r>
            <a:r>
              <a:rPr lang="en-US" sz="1800" dirty="0" err="1">
                <a:solidFill>
                  <a:srgbClr val="0062AE"/>
                </a:solidFill>
              </a:rPr>
              <a:t>différentiels</a:t>
            </a:r>
            <a:endParaRPr lang="en-US" sz="1800" dirty="0">
              <a:solidFill>
                <a:srgbClr val="0062AE"/>
              </a:solidFill>
            </a:endParaRPr>
          </a:p>
          <a:p>
            <a:endParaRPr lang="de-DE" dirty="0">
              <a:solidFill>
                <a:srgbClr val="0062AE"/>
              </a:solidFill>
            </a:endParaRPr>
          </a:p>
        </p:txBody>
      </p:sp>
      <p:sp>
        <p:nvSpPr>
          <p:cNvPr id="35" name="Textplatzhalter 8">
            <a:extLst>
              <a:ext uri="{FF2B5EF4-FFF2-40B4-BE49-F238E27FC236}">
                <a16:creationId xmlns:a16="http://schemas.microsoft.com/office/drawing/2014/main" id="{DA477CD8-6F98-6B8D-AC90-C2D56680CE22}"/>
              </a:ext>
            </a:extLst>
          </p:cNvPr>
          <p:cNvSpPr txBox="1">
            <a:spLocks/>
          </p:cNvSpPr>
          <p:nvPr/>
        </p:nvSpPr>
        <p:spPr bwMode="auto">
          <a:xfrm>
            <a:off x="485577" y="4149948"/>
            <a:ext cx="2592000" cy="22311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0" indent="0" algn="l" defTabSz="1035025" rtl="0" eaLnBrk="0" fontAlgn="base" hangingPunct="0">
              <a:lnSpc>
                <a:spcPct val="110000"/>
              </a:lnSpc>
              <a:spcBef>
                <a:spcPts val="0"/>
              </a:spcBef>
              <a:spcAft>
                <a:spcPts val="600"/>
              </a:spcAft>
              <a:buClr>
                <a:schemeClr val="accent1"/>
              </a:buClr>
              <a:buFont typeface="Arial" panose="020B0604020202020204" pitchFamily="34" charset="0"/>
              <a:buNone/>
              <a:defRPr sz="1200" b="0" i="0" kern="1200">
                <a:solidFill>
                  <a:schemeClr val="tx2"/>
                </a:solidFill>
                <a:latin typeface="+mn-lt"/>
                <a:ea typeface="MS PGothic" panose="020B0600070205080204" pitchFamily="34" charset="-128"/>
                <a:cs typeface="Segoe UI" panose="020B0502040204020203" pitchFamily="34" charset="0"/>
              </a:defRPr>
            </a:lvl1pPr>
            <a:lvl2pPr marL="177750" indent="-177750" algn="l" defTabSz="1035025" rtl="0" eaLnBrk="0" fontAlgn="base" hangingPunct="0">
              <a:lnSpc>
                <a:spcPct val="110000"/>
              </a:lnSpc>
              <a:spcBef>
                <a:spcPts val="0"/>
              </a:spcBef>
              <a:spcAft>
                <a:spcPts val="600"/>
              </a:spcAft>
              <a:buClr>
                <a:schemeClr val="accent1"/>
              </a:buClr>
              <a:buFont typeface="Wingdings" panose="05000000000000000000" pitchFamily="2" charset="2"/>
              <a:buChar char="§"/>
              <a:defRPr sz="1200" b="0" i="0" kern="1200">
                <a:solidFill>
                  <a:schemeClr val="tx2"/>
                </a:solidFill>
                <a:latin typeface="+mn-lt"/>
                <a:ea typeface="MS PGothic" panose="020B0600070205080204" pitchFamily="34" charset="-128"/>
                <a:cs typeface="Segoe UI" panose="020B0502040204020203" pitchFamily="34" charset="0"/>
              </a:defRPr>
            </a:lvl2pPr>
            <a:lvl3pPr marL="352800" indent="-176400" algn="l" defTabSz="1035025" rtl="0" eaLnBrk="0" fontAlgn="base" hangingPunct="0">
              <a:lnSpc>
                <a:spcPct val="110000"/>
              </a:lnSpc>
              <a:spcBef>
                <a:spcPts val="0"/>
              </a:spcBef>
              <a:spcAft>
                <a:spcPts val="600"/>
              </a:spcAft>
              <a:buClr>
                <a:schemeClr val="accent1"/>
              </a:buClr>
              <a:buFont typeface="Wingdings" panose="05000000000000000000" pitchFamily="2" charset="2"/>
              <a:buChar char="§"/>
              <a:defRPr sz="1200" b="0" i="0" kern="1200">
                <a:solidFill>
                  <a:schemeClr val="tx2"/>
                </a:solidFill>
                <a:latin typeface="+mn-lt"/>
                <a:ea typeface="MS PGothic" panose="020B0600070205080204" pitchFamily="34" charset="-128"/>
                <a:cs typeface="Segoe UI" panose="020B0502040204020203" pitchFamily="34" charset="0"/>
              </a:defRPr>
            </a:lvl3pPr>
            <a:lvl4pPr marL="529200" indent="-176400" algn="l" defTabSz="1035025" rtl="0" eaLnBrk="0" fontAlgn="base" hangingPunct="0">
              <a:lnSpc>
                <a:spcPct val="110000"/>
              </a:lnSpc>
              <a:spcBef>
                <a:spcPts val="0"/>
              </a:spcBef>
              <a:spcAft>
                <a:spcPts val="600"/>
              </a:spcAft>
              <a:buClr>
                <a:schemeClr val="accent1"/>
              </a:buClr>
              <a:buFont typeface="Wingdings" panose="05000000000000000000" pitchFamily="2" charset="2"/>
              <a:buChar char="§"/>
              <a:tabLst>
                <a:tab pos="539750" algn="l"/>
              </a:tabLst>
              <a:defRPr sz="1200" b="0" i="0" kern="1200">
                <a:solidFill>
                  <a:schemeClr val="tx2"/>
                </a:solidFill>
                <a:latin typeface="+mn-lt"/>
                <a:ea typeface="MS PGothic" panose="020B0600070205080204" pitchFamily="34" charset="-128"/>
                <a:cs typeface="Segoe UI" panose="020B0502040204020203" pitchFamily="34" charset="0"/>
              </a:defRPr>
            </a:lvl4pPr>
            <a:lvl5pPr marL="705600" indent="-176400" algn="l" defTabSz="1035025" rtl="0" eaLnBrk="0" fontAlgn="base" hangingPunct="0">
              <a:lnSpc>
                <a:spcPct val="110000"/>
              </a:lnSpc>
              <a:spcBef>
                <a:spcPts val="0"/>
              </a:spcBef>
              <a:spcAft>
                <a:spcPts val="600"/>
              </a:spcAft>
              <a:buClr>
                <a:schemeClr val="accent1"/>
              </a:buClr>
              <a:buFont typeface="Wingdings" panose="05000000000000000000" pitchFamily="2" charset="2"/>
              <a:buChar char="§"/>
              <a:defRPr sz="1200" b="0" i="0" kern="1200">
                <a:solidFill>
                  <a:schemeClr val="tx2"/>
                </a:solidFill>
                <a:latin typeface="+mn-lt"/>
                <a:ea typeface="MS PGothic" panose="020B0600070205080204" pitchFamily="34" charset="-128"/>
                <a:cs typeface="Segoe UI" panose="020B0502040204020203" pitchFamily="34" charset="0"/>
              </a:defRPr>
            </a:lvl5pPr>
            <a:lvl6pPr marL="2857023" indent="-259730" algn="l" defTabSz="1038917" rtl="0" eaLnBrk="1" latinLnBrk="0" hangingPunct="1">
              <a:spcBef>
                <a:spcPct val="20000"/>
              </a:spcBef>
              <a:buFont typeface="Arial" pitchFamily="34" charset="0"/>
              <a:buChar char="•"/>
              <a:defRPr sz="2267" kern="1200">
                <a:solidFill>
                  <a:schemeClr val="tx1"/>
                </a:solidFill>
                <a:latin typeface="+mn-lt"/>
                <a:ea typeface="+mn-ea"/>
                <a:cs typeface="+mn-cs"/>
              </a:defRPr>
            </a:lvl6pPr>
            <a:lvl7pPr marL="3376482" indent="-259730" algn="l" defTabSz="1038917" rtl="0" eaLnBrk="1" latinLnBrk="0" hangingPunct="1">
              <a:spcBef>
                <a:spcPct val="20000"/>
              </a:spcBef>
              <a:buFont typeface="Arial" pitchFamily="34" charset="0"/>
              <a:buChar char="•"/>
              <a:defRPr sz="2267" kern="1200">
                <a:solidFill>
                  <a:schemeClr val="tx1"/>
                </a:solidFill>
                <a:latin typeface="+mn-lt"/>
                <a:ea typeface="+mn-ea"/>
                <a:cs typeface="+mn-cs"/>
              </a:defRPr>
            </a:lvl7pPr>
            <a:lvl8pPr marL="3895941" indent="-259730" algn="l" defTabSz="1038917" rtl="0" eaLnBrk="1" latinLnBrk="0" hangingPunct="1">
              <a:spcBef>
                <a:spcPct val="20000"/>
              </a:spcBef>
              <a:buFont typeface="Arial" pitchFamily="34" charset="0"/>
              <a:buChar char="•"/>
              <a:defRPr sz="2267" kern="1200">
                <a:solidFill>
                  <a:schemeClr val="tx1"/>
                </a:solidFill>
                <a:latin typeface="+mn-lt"/>
                <a:ea typeface="+mn-ea"/>
                <a:cs typeface="+mn-cs"/>
              </a:defRPr>
            </a:lvl8pPr>
            <a:lvl9pPr marL="4415400" indent="-259730" algn="l" defTabSz="1038917" rtl="0" eaLnBrk="1" latinLnBrk="0" hangingPunct="1">
              <a:spcBef>
                <a:spcPct val="20000"/>
              </a:spcBef>
              <a:buFont typeface="Arial" pitchFamily="34" charset="0"/>
              <a:buChar char="•"/>
              <a:defRPr sz="2267" kern="1200">
                <a:solidFill>
                  <a:schemeClr val="tx1"/>
                </a:solidFill>
                <a:latin typeface="+mn-lt"/>
                <a:ea typeface="+mn-ea"/>
                <a:cs typeface="+mn-cs"/>
              </a:defRPr>
            </a:lvl9pPr>
          </a:lstStyle>
          <a:p>
            <a:pPr marL="176400" indent="-176400">
              <a:buFont typeface="Wingdings" panose="05000000000000000000" pitchFamily="2" charset="2"/>
              <a:buChar char="§"/>
            </a:pPr>
            <a:r>
              <a:rPr lang="en-US" dirty="0"/>
              <a:t>V</a:t>
            </a:r>
            <a:r>
              <a:rPr lang="fr-FR" dirty="0" err="1"/>
              <a:t>ersion</a:t>
            </a:r>
            <a:r>
              <a:rPr lang="fr-FR" dirty="0"/>
              <a:t> standard et avec homologation ATEX / IECEX</a:t>
            </a:r>
          </a:p>
          <a:p>
            <a:pPr marL="176400" indent="-176400">
              <a:buFont typeface="Wingdings" panose="05000000000000000000" pitchFamily="2" charset="2"/>
              <a:buChar char="§"/>
            </a:pPr>
            <a:r>
              <a:rPr lang="fr-FR" dirty="0"/>
              <a:t>Design compact</a:t>
            </a:r>
          </a:p>
          <a:p>
            <a:pPr marL="176400" indent="-176400">
              <a:buFont typeface="Wingdings" panose="05000000000000000000" pitchFamily="2" charset="2"/>
              <a:buChar char="§"/>
            </a:pPr>
            <a:r>
              <a:rPr lang="fr-FR" dirty="0"/>
              <a:t>Valeur de consigne et hystérésis réglables</a:t>
            </a:r>
          </a:p>
          <a:p>
            <a:pPr marL="176400" indent="-176400">
              <a:buFont typeface="Wingdings" panose="05000000000000000000" pitchFamily="2" charset="2"/>
              <a:buChar char="§"/>
            </a:pPr>
            <a:r>
              <a:rPr lang="fr-FR" dirty="0"/>
              <a:t>Plages de mesure comprises entre 0...1 et 0...100 bar</a:t>
            </a:r>
          </a:p>
          <a:p>
            <a:pPr marL="176400" indent="-176400">
              <a:buFont typeface="Wingdings" panose="05000000000000000000" pitchFamily="2" charset="2"/>
              <a:buChar char="§"/>
            </a:pPr>
            <a:r>
              <a:rPr lang="fr-FR" dirty="0"/>
              <a:t>Surpression : jusqu'à 200 bar</a:t>
            </a:r>
            <a:endParaRPr lang="en-US" dirty="0"/>
          </a:p>
          <a:p>
            <a:pPr marL="176400" indent="-176400"/>
            <a:endParaRPr lang="de-DE" dirty="0"/>
          </a:p>
        </p:txBody>
      </p:sp>
      <p:sp>
        <p:nvSpPr>
          <p:cNvPr id="36" name="Textplatzhalter 9">
            <a:extLst>
              <a:ext uri="{FF2B5EF4-FFF2-40B4-BE49-F238E27FC236}">
                <a16:creationId xmlns:a16="http://schemas.microsoft.com/office/drawing/2014/main" id="{E61421B5-2C76-0841-3985-C0602BC38AB9}"/>
              </a:ext>
            </a:extLst>
          </p:cNvPr>
          <p:cNvSpPr txBox="1">
            <a:spLocks/>
          </p:cNvSpPr>
          <p:nvPr/>
        </p:nvSpPr>
        <p:spPr bwMode="auto">
          <a:xfrm>
            <a:off x="3365897" y="4149948"/>
            <a:ext cx="2592000" cy="22311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0" indent="0" algn="l" defTabSz="1035025" rtl="0" eaLnBrk="0" fontAlgn="base" hangingPunct="0">
              <a:lnSpc>
                <a:spcPct val="110000"/>
              </a:lnSpc>
              <a:spcBef>
                <a:spcPts val="0"/>
              </a:spcBef>
              <a:spcAft>
                <a:spcPts val="600"/>
              </a:spcAft>
              <a:buClr>
                <a:schemeClr val="accent1"/>
              </a:buClr>
              <a:buFont typeface="Arial" panose="020B0604020202020204" pitchFamily="34" charset="0"/>
              <a:buNone/>
              <a:defRPr sz="1200" b="0" i="0" kern="1200">
                <a:solidFill>
                  <a:schemeClr val="tx2"/>
                </a:solidFill>
                <a:latin typeface="+mn-lt"/>
                <a:ea typeface="MS PGothic" panose="020B0600070205080204" pitchFamily="34" charset="-128"/>
                <a:cs typeface="Segoe UI" panose="020B0502040204020203" pitchFamily="34" charset="0"/>
              </a:defRPr>
            </a:lvl1pPr>
            <a:lvl2pPr marL="177750" indent="-177750" algn="l" defTabSz="1035025" rtl="0" eaLnBrk="0" fontAlgn="base" hangingPunct="0">
              <a:lnSpc>
                <a:spcPct val="110000"/>
              </a:lnSpc>
              <a:spcBef>
                <a:spcPts val="0"/>
              </a:spcBef>
              <a:spcAft>
                <a:spcPts val="600"/>
              </a:spcAft>
              <a:buClr>
                <a:schemeClr val="accent1"/>
              </a:buClr>
              <a:buFont typeface="Wingdings" panose="05000000000000000000" pitchFamily="2" charset="2"/>
              <a:buChar char="§"/>
              <a:defRPr sz="1200" b="0" i="0" kern="1200">
                <a:solidFill>
                  <a:schemeClr val="tx2"/>
                </a:solidFill>
                <a:latin typeface="+mn-lt"/>
                <a:ea typeface="MS PGothic" panose="020B0600070205080204" pitchFamily="34" charset="-128"/>
                <a:cs typeface="Segoe UI" panose="020B0502040204020203" pitchFamily="34" charset="0"/>
              </a:defRPr>
            </a:lvl2pPr>
            <a:lvl3pPr marL="352800" indent="-176400" algn="l" defTabSz="1035025" rtl="0" eaLnBrk="0" fontAlgn="base" hangingPunct="0">
              <a:lnSpc>
                <a:spcPct val="110000"/>
              </a:lnSpc>
              <a:spcBef>
                <a:spcPts val="0"/>
              </a:spcBef>
              <a:spcAft>
                <a:spcPts val="600"/>
              </a:spcAft>
              <a:buClr>
                <a:schemeClr val="accent1"/>
              </a:buClr>
              <a:buFont typeface="Wingdings" panose="05000000000000000000" pitchFamily="2" charset="2"/>
              <a:buChar char="§"/>
              <a:defRPr sz="1200" b="0" i="0" kern="1200">
                <a:solidFill>
                  <a:schemeClr val="tx2"/>
                </a:solidFill>
                <a:latin typeface="+mn-lt"/>
                <a:ea typeface="MS PGothic" panose="020B0600070205080204" pitchFamily="34" charset="-128"/>
                <a:cs typeface="Segoe UI" panose="020B0502040204020203" pitchFamily="34" charset="0"/>
              </a:defRPr>
            </a:lvl3pPr>
            <a:lvl4pPr marL="529200" indent="-176400" algn="l" defTabSz="1035025" rtl="0" eaLnBrk="0" fontAlgn="base" hangingPunct="0">
              <a:lnSpc>
                <a:spcPct val="110000"/>
              </a:lnSpc>
              <a:spcBef>
                <a:spcPts val="0"/>
              </a:spcBef>
              <a:spcAft>
                <a:spcPts val="600"/>
              </a:spcAft>
              <a:buClr>
                <a:schemeClr val="accent1"/>
              </a:buClr>
              <a:buFont typeface="Wingdings" panose="05000000000000000000" pitchFamily="2" charset="2"/>
              <a:buChar char="§"/>
              <a:tabLst>
                <a:tab pos="539750" algn="l"/>
              </a:tabLst>
              <a:defRPr sz="1200" b="0" i="0" kern="1200">
                <a:solidFill>
                  <a:schemeClr val="tx2"/>
                </a:solidFill>
                <a:latin typeface="+mn-lt"/>
                <a:ea typeface="MS PGothic" panose="020B0600070205080204" pitchFamily="34" charset="-128"/>
                <a:cs typeface="Segoe UI" panose="020B0502040204020203" pitchFamily="34" charset="0"/>
              </a:defRPr>
            </a:lvl4pPr>
            <a:lvl5pPr marL="705600" indent="-176400" algn="l" defTabSz="1035025" rtl="0" eaLnBrk="0" fontAlgn="base" hangingPunct="0">
              <a:lnSpc>
                <a:spcPct val="110000"/>
              </a:lnSpc>
              <a:spcBef>
                <a:spcPts val="0"/>
              </a:spcBef>
              <a:spcAft>
                <a:spcPts val="600"/>
              </a:spcAft>
              <a:buClr>
                <a:schemeClr val="accent1"/>
              </a:buClr>
              <a:buFont typeface="Wingdings" panose="05000000000000000000" pitchFamily="2" charset="2"/>
              <a:buChar char="§"/>
              <a:defRPr sz="1200" b="0" i="0" kern="1200">
                <a:solidFill>
                  <a:schemeClr val="tx2"/>
                </a:solidFill>
                <a:latin typeface="+mn-lt"/>
                <a:ea typeface="MS PGothic" panose="020B0600070205080204" pitchFamily="34" charset="-128"/>
                <a:cs typeface="Segoe UI" panose="020B0502040204020203" pitchFamily="34" charset="0"/>
              </a:defRPr>
            </a:lvl5pPr>
            <a:lvl6pPr marL="2857023" indent="-259730" algn="l" defTabSz="1038917" rtl="0" eaLnBrk="1" latinLnBrk="0" hangingPunct="1">
              <a:spcBef>
                <a:spcPct val="20000"/>
              </a:spcBef>
              <a:buFont typeface="Arial" pitchFamily="34" charset="0"/>
              <a:buChar char="•"/>
              <a:defRPr sz="2267" kern="1200">
                <a:solidFill>
                  <a:schemeClr val="tx1"/>
                </a:solidFill>
                <a:latin typeface="+mn-lt"/>
                <a:ea typeface="+mn-ea"/>
                <a:cs typeface="+mn-cs"/>
              </a:defRPr>
            </a:lvl6pPr>
            <a:lvl7pPr marL="3376482" indent="-259730" algn="l" defTabSz="1038917" rtl="0" eaLnBrk="1" latinLnBrk="0" hangingPunct="1">
              <a:spcBef>
                <a:spcPct val="20000"/>
              </a:spcBef>
              <a:buFont typeface="Arial" pitchFamily="34" charset="0"/>
              <a:buChar char="•"/>
              <a:defRPr sz="2267" kern="1200">
                <a:solidFill>
                  <a:schemeClr val="tx1"/>
                </a:solidFill>
                <a:latin typeface="+mn-lt"/>
                <a:ea typeface="+mn-ea"/>
                <a:cs typeface="+mn-cs"/>
              </a:defRPr>
            </a:lvl7pPr>
            <a:lvl8pPr marL="3895941" indent="-259730" algn="l" defTabSz="1038917" rtl="0" eaLnBrk="1" latinLnBrk="0" hangingPunct="1">
              <a:spcBef>
                <a:spcPct val="20000"/>
              </a:spcBef>
              <a:buFont typeface="Arial" pitchFamily="34" charset="0"/>
              <a:buChar char="•"/>
              <a:defRPr sz="2267" kern="1200">
                <a:solidFill>
                  <a:schemeClr val="tx1"/>
                </a:solidFill>
                <a:latin typeface="+mn-lt"/>
                <a:ea typeface="+mn-ea"/>
                <a:cs typeface="+mn-cs"/>
              </a:defRPr>
            </a:lvl8pPr>
            <a:lvl9pPr marL="4415400" indent="-259730" algn="l" defTabSz="1038917" rtl="0" eaLnBrk="1" latinLnBrk="0" hangingPunct="1">
              <a:spcBef>
                <a:spcPct val="20000"/>
              </a:spcBef>
              <a:buFont typeface="Arial" pitchFamily="34" charset="0"/>
              <a:buChar char="•"/>
              <a:defRPr sz="2267" kern="1200">
                <a:solidFill>
                  <a:schemeClr val="tx1"/>
                </a:solidFill>
                <a:latin typeface="+mn-lt"/>
                <a:ea typeface="+mn-ea"/>
                <a:cs typeface="+mn-cs"/>
              </a:defRPr>
            </a:lvl9pPr>
          </a:lstStyle>
          <a:p>
            <a:pPr marL="176400" indent="-176400">
              <a:buFont typeface="Wingdings" panose="05000000000000000000" pitchFamily="2" charset="2"/>
              <a:buChar char="§"/>
            </a:pPr>
            <a:r>
              <a:rPr lang="en-US"/>
              <a:t>V</a:t>
            </a:r>
            <a:r>
              <a:rPr lang="fr-FR"/>
              <a:t>ersion standard et avec homologation ATEX / IECEX</a:t>
            </a:r>
          </a:p>
          <a:p>
            <a:pPr marL="176400" indent="-176400">
              <a:buFont typeface="Wingdings" panose="05000000000000000000" pitchFamily="2" charset="2"/>
              <a:buChar char="§"/>
            </a:pPr>
            <a:r>
              <a:rPr lang="fr-FR"/>
              <a:t>Excellente répétabilité</a:t>
            </a:r>
          </a:p>
          <a:p>
            <a:pPr marL="176400" indent="-176400">
              <a:buFont typeface="Wingdings" panose="05000000000000000000" pitchFamily="2" charset="2"/>
              <a:buChar char="§"/>
            </a:pPr>
            <a:r>
              <a:rPr lang="fr-FR"/>
              <a:t>Valeur de consigne et hystérésis réglables</a:t>
            </a:r>
          </a:p>
          <a:p>
            <a:pPr marL="176400" indent="-176400">
              <a:buFont typeface="Wingdings" panose="05000000000000000000" pitchFamily="2" charset="2"/>
              <a:buChar char="§"/>
            </a:pPr>
            <a:r>
              <a:rPr lang="fr-FR"/>
              <a:t>Nombreuses plages de mesure comprises entre -1 et 600 bar</a:t>
            </a:r>
          </a:p>
          <a:p>
            <a:pPr marL="176400" indent="-176400">
              <a:buFont typeface="Wingdings" panose="05000000000000000000" pitchFamily="2" charset="2"/>
              <a:buChar char="§"/>
            </a:pPr>
            <a:r>
              <a:rPr lang="fr-FR"/>
              <a:t>Surpression élevée : jusqu'à 800 bar</a:t>
            </a:r>
            <a:endParaRPr lang="en-US"/>
          </a:p>
          <a:p>
            <a:pPr marL="176400" indent="-176400"/>
            <a:endParaRPr lang="de-DE" dirty="0"/>
          </a:p>
        </p:txBody>
      </p:sp>
      <p:sp>
        <p:nvSpPr>
          <p:cNvPr id="37" name="Textplatzhalter 10">
            <a:extLst>
              <a:ext uri="{FF2B5EF4-FFF2-40B4-BE49-F238E27FC236}">
                <a16:creationId xmlns:a16="http://schemas.microsoft.com/office/drawing/2014/main" id="{9C4166FE-F95E-48AA-022B-F307FC5A3C6B}"/>
              </a:ext>
            </a:extLst>
          </p:cNvPr>
          <p:cNvSpPr txBox="1">
            <a:spLocks/>
          </p:cNvSpPr>
          <p:nvPr/>
        </p:nvSpPr>
        <p:spPr bwMode="auto">
          <a:xfrm>
            <a:off x="6240016" y="4149948"/>
            <a:ext cx="2592000" cy="22311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0" indent="0" algn="l" defTabSz="1035025" rtl="0" eaLnBrk="0" fontAlgn="base" hangingPunct="0">
              <a:lnSpc>
                <a:spcPct val="110000"/>
              </a:lnSpc>
              <a:spcBef>
                <a:spcPts val="0"/>
              </a:spcBef>
              <a:spcAft>
                <a:spcPts val="600"/>
              </a:spcAft>
              <a:buClr>
                <a:schemeClr val="accent1"/>
              </a:buClr>
              <a:buFont typeface="Arial" panose="020B0604020202020204" pitchFamily="34" charset="0"/>
              <a:buNone/>
              <a:defRPr sz="1200" b="0" i="0" kern="1200">
                <a:solidFill>
                  <a:schemeClr val="tx2"/>
                </a:solidFill>
                <a:latin typeface="+mn-lt"/>
                <a:ea typeface="MS PGothic" panose="020B0600070205080204" pitchFamily="34" charset="-128"/>
                <a:cs typeface="Segoe UI" panose="020B0502040204020203" pitchFamily="34" charset="0"/>
              </a:defRPr>
            </a:lvl1pPr>
            <a:lvl2pPr marL="177750" indent="-177750" algn="l" defTabSz="1035025" rtl="0" eaLnBrk="0" fontAlgn="base" hangingPunct="0">
              <a:lnSpc>
                <a:spcPct val="110000"/>
              </a:lnSpc>
              <a:spcBef>
                <a:spcPts val="0"/>
              </a:spcBef>
              <a:spcAft>
                <a:spcPts val="600"/>
              </a:spcAft>
              <a:buClr>
                <a:schemeClr val="accent1"/>
              </a:buClr>
              <a:buFont typeface="Wingdings" panose="05000000000000000000" pitchFamily="2" charset="2"/>
              <a:buChar char="§"/>
              <a:defRPr sz="1200" b="0" i="0" kern="1200">
                <a:solidFill>
                  <a:schemeClr val="tx2"/>
                </a:solidFill>
                <a:latin typeface="+mn-lt"/>
                <a:ea typeface="MS PGothic" panose="020B0600070205080204" pitchFamily="34" charset="-128"/>
                <a:cs typeface="Segoe UI" panose="020B0502040204020203" pitchFamily="34" charset="0"/>
              </a:defRPr>
            </a:lvl2pPr>
            <a:lvl3pPr marL="352800" indent="-176400" algn="l" defTabSz="1035025" rtl="0" eaLnBrk="0" fontAlgn="base" hangingPunct="0">
              <a:lnSpc>
                <a:spcPct val="110000"/>
              </a:lnSpc>
              <a:spcBef>
                <a:spcPts val="0"/>
              </a:spcBef>
              <a:spcAft>
                <a:spcPts val="600"/>
              </a:spcAft>
              <a:buClr>
                <a:schemeClr val="accent1"/>
              </a:buClr>
              <a:buFont typeface="Wingdings" panose="05000000000000000000" pitchFamily="2" charset="2"/>
              <a:buChar char="§"/>
              <a:defRPr sz="1200" b="0" i="0" kern="1200">
                <a:solidFill>
                  <a:schemeClr val="tx2"/>
                </a:solidFill>
                <a:latin typeface="+mn-lt"/>
                <a:ea typeface="MS PGothic" panose="020B0600070205080204" pitchFamily="34" charset="-128"/>
                <a:cs typeface="Segoe UI" panose="020B0502040204020203" pitchFamily="34" charset="0"/>
              </a:defRPr>
            </a:lvl3pPr>
            <a:lvl4pPr marL="529200" indent="-176400" algn="l" defTabSz="1035025" rtl="0" eaLnBrk="0" fontAlgn="base" hangingPunct="0">
              <a:lnSpc>
                <a:spcPct val="110000"/>
              </a:lnSpc>
              <a:spcBef>
                <a:spcPts val="0"/>
              </a:spcBef>
              <a:spcAft>
                <a:spcPts val="600"/>
              </a:spcAft>
              <a:buClr>
                <a:schemeClr val="accent1"/>
              </a:buClr>
              <a:buFont typeface="Wingdings" panose="05000000000000000000" pitchFamily="2" charset="2"/>
              <a:buChar char="§"/>
              <a:tabLst>
                <a:tab pos="539750" algn="l"/>
              </a:tabLst>
              <a:defRPr sz="1200" b="0" i="0" kern="1200">
                <a:solidFill>
                  <a:schemeClr val="tx2"/>
                </a:solidFill>
                <a:latin typeface="+mn-lt"/>
                <a:ea typeface="MS PGothic" panose="020B0600070205080204" pitchFamily="34" charset="-128"/>
                <a:cs typeface="Segoe UI" panose="020B0502040204020203" pitchFamily="34" charset="0"/>
              </a:defRPr>
            </a:lvl4pPr>
            <a:lvl5pPr marL="705600" indent="-176400" algn="l" defTabSz="1035025" rtl="0" eaLnBrk="0" fontAlgn="base" hangingPunct="0">
              <a:lnSpc>
                <a:spcPct val="110000"/>
              </a:lnSpc>
              <a:spcBef>
                <a:spcPts val="0"/>
              </a:spcBef>
              <a:spcAft>
                <a:spcPts val="600"/>
              </a:spcAft>
              <a:buClr>
                <a:schemeClr val="accent1"/>
              </a:buClr>
              <a:buFont typeface="Wingdings" panose="05000000000000000000" pitchFamily="2" charset="2"/>
              <a:buChar char="§"/>
              <a:defRPr sz="1200" b="0" i="0" kern="1200">
                <a:solidFill>
                  <a:schemeClr val="tx2"/>
                </a:solidFill>
                <a:latin typeface="+mn-lt"/>
                <a:ea typeface="MS PGothic" panose="020B0600070205080204" pitchFamily="34" charset="-128"/>
                <a:cs typeface="Segoe UI" panose="020B0502040204020203" pitchFamily="34" charset="0"/>
              </a:defRPr>
            </a:lvl5pPr>
            <a:lvl6pPr marL="2857023" indent="-259730" algn="l" defTabSz="1038917" rtl="0" eaLnBrk="1" latinLnBrk="0" hangingPunct="1">
              <a:spcBef>
                <a:spcPct val="20000"/>
              </a:spcBef>
              <a:buFont typeface="Arial" pitchFamily="34" charset="0"/>
              <a:buChar char="•"/>
              <a:defRPr sz="2267" kern="1200">
                <a:solidFill>
                  <a:schemeClr val="tx1"/>
                </a:solidFill>
                <a:latin typeface="+mn-lt"/>
                <a:ea typeface="+mn-ea"/>
                <a:cs typeface="+mn-cs"/>
              </a:defRPr>
            </a:lvl6pPr>
            <a:lvl7pPr marL="3376482" indent="-259730" algn="l" defTabSz="1038917" rtl="0" eaLnBrk="1" latinLnBrk="0" hangingPunct="1">
              <a:spcBef>
                <a:spcPct val="20000"/>
              </a:spcBef>
              <a:buFont typeface="Arial" pitchFamily="34" charset="0"/>
              <a:buChar char="•"/>
              <a:defRPr sz="2267" kern="1200">
                <a:solidFill>
                  <a:schemeClr val="tx1"/>
                </a:solidFill>
                <a:latin typeface="+mn-lt"/>
                <a:ea typeface="+mn-ea"/>
                <a:cs typeface="+mn-cs"/>
              </a:defRPr>
            </a:lvl7pPr>
            <a:lvl8pPr marL="3895941" indent="-259730" algn="l" defTabSz="1038917" rtl="0" eaLnBrk="1" latinLnBrk="0" hangingPunct="1">
              <a:spcBef>
                <a:spcPct val="20000"/>
              </a:spcBef>
              <a:buFont typeface="Arial" pitchFamily="34" charset="0"/>
              <a:buChar char="•"/>
              <a:defRPr sz="2267" kern="1200">
                <a:solidFill>
                  <a:schemeClr val="tx1"/>
                </a:solidFill>
                <a:latin typeface="+mn-lt"/>
                <a:ea typeface="+mn-ea"/>
                <a:cs typeface="+mn-cs"/>
              </a:defRPr>
            </a:lvl8pPr>
            <a:lvl9pPr marL="4415400" indent="-259730" algn="l" defTabSz="1038917" rtl="0" eaLnBrk="1" latinLnBrk="0" hangingPunct="1">
              <a:spcBef>
                <a:spcPct val="20000"/>
              </a:spcBef>
              <a:buFont typeface="Arial" pitchFamily="34" charset="0"/>
              <a:buChar char="•"/>
              <a:defRPr sz="2267" kern="1200">
                <a:solidFill>
                  <a:schemeClr val="tx1"/>
                </a:solidFill>
                <a:latin typeface="+mn-lt"/>
                <a:ea typeface="+mn-ea"/>
                <a:cs typeface="+mn-cs"/>
              </a:defRPr>
            </a:lvl9pPr>
          </a:lstStyle>
          <a:p>
            <a:pPr marL="176400" indent="-176400">
              <a:buFont typeface="Wingdings" panose="05000000000000000000" pitchFamily="2" charset="2"/>
              <a:buChar char="§"/>
            </a:pPr>
            <a:r>
              <a:rPr lang="fr-FR" dirty="0"/>
              <a:t>Version standard et avec homologation ATEX / IECEX</a:t>
            </a:r>
          </a:p>
          <a:p>
            <a:pPr marL="176400" indent="-176400">
              <a:buFont typeface="Wingdings" panose="05000000000000000000" pitchFamily="2" charset="2"/>
              <a:buChar char="§"/>
            </a:pPr>
            <a:r>
              <a:rPr lang="fr-FR" dirty="0"/>
              <a:t>Version de sécurité intrinsèque et antidéflagrant</a:t>
            </a:r>
          </a:p>
          <a:p>
            <a:pPr marL="176400" indent="-176400">
              <a:buFont typeface="Wingdings" panose="05000000000000000000" pitchFamily="2" charset="2"/>
              <a:buChar char="§"/>
            </a:pPr>
            <a:r>
              <a:rPr lang="fr-FR" dirty="0"/>
              <a:t>Valeur de consigne et hystérésis réglables</a:t>
            </a:r>
          </a:p>
          <a:p>
            <a:pPr marL="176400" indent="-176400">
              <a:buFont typeface="Wingdings" panose="05000000000000000000" pitchFamily="2" charset="2"/>
              <a:buChar char="§"/>
            </a:pPr>
            <a:r>
              <a:rPr lang="fr-FR" dirty="0"/>
              <a:t>Plages de mesure comprises entre -2,5...2,5 mbar et 2,5...30 bar</a:t>
            </a:r>
          </a:p>
          <a:p>
            <a:pPr marL="176400" indent="-176400">
              <a:buFont typeface="Wingdings" panose="05000000000000000000" pitchFamily="2" charset="2"/>
              <a:buChar char="§"/>
            </a:pPr>
            <a:r>
              <a:rPr lang="fr-FR" dirty="0"/>
              <a:t>Pression statique : jusqu'à 220 bar</a:t>
            </a:r>
          </a:p>
          <a:p>
            <a:pPr marL="176400" indent="-176400">
              <a:buFont typeface="Wingdings" panose="05000000000000000000" pitchFamily="2" charset="2"/>
              <a:buChar char="§"/>
            </a:pPr>
            <a:r>
              <a:rPr lang="fr-FR" dirty="0"/>
              <a:t>Sécurité intrinsèque et antidéflagrant</a:t>
            </a:r>
          </a:p>
        </p:txBody>
      </p:sp>
      <p:pic>
        <p:nvPicPr>
          <p:cNvPr id="38" name="Bildplatzhalter 14">
            <a:extLst>
              <a:ext uri="{FF2B5EF4-FFF2-40B4-BE49-F238E27FC236}">
                <a16:creationId xmlns:a16="http://schemas.microsoft.com/office/drawing/2014/main" id="{17C167E5-7DB9-FC4E-C957-96BF08DE3098}"/>
              </a:ext>
            </a:extLst>
          </p:cNvPr>
          <p:cNvPicPr>
            <a:picLocks noGrp="1" noChangeAspect="1"/>
          </p:cNvPicPr>
          <p:nvPr>
            <p:ph type="pic" sz="quarter" idx="27"/>
          </p:nvPr>
        </p:nvPicPr>
        <p:blipFill rotWithShape="1">
          <a:blip r:embed="rId4" cstate="print">
            <a:extLst>
              <a:ext uri="{28A0092B-C50C-407E-A947-70E740481C1C}">
                <a14:useLocalDpi xmlns:a14="http://schemas.microsoft.com/office/drawing/2010/main"/>
              </a:ext>
            </a:extLst>
          </a:blip>
          <a:srcRect l="-50010" t="-117" r="-49994"/>
          <a:stretch/>
        </p:blipFill>
        <p:spPr>
          <a:xfrm>
            <a:off x="479376" y="1987792"/>
            <a:ext cx="2592288" cy="1152000"/>
          </a:xfrm>
          <a:prstGeom prst="rect">
            <a:avLst/>
          </a:prstGeom>
        </p:spPr>
      </p:pic>
      <p:pic>
        <p:nvPicPr>
          <p:cNvPr id="52" name="Bildplatzhalter 16">
            <a:extLst>
              <a:ext uri="{FF2B5EF4-FFF2-40B4-BE49-F238E27FC236}">
                <a16:creationId xmlns:a16="http://schemas.microsoft.com/office/drawing/2014/main" id="{B0119365-D036-DA79-E622-B52ECC1494E6}"/>
              </a:ext>
            </a:extLst>
          </p:cNvPr>
          <p:cNvPicPr>
            <a:picLocks noGrp="1" noChangeAspect="1"/>
          </p:cNvPicPr>
          <p:nvPr>
            <p:ph type="pic" sz="quarter" idx="30"/>
          </p:nvPr>
        </p:nvPicPr>
        <p:blipFill rotWithShape="1">
          <a:blip r:embed="rId5" cstate="print">
            <a:extLst>
              <a:ext uri="{28A0092B-C50C-407E-A947-70E740481C1C}">
                <a14:useLocalDpi xmlns:a14="http://schemas.microsoft.com/office/drawing/2010/main"/>
              </a:ext>
            </a:extLst>
          </a:blip>
          <a:srcRect l="-33726" t="-4060" r="-33696"/>
          <a:stretch/>
        </p:blipFill>
        <p:spPr>
          <a:xfrm>
            <a:off x="3359696" y="1987792"/>
            <a:ext cx="2591842" cy="1152000"/>
          </a:xfrm>
          <a:prstGeom prst="rect">
            <a:avLst/>
          </a:prstGeom>
        </p:spPr>
      </p:pic>
      <p:pic>
        <p:nvPicPr>
          <p:cNvPr id="53" name="Bildplatzhalter 18">
            <a:extLst>
              <a:ext uri="{FF2B5EF4-FFF2-40B4-BE49-F238E27FC236}">
                <a16:creationId xmlns:a16="http://schemas.microsoft.com/office/drawing/2014/main" id="{4DFE9654-71B1-E469-86EE-4F05786B52F5}"/>
              </a:ext>
            </a:extLst>
          </p:cNvPr>
          <p:cNvPicPr>
            <a:picLocks noGrp="1" noChangeAspect="1"/>
          </p:cNvPicPr>
          <p:nvPr>
            <p:ph type="pic" sz="quarter" idx="33"/>
          </p:nvPr>
        </p:nvPicPr>
        <p:blipFill rotWithShape="1">
          <a:blip r:embed="rId6" cstate="print">
            <a:extLst>
              <a:ext uri="{28A0092B-C50C-407E-A947-70E740481C1C}">
                <a14:useLocalDpi xmlns:a14="http://schemas.microsoft.com/office/drawing/2010/main"/>
              </a:ext>
            </a:extLst>
          </a:blip>
          <a:srcRect l="-45000" t="-3374" r="-34969" b="-3374"/>
          <a:stretch/>
        </p:blipFill>
        <p:spPr>
          <a:xfrm>
            <a:off x="6240016" y="1987792"/>
            <a:ext cx="2591842" cy="1152000"/>
          </a:xfrm>
          <a:prstGeom prst="rect">
            <a:avLst/>
          </a:prstGeom>
        </p:spPr>
      </p:pic>
      <p:cxnSp>
        <p:nvCxnSpPr>
          <p:cNvPr id="54" name="Gerade Verbindung 53">
            <a:extLst>
              <a:ext uri="{FF2B5EF4-FFF2-40B4-BE49-F238E27FC236}">
                <a16:creationId xmlns:a16="http://schemas.microsoft.com/office/drawing/2014/main" id="{52B880E0-4CBB-B920-AFC2-75679951E79F}"/>
              </a:ext>
            </a:extLst>
          </p:cNvPr>
          <p:cNvCxnSpPr>
            <a:cxnSpLocks/>
          </p:cNvCxnSpPr>
          <p:nvPr/>
        </p:nvCxnSpPr>
        <p:spPr>
          <a:xfrm>
            <a:off x="477838" y="3274031"/>
            <a:ext cx="2593975"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5" name="Gerade Verbindung 54">
            <a:extLst>
              <a:ext uri="{FF2B5EF4-FFF2-40B4-BE49-F238E27FC236}">
                <a16:creationId xmlns:a16="http://schemas.microsoft.com/office/drawing/2014/main" id="{1E8EBFB3-36F3-0462-3B16-A7157B0E98BF}"/>
              </a:ext>
            </a:extLst>
          </p:cNvPr>
          <p:cNvCxnSpPr>
            <a:cxnSpLocks/>
          </p:cNvCxnSpPr>
          <p:nvPr/>
        </p:nvCxnSpPr>
        <p:spPr>
          <a:xfrm>
            <a:off x="3357563" y="3274031"/>
            <a:ext cx="2593975"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6" name="Gerade Verbindung 55">
            <a:extLst>
              <a:ext uri="{FF2B5EF4-FFF2-40B4-BE49-F238E27FC236}">
                <a16:creationId xmlns:a16="http://schemas.microsoft.com/office/drawing/2014/main" id="{9A103EA4-6426-9D97-8E31-DEED0AF814B9}"/>
              </a:ext>
            </a:extLst>
          </p:cNvPr>
          <p:cNvCxnSpPr>
            <a:cxnSpLocks/>
          </p:cNvCxnSpPr>
          <p:nvPr/>
        </p:nvCxnSpPr>
        <p:spPr>
          <a:xfrm>
            <a:off x="6238041" y="3272400"/>
            <a:ext cx="2593975"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0289679"/>
      </p:ext>
    </p:extLst>
  </p:cSld>
  <p:clrMapOvr>
    <a:masterClrMapping/>
  </p:clrMapOvr>
  <p:extLst>
    <p:ext uri="{6950BFC3-D8DA-4A85-94F7-54DA5524770B}">
      <p188:commentRel xmlns:p188="http://schemas.microsoft.com/office/powerpoint/2018/8/main" r:id="rId3"/>
    </p:ext>
  </p:extLs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fr-FR" dirty="0"/>
              <a:t>Séparateurs de pression. Polyvalents et robustes.</a:t>
            </a:r>
            <a:br>
              <a:rPr lang="fr-FR" sz="2800" dirty="0"/>
            </a:br>
            <a:br>
              <a:rPr lang="fr-FR" sz="2800" dirty="0"/>
            </a:br>
            <a:br>
              <a:rPr lang="fr-FR" sz="2800" dirty="0"/>
            </a:br>
            <a:endParaRPr lang="de-CH" dirty="0"/>
          </a:p>
        </p:txBody>
      </p:sp>
      <p:sp>
        <p:nvSpPr>
          <p:cNvPr id="5" name="Datumsplatzhalter 4"/>
          <p:cNvSpPr>
            <a:spLocks noGrp="1"/>
          </p:cNvSpPr>
          <p:nvPr>
            <p:ph type="dt" sz="half" idx="25"/>
          </p:nvPr>
        </p:nvSpPr>
        <p:spPr/>
        <p:txBody>
          <a:bodyPr/>
          <a:lstStyle/>
          <a:p>
            <a:pPr>
              <a:defRPr/>
            </a:pPr>
            <a:fld id="{AF6CEF3A-2DE6-2F4A-8E04-A1E44144A641}" type="datetime1">
              <a:rPr lang="de-CH" smtClean="0"/>
              <a:t>17.09.2025</a:t>
            </a:fld>
            <a:endParaRPr lang="de-CH" dirty="0"/>
          </a:p>
        </p:txBody>
      </p:sp>
      <p:sp>
        <p:nvSpPr>
          <p:cNvPr id="6" name="Fußzeilenplatzhalter 5"/>
          <p:cNvSpPr>
            <a:spLocks noGrp="1"/>
          </p:cNvSpPr>
          <p:nvPr>
            <p:ph type="ftr" sz="quarter" idx="26"/>
          </p:nvPr>
        </p:nvSpPr>
        <p:spPr/>
        <p:txBody>
          <a:bodyPr/>
          <a:lstStyle/>
          <a:p>
            <a:pPr>
              <a:defRPr/>
            </a:pPr>
            <a:r>
              <a:rPr lang="en-GB" altLang="de-DE" dirty="0" err="1"/>
              <a:t>Présentation</a:t>
            </a:r>
            <a:r>
              <a:rPr lang="en-GB" altLang="de-DE" dirty="0"/>
              <a:t> Bourdon</a:t>
            </a:r>
            <a:endParaRPr lang="de-DE" altLang="de-DE" dirty="0"/>
          </a:p>
        </p:txBody>
      </p:sp>
      <p:sp>
        <p:nvSpPr>
          <p:cNvPr id="7" name="Foliennummernplatzhalter 6"/>
          <p:cNvSpPr>
            <a:spLocks noGrp="1"/>
          </p:cNvSpPr>
          <p:nvPr>
            <p:ph type="sldNum" sz="quarter" idx="27"/>
          </p:nvPr>
        </p:nvSpPr>
        <p:spPr/>
        <p:txBody>
          <a:bodyPr/>
          <a:lstStyle/>
          <a:p>
            <a:pPr>
              <a:defRPr/>
            </a:pPr>
            <a:fld id="{DE15152C-7E44-A94B-BCD8-272D3D1F368E}" type="slidenum">
              <a:rPr lang="de-DE" altLang="de-DE" smtClean="0"/>
              <a:pPr>
                <a:defRPr/>
              </a:pPr>
              <a:t>16</a:t>
            </a:fld>
            <a:endParaRPr lang="de-DE" altLang="de-DE" dirty="0"/>
          </a:p>
        </p:txBody>
      </p:sp>
      <p:graphicFrame>
        <p:nvGraphicFramePr>
          <p:cNvPr id="9" name="Tabelle 8">
            <a:extLst>
              <a:ext uri="{FF2B5EF4-FFF2-40B4-BE49-F238E27FC236}">
                <a16:creationId xmlns:a16="http://schemas.microsoft.com/office/drawing/2014/main" id="{33666B0F-02A3-2B70-ABF4-D08753917C5C}"/>
              </a:ext>
            </a:extLst>
          </p:cNvPr>
          <p:cNvGraphicFramePr>
            <a:graphicFrameLocks/>
          </p:cNvGraphicFramePr>
          <p:nvPr/>
        </p:nvGraphicFramePr>
        <p:xfrm>
          <a:off x="479376" y="5040000"/>
          <a:ext cx="3456384" cy="1105200"/>
        </p:xfrm>
        <a:graphic>
          <a:graphicData uri="http://schemas.openxmlformats.org/drawingml/2006/table">
            <a:tbl>
              <a:tblPr firstRow="1" bandRow="1">
                <a:tableStyleId>{2D5ABB26-0587-4C30-8999-92F81FD0307C}</a:tableStyleId>
              </a:tblPr>
              <a:tblGrid>
                <a:gridCol w="3456384">
                  <a:extLst>
                    <a:ext uri="{9D8B030D-6E8A-4147-A177-3AD203B41FA5}">
                      <a16:colId xmlns:a16="http://schemas.microsoft.com/office/drawing/2014/main" val="2109833406"/>
                    </a:ext>
                  </a:extLst>
                </a:gridCol>
              </a:tblGrid>
              <a:tr h="368400">
                <a:tc>
                  <a:txBody>
                    <a:bodyPr/>
                    <a:lstStyle/>
                    <a:p>
                      <a:pPr marL="0" indent="0">
                        <a:buFontTx/>
                        <a:buNone/>
                      </a:pPr>
                      <a:r>
                        <a:rPr lang="en-US" sz="1800" dirty="0" err="1">
                          <a:solidFill>
                            <a:schemeClr val="tx2"/>
                          </a:solidFill>
                        </a:rPr>
                        <a:t>Séparateurs</a:t>
                      </a:r>
                      <a:r>
                        <a:rPr lang="en-US" sz="1800" dirty="0">
                          <a:solidFill>
                            <a:schemeClr val="tx2"/>
                          </a:solidFill>
                        </a:rPr>
                        <a:t> </a:t>
                      </a:r>
                      <a:r>
                        <a:rPr lang="en-US" sz="1800" dirty="0" err="1">
                          <a:solidFill>
                            <a:schemeClr val="tx2"/>
                          </a:solidFill>
                        </a:rPr>
                        <a:t>à</a:t>
                      </a:r>
                      <a:r>
                        <a:rPr lang="en-US" sz="1800" dirty="0">
                          <a:solidFill>
                            <a:schemeClr val="tx2"/>
                          </a:solidFill>
                        </a:rPr>
                        <a:t> </a:t>
                      </a:r>
                      <a:r>
                        <a:rPr lang="en-US" sz="1800" dirty="0" err="1">
                          <a:solidFill>
                            <a:schemeClr val="tx2"/>
                          </a:solidFill>
                        </a:rPr>
                        <a:t>raccord</a:t>
                      </a:r>
                      <a:r>
                        <a:rPr lang="en-US" sz="1800" dirty="0">
                          <a:solidFill>
                            <a:schemeClr val="tx2"/>
                          </a:solidFill>
                        </a:rPr>
                        <a:t> </a:t>
                      </a:r>
                      <a:r>
                        <a:rPr lang="en-US" sz="1800" dirty="0" err="1">
                          <a:solidFill>
                            <a:schemeClr val="tx2"/>
                          </a:solidFill>
                        </a:rPr>
                        <a:t>fileté</a:t>
                      </a:r>
                      <a:endParaRPr lang="en-US" sz="1800" dirty="0">
                        <a:solidFill>
                          <a:schemeClr val="tx2"/>
                        </a:solidFill>
                      </a:endParaRPr>
                    </a:p>
                  </a:txBody>
                  <a:tcPr marL="0" marR="0" marT="46800" marB="46800" anchor="ctr">
                    <a:lnT w="6350" cap="flat" cmpd="sng" algn="ctr">
                      <a:solidFill>
                        <a:schemeClr val="tx2">
                          <a:lumMod val="20000"/>
                          <a:lumOff val="80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2549812082"/>
                  </a:ext>
                </a:extLst>
              </a:tr>
              <a:tr h="368400">
                <a:tc>
                  <a:txBody>
                    <a:bodyPr/>
                    <a:lstStyle/>
                    <a:p>
                      <a:pPr marL="0" indent="0">
                        <a:buFontTx/>
                        <a:buNone/>
                      </a:pPr>
                      <a:r>
                        <a:rPr lang="fr-FR" sz="1800" dirty="0">
                          <a:solidFill>
                            <a:schemeClr val="tx2"/>
                          </a:solidFill>
                        </a:rPr>
                        <a:t>Séparateurs avec raccord à bride</a:t>
                      </a:r>
                    </a:p>
                  </a:txBody>
                  <a:tcPr marL="0" marR="0" marT="46800" marB="46800"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018680372"/>
                  </a:ext>
                </a:extLst>
              </a:tr>
              <a:tr h="368400">
                <a:tc>
                  <a:txBody>
                    <a:bodyPr/>
                    <a:lstStyle/>
                    <a:p>
                      <a:pPr marL="0" indent="0">
                        <a:buFontTx/>
                        <a:buNone/>
                      </a:pPr>
                      <a:r>
                        <a:rPr lang="en-US" sz="1800" dirty="0" err="1">
                          <a:solidFill>
                            <a:schemeClr val="tx2"/>
                          </a:solidFill>
                        </a:rPr>
                        <a:t>Séparateurs</a:t>
                      </a:r>
                      <a:r>
                        <a:rPr lang="en-US" sz="1800" dirty="0">
                          <a:solidFill>
                            <a:schemeClr val="tx2"/>
                          </a:solidFill>
                        </a:rPr>
                        <a:t> </a:t>
                      </a:r>
                      <a:r>
                        <a:rPr lang="en-US" sz="1800" dirty="0" err="1">
                          <a:solidFill>
                            <a:schemeClr val="tx2"/>
                          </a:solidFill>
                        </a:rPr>
                        <a:t>hygiéniques</a:t>
                      </a:r>
                      <a:endParaRPr lang="en-US" sz="1800" dirty="0">
                        <a:solidFill>
                          <a:schemeClr val="tx2"/>
                        </a:solidFill>
                      </a:endParaRPr>
                    </a:p>
                  </a:txBody>
                  <a:tcPr marL="0" marR="0" marT="46800" marB="46800"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859910628"/>
                  </a:ext>
                </a:extLst>
              </a:tr>
            </a:tbl>
          </a:graphicData>
        </a:graphic>
      </p:graphicFrame>
      <p:graphicFrame>
        <p:nvGraphicFramePr>
          <p:cNvPr id="10" name="Tabelle 8">
            <a:extLst>
              <a:ext uri="{FF2B5EF4-FFF2-40B4-BE49-F238E27FC236}">
                <a16:creationId xmlns:a16="http://schemas.microsoft.com/office/drawing/2014/main" id="{04F55114-99C8-86D3-1A26-C287090815BF}"/>
              </a:ext>
            </a:extLst>
          </p:cNvPr>
          <p:cNvGraphicFramePr>
            <a:graphicFrameLocks/>
          </p:cNvGraphicFramePr>
          <p:nvPr/>
        </p:nvGraphicFramePr>
        <p:xfrm>
          <a:off x="4381200" y="5040000"/>
          <a:ext cx="3456384" cy="735840"/>
        </p:xfrm>
        <a:graphic>
          <a:graphicData uri="http://schemas.openxmlformats.org/drawingml/2006/table">
            <a:tbl>
              <a:tblPr firstRow="1" bandRow="1">
                <a:tableStyleId>{2D5ABB26-0587-4C30-8999-92F81FD0307C}</a:tableStyleId>
              </a:tblPr>
              <a:tblGrid>
                <a:gridCol w="3456384">
                  <a:extLst>
                    <a:ext uri="{9D8B030D-6E8A-4147-A177-3AD203B41FA5}">
                      <a16:colId xmlns:a16="http://schemas.microsoft.com/office/drawing/2014/main" val="2109833406"/>
                    </a:ext>
                  </a:extLst>
                </a:gridCol>
              </a:tblGrid>
              <a:tr h="238543">
                <a:tc>
                  <a:txBody>
                    <a:bodyPr/>
                    <a:lstStyle/>
                    <a:p>
                      <a:pPr marL="0" indent="0">
                        <a:buFontTx/>
                        <a:buNone/>
                      </a:pPr>
                      <a:r>
                        <a:rPr lang="en-US" sz="1800" dirty="0" err="1">
                          <a:solidFill>
                            <a:schemeClr val="tx2"/>
                          </a:solidFill>
                        </a:rPr>
                        <a:t>Séparateurs</a:t>
                      </a:r>
                      <a:r>
                        <a:rPr lang="en-US" sz="1800" dirty="0">
                          <a:solidFill>
                            <a:schemeClr val="tx2"/>
                          </a:solidFill>
                        </a:rPr>
                        <a:t> </a:t>
                      </a:r>
                      <a:r>
                        <a:rPr lang="en-US" sz="1800" dirty="0" err="1">
                          <a:solidFill>
                            <a:schemeClr val="tx2"/>
                          </a:solidFill>
                        </a:rPr>
                        <a:t>tubulaires</a:t>
                      </a:r>
                      <a:endParaRPr lang="en-US" sz="1800" dirty="0">
                        <a:solidFill>
                          <a:schemeClr val="tx2"/>
                        </a:solidFill>
                      </a:endParaRPr>
                    </a:p>
                  </a:txBody>
                  <a:tcPr marL="0" marR="0" marT="46800" marB="46800" anchor="ctr">
                    <a:lnT w="6350" cap="flat" cmpd="sng" algn="ctr">
                      <a:solidFill>
                        <a:schemeClr val="tx2">
                          <a:lumMod val="20000"/>
                          <a:lumOff val="80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018680372"/>
                  </a:ext>
                </a:extLst>
              </a:tr>
              <a:tr h="367200">
                <a:tc>
                  <a:txBody>
                    <a:bodyPr/>
                    <a:lstStyle/>
                    <a:p>
                      <a:pPr marL="0" indent="0">
                        <a:buFontTx/>
                        <a:buNone/>
                      </a:pPr>
                      <a:r>
                        <a:rPr lang="en-US" sz="1800" dirty="0" err="1">
                          <a:solidFill>
                            <a:schemeClr val="tx2"/>
                          </a:solidFill>
                        </a:rPr>
                        <a:t>Séparateurs</a:t>
                      </a:r>
                      <a:r>
                        <a:rPr lang="en-US" sz="1800" dirty="0">
                          <a:solidFill>
                            <a:schemeClr val="tx2"/>
                          </a:solidFill>
                        </a:rPr>
                        <a:t> </a:t>
                      </a:r>
                      <a:r>
                        <a:rPr lang="en-US" sz="1800" dirty="0" err="1">
                          <a:solidFill>
                            <a:schemeClr val="tx2"/>
                          </a:solidFill>
                        </a:rPr>
                        <a:t>spécifiques</a:t>
                      </a:r>
                      <a:endParaRPr lang="en-US" sz="1800" dirty="0">
                        <a:solidFill>
                          <a:schemeClr val="tx2"/>
                        </a:solidFill>
                      </a:endParaRPr>
                    </a:p>
                  </a:txBody>
                  <a:tcPr marL="0" marR="0" marT="46800" marB="46800"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859910628"/>
                  </a:ext>
                </a:extLst>
              </a:tr>
            </a:tbl>
          </a:graphicData>
        </a:graphic>
      </p:graphicFrame>
      <p:sp>
        <p:nvSpPr>
          <p:cNvPr id="4" name="Textfeld 3">
            <a:extLst>
              <a:ext uri="{FF2B5EF4-FFF2-40B4-BE49-F238E27FC236}">
                <a16:creationId xmlns:a16="http://schemas.microsoft.com/office/drawing/2014/main" id="{E170C7E3-3785-6533-2535-B1CBBDA1101D}"/>
              </a:ext>
            </a:extLst>
          </p:cNvPr>
          <p:cNvSpPr txBox="1"/>
          <p:nvPr/>
        </p:nvSpPr>
        <p:spPr bwMode="auto">
          <a:xfrm>
            <a:off x="4936142" y="4272595"/>
            <a:ext cx="0" cy="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rtlCol="0" anchor="t" anchorCtr="0" compatLnSpc="1">
            <a:prstTxWarp prst="textNoShape">
              <a:avLst/>
            </a:prstTxWarp>
            <a:noAutofit/>
          </a:bodyPr>
          <a:lstStyle/>
          <a:p>
            <a:pPr marL="285750" indent="-285750" algn="l">
              <a:lnSpc>
                <a:spcPct val="110000"/>
              </a:lnSpc>
              <a:spcAft>
                <a:spcPts val="600"/>
              </a:spcAft>
              <a:buClr>
                <a:schemeClr val="accent1"/>
              </a:buClr>
              <a:buFont typeface="Wingdings" panose="05000000000000000000" pitchFamily="2" charset="2"/>
              <a:buChar char="§"/>
            </a:pPr>
            <a:endParaRPr lang="de-DE" dirty="0" err="1">
              <a:solidFill>
                <a:schemeClr val="tx2"/>
              </a:solidFill>
            </a:endParaRPr>
          </a:p>
        </p:txBody>
      </p:sp>
      <p:pic>
        <p:nvPicPr>
          <p:cNvPr id="14" name="Grafik 13">
            <a:extLst>
              <a:ext uri="{FF2B5EF4-FFF2-40B4-BE49-F238E27FC236}">
                <a16:creationId xmlns:a16="http://schemas.microsoft.com/office/drawing/2014/main" id="{54D5D174-5921-54FD-EECE-38A132F2E44D}"/>
              </a:ext>
            </a:extLst>
          </p:cNvPr>
          <p:cNvPicPr>
            <a:picLocks noChangeAspect="1"/>
          </p:cNvPicPr>
          <p:nvPr/>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479376" y="920044"/>
            <a:ext cx="720000" cy="1050275"/>
          </a:xfrm>
          <a:prstGeom prst="rect">
            <a:avLst/>
          </a:prstGeom>
          <a:effectLst>
            <a:outerShdw blurRad="889000" dir="5400000" algn="ctr" rotWithShape="0">
              <a:schemeClr val="tx1">
                <a:alpha val="30000"/>
              </a:schemeClr>
            </a:outerShdw>
          </a:effectLst>
        </p:spPr>
      </p:pic>
      <p:pic>
        <p:nvPicPr>
          <p:cNvPr id="18" name="Bildplatzhalter 17">
            <a:extLst>
              <a:ext uri="{FF2B5EF4-FFF2-40B4-BE49-F238E27FC236}">
                <a16:creationId xmlns:a16="http://schemas.microsoft.com/office/drawing/2014/main" id="{76D3D0C8-019B-DC6A-C1F7-39361F6C6057}"/>
              </a:ext>
            </a:extLst>
          </p:cNvPr>
          <p:cNvPicPr>
            <a:picLocks noGrp="1" noChangeAspect="1"/>
          </p:cNvPicPr>
          <p:nvPr>
            <p:ph type="pic" sz="quarter" idx="23"/>
          </p:nvPr>
        </p:nvPicPr>
        <p:blipFill rotWithShape="1">
          <a:blip r:embed="rId6" cstate="print">
            <a:extLst>
              <a:ext uri="{28A0092B-C50C-407E-A947-70E740481C1C}">
                <a14:useLocalDpi xmlns:a14="http://schemas.microsoft.com/office/drawing/2010/main"/>
              </a:ext>
            </a:extLst>
          </a:blip>
          <a:srcRect l="-34815" b="-40442"/>
          <a:stretch/>
        </p:blipFill>
        <p:spPr>
          <a:xfrm>
            <a:off x="7032104" y="1269264"/>
            <a:ext cx="5158632" cy="4536000"/>
          </a:xfrm>
          <a:prstGeom prst="rect">
            <a:avLst/>
          </a:prstGeom>
        </p:spPr>
      </p:pic>
      <p:sp>
        <p:nvSpPr>
          <p:cNvPr id="19" name="Textfeld 18">
            <a:extLst>
              <a:ext uri="{FF2B5EF4-FFF2-40B4-BE49-F238E27FC236}">
                <a16:creationId xmlns:a16="http://schemas.microsoft.com/office/drawing/2014/main" id="{41DC56E3-EE55-1C31-5C2D-597B22ED1A32}"/>
              </a:ext>
            </a:extLst>
          </p:cNvPr>
          <p:cNvSpPr txBox="1"/>
          <p:nvPr/>
        </p:nvSpPr>
        <p:spPr bwMode="auto">
          <a:xfrm>
            <a:off x="11916229" y="6248400"/>
            <a:ext cx="0" cy="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rtlCol="0" anchor="t" anchorCtr="0" compatLnSpc="1">
            <a:prstTxWarp prst="textNoShape">
              <a:avLst/>
            </a:prstTxWarp>
            <a:noAutofit/>
          </a:bodyPr>
          <a:lstStyle/>
          <a:p>
            <a:pPr marL="285750" indent="-285750" algn="l">
              <a:lnSpc>
                <a:spcPct val="110000"/>
              </a:lnSpc>
              <a:spcAft>
                <a:spcPts val="600"/>
              </a:spcAft>
              <a:buClr>
                <a:schemeClr val="accent1"/>
              </a:buClr>
              <a:buFont typeface="Wingdings" panose="05000000000000000000" pitchFamily="2" charset="2"/>
              <a:buChar char="§"/>
            </a:pPr>
            <a:endParaRPr lang="de-DE" dirty="0" err="1">
              <a:solidFill>
                <a:schemeClr val="tx2"/>
              </a:solidFill>
            </a:endParaRPr>
          </a:p>
        </p:txBody>
      </p:sp>
    </p:spTree>
    <p:extLst>
      <p:ext uri="{BB962C8B-B14F-4D97-AF65-F5344CB8AC3E}">
        <p14:creationId xmlns:p14="http://schemas.microsoft.com/office/powerpoint/2010/main" val="1079283199"/>
      </p:ext>
    </p:extLst>
  </p:cSld>
  <p:clrMapOvr>
    <a:masterClrMapping/>
  </p:clrMapOvr>
  <p:extLst>
    <p:ext uri="{6950BFC3-D8DA-4A85-94F7-54DA5524770B}">
      <p188:commentRel xmlns:p188="http://schemas.microsoft.com/office/powerpoint/2018/8/main" r:id="rId3"/>
    </p:ext>
  </p:extLs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Datumsplatzhalter 14">
            <a:extLst>
              <a:ext uri="{FF2B5EF4-FFF2-40B4-BE49-F238E27FC236}">
                <a16:creationId xmlns:a16="http://schemas.microsoft.com/office/drawing/2014/main" id="{9480A844-A342-30B9-3220-4B595973ED2D}"/>
              </a:ext>
            </a:extLst>
          </p:cNvPr>
          <p:cNvSpPr>
            <a:spLocks noGrp="1"/>
          </p:cNvSpPr>
          <p:nvPr>
            <p:ph type="dt" sz="half" idx="46"/>
          </p:nvPr>
        </p:nvSpPr>
        <p:spPr/>
        <p:txBody>
          <a:bodyPr/>
          <a:lstStyle/>
          <a:p>
            <a:pPr>
              <a:defRPr/>
            </a:pPr>
            <a:fld id="{423233FB-CA55-5E49-8BAA-9C23718D6425}" type="datetime1">
              <a:rPr lang="de-CH" smtClean="0"/>
              <a:t>17.09.2025</a:t>
            </a:fld>
            <a:endParaRPr lang="de-CH" dirty="0"/>
          </a:p>
        </p:txBody>
      </p:sp>
      <p:sp>
        <p:nvSpPr>
          <p:cNvPr id="16" name="Fußzeilenplatzhalter 15">
            <a:extLst>
              <a:ext uri="{FF2B5EF4-FFF2-40B4-BE49-F238E27FC236}">
                <a16:creationId xmlns:a16="http://schemas.microsoft.com/office/drawing/2014/main" id="{0DF7DF71-2B52-4EA6-46C0-0AFD6778F0C6}"/>
              </a:ext>
            </a:extLst>
          </p:cNvPr>
          <p:cNvSpPr>
            <a:spLocks noGrp="1"/>
          </p:cNvSpPr>
          <p:nvPr>
            <p:ph type="ftr" sz="quarter" idx="47"/>
          </p:nvPr>
        </p:nvSpPr>
        <p:spPr/>
        <p:txBody>
          <a:bodyPr/>
          <a:lstStyle/>
          <a:p>
            <a:pPr>
              <a:defRPr/>
            </a:pPr>
            <a:r>
              <a:rPr lang="en-GB" altLang="de-DE" dirty="0" err="1"/>
              <a:t>Présentation</a:t>
            </a:r>
            <a:r>
              <a:rPr lang="en-GB" altLang="de-DE" dirty="0"/>
              <a:t> Bourdon</a:t>
            </a:r>
            <a:endParaRPr lang="de-DE" altLang="de-DE" dirty="0"/>
          </a:p>
        </p:txBody>
      </p:sp>
      <p:sp>
        <p:nvSpPr>
          <p:cNvPr id="17" name="Foliennummernplatzhalter 16">
            <a:extLst>
              <a:ext uri="{FF2B5EF4-FFF2-40B4-BE49-F238E27FC236}">
                <a16:creationId xmlns:a16="http://schemas.microsoft.com/office/drawing/2014/main" id="{3DB958A7-4ADC-B7A1-114E-398E26226C4F}"/>
              </a:ext>
            </a:extLst>
          </p:cNvPr>
          <p:cNvSpPr>
            <a:spLocks noGrp="1"/>
          </p:cNvSpPr>
          <p:nvPr>
            <p:ph type="sldNum" sz="quarter" idx="48"/>
          </p:nvPr>
        </p:nvSpPr>
        <p:spPr/>
        <p:txBody>
          <a:bodyPr/>
          <a:lstStyle/>
          <a:p>
            <a:pPr>
              <a:defRPr/>
            </a:pPr>
            <a:fld id="{DE15152C-7E44-A94B-BCD8-272D3D1F368E}" type="slidenum">
              <a:rPr lang="de-DE" altLang="de-DE" smtClean="0"/>
              <a:pPr>
                <a:defRPr/>
              </a:pPr>
              <a:t>17</a:t>
            </a:fld>
            <a:endParaRPr lang="de-DE" altLang="de-DE" dirty="0"/>
          </a:p>
        </p:txBody>
      </p:sp>
      <p:cxnSp>
        <p:nvCxnSpPr>
          <p:cNvPr id="54" name="Gerade Verbindung 53">
            <a:extLst>
              <a:ext uri="{FF2B5EF4-FFF2-40B4-BE49-F238E27FC236}">
                <a16:creationId xmlns:a16="http://schemas.microsoft.com/office/drawing/2014/main" id="{52B880E0-4CBB-B920-AFC2-75679951E79F}"/>
              </a:ext>
            </a:extLst>
          </p:cNvPr>
          <p:cNvCxnSpPr>
            <a:cxnSpLocks/>
          </p:cNvCxnSpPr>
          <p:nvPr/>
        </p:nvCxnSpPr>
        <p:spPr>
          <a:xfrm>
            <a:off x="477838" y="3274031"/>
            <a:ext cx="2593975"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5" name="Gerade Verbindung 54">
            <a:extLst>
              <a:ext uri="{FF2B5EF4-FFF2-40B4-BE49-F238E27FC236}">
                <a16:creationId xmlns:a16="http://schemas.microsoft.com/office/drawing/2014/main" id="{1E8EBFB3-36F3-0462-3B16-A7157B0E98BF}"/>
              </a:ext>
            </a:extLst>
          </p:cNvPr>
          <p:cNvCxnSpPr>
            <a:cxnSpLocks/>
          </p:cNvCxnSpPr>
          <p:nvPr/>
        </p:nvCxnSpPr>
        <p:spPr>
          <a:xfrm>
            <a:off x="3357563" y="3274031"/>
            <a:ext cx="2593975"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6" name="Gerade Verbindung 55">
            <a:extLst>
              <a:ext uri="{FF2B5EF4-FFF2-40B4-BE49-F238E27FC236}">
                <a16:creationId xmlns:a16="http://schemas.microsoft.com/office/drawing/2014/main" id="{9A103EA4-6426-9D97-8E31-DEED0AF814B9}"/>
              </a:ext>
            </a:extLst>
          </p:cNvPr>
          <p:cNvCxnSpPr>
            <a:cxnSpLocks/>
          </p:cNvCxnSpPr>
          <p:nvPr/>
        </p:nvCxnSpPr>
        <p:spPr>
          <a:xfrm>
            <a:off x="6238041" y="3272400"/>
            <a:ext cx="2593975"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sp>
        <p:nvSpPr>
          <p:cNvPr id="19" name="Titel 1">
            <a:extLst>
              <a:ext uri="{FF2B5EF4-FFF2-40B4-BE49-F238E27FC236}">
                <a16:creationId xmlns:a16="http://schemas.microsoft.com/office/drawing/2014/main" id="{2E8CBF33-1B86-258F-D278-CF56821A7982}"/>
              </a:ext>
            </a:extLst>
          </p:cNvPr>
          <p:cNvSpPr>
            <a:spLocks noGrp="1"/>
          </p:cNvSpPr>
          <p:nvPr>
            <p:ph type="title"/>
          </p:nvPr>
        </p:nvSpPr>
        <p:spPr>
          <a:xfrm>
            <a:off x="480624" y="908920"/>
            <a:ext cx="11232000" cy="792000"/>
          </a:xfrm>
        </p:spPr>
        <p:txBody>
          <a:bodyPr/>
          <a:lstStyle/>
          <a:p>
            <a:r>
              <a:rPr lang="en-US" dirty="0" err="1">
                <a:solidFill>
                  <a:srgbClr val="0062AE"/>
                </a:solidFill>
              </a:rPr>
              <a:t>Séparateurs</a:t>
            </a:r>
            <a:r>
              <a:rPr lang="en-US" dirty="0">
                <a:solidFill>
                  <a:srgbClr val="0062AE"/>
                </a:solidFill>
              </a:rPr>
              <a:t> de pression.</a:t>
            </a:r>
          </a:p>
        </p:txBody>
      </p:sp>
      <p:sp>
        <p:nvSpPr>
          <p:cNvPr id="20" name="Textplatzhalter 2">
            <a:extLst>
              <a:ext uri="{FF2B5EF4-FFF2-40B4-BE49-F238E27FC236}">
                <a16:creationId xmlns:a16="http://schemas.microsoft.com/office/drawing/2014/main" id="{FDE4361A-B6E0-BB3B-CAB2-DF16620AC51D}"/>
              </a:ext>
            </a:extLst>
          </p:cNvPr>
          <p:cNvSpPr>
            <a:spLocks noGrp="1"/>
          </p:cNvSpPr>
          <p:nvPr>
            <p:ph type="body" sz="quarter" idx="24"/>
          </p:nvPr>
        </p:nvSpPr>
        <p:spPr>
          <a:xfrm>
            <a:off x="479425" y="3357049"/>
            <a:ext cx="2592388" cy="648015"/>
          </a:xfrm>
        </p:spPr>
        <p:txBody>
          <a:bodyPr/>
          <a:lstStyle/>
          <a:p>
            <a:r>
              <a:rPr lang="en-US" sz="1800" dirty="0" err="1">
                <a:solidFill>
                  <a:schemeClr val="accent1"/>
                </a:solidFill>
              </a:rPr>
              <a:t>Séparateurs</a:t>
            </a:r>
            <a:r>
              <a:rPr lang="en-US" sz="1800" dirty="0">
                <a:solidFill>
                  <a:schemeClr val="accent1"/>
                </a:solidFill>
              </a:rPr>
              <a:t> </a:t>
            </a:r>
            <a:r>
              <a:rPr lang="en-US" sz="1800" dirty="0" err="1">
                <a:solidFill>
                  <a:schemeClr val="accent1"/>
                </a:solidFill>
              </a:rPr>
              <a:t>à</a:t>
            </a:r>
            <a:r>
              <a:rPr lang="en-US" sz="1800" dirty="0">
                <a:solidFill>
                  <a:schemeClr val="accent1"/>
                </a:solidFill>
              </a:rPr>
              <a:t> </a:t>
            </a:r>
            <a:r>
              <a:rPr lang="en-US" sz="1800" dirty="0" err="1">
                <a:solidFill>
                  <a:schemeClr val="accent1"/>
                </a:solidFill>
              </a:rPr>
              <a:t>raccord</a:t>
            </a:r>
            <a:r>
              <a:rPr lang="en-US" sz="1800" dirty="0">
                <a:solidFill>
                  <a:schemeClr val="accent1"/>
                </a:solidFill>
              </a:rPr>
              <a:t> </a:t>
            </a:r>
            <a:br>
              <a:rPr lang="en-US" sz="1800" dirty="0">
                <a:solidFill>
                  <a:schemeClr val="accent1"/>
                </a:solidFill>
              </a:rPr>
            </a:br>
            <a:r>
              <a:rPr lang="en-US" sz="1800" dirty="0" err="1">
                <a:solidFill>
                  <a:schemeClr val="accent1"/>
                </a:solidFill>
              </a:rPr>
              <a:t>fileté</a:t>
            </a:r>
            <a:endParaRPr lang="en-US" sz="1800" dirty="0">
              <a:solidFill>
                <a:schemeClr val="accent1"/>
              </a:solidFill>
            </a:endParaRPr>
          </a:p>
          <a:p>
            <a:endParaRPr lang="de-DE" dirty="0">
              <a:solidFill>
                <a:schemeClr val="accent1"/>
              </a:solidFill>
            </a:endParaRPr>
          </a:p>
        </p:txBody>
      </p:sp>
      <p:sp>
        <p:nvSpPr>
          <p:cNvPr id="21" name="Textplatzhalter 4">
            <a:extLst>
              <a:ext uri="{FF2B5EF4-FFF2-40B4-BE49-F238E27FC236}">
                <a16:creationId xmlns:a16="http://schemas.microsoft.com/office/drawing/2014/main" id="{4BE07C67-5492-EF04-D175-120F98FFB5FE}"/>
              </a:ext>
            </a:extLst>
          </p:cNvPr>
          <p:cNvSpPr>
            <a:spLocks noGrp="1"/>
          </p:cNvSpPr>
          <p:nvPr>
            <p:ph type="body" sz="quarter" idx="29"/>
          </p:nvPr>
        </p:nvSpPr>
        <p:spPr>
          <a:xfrm>
            <a:off x="3359745" y="3357049"/>
            <a:ext cx="2592388" cy="648015"/>
          </a:xfrm>
        </p:spPr>
        <p:txBody>
          <a:bodyPr/>
          <a:lstStyle/>
          <a:p>
            <a:r>
              <a:rPr lang="fr-FR" sz="1800" dirty="0">
                <a:solidFill>
                  <a:schemeClr val="accent1"/>
                </a:solidFill>
              </a:rPr>
              <a:t>Séparateurs avec raccord </a:t>
            </a:r>
            <a:br>
              <a:rPr lang="fr-FR" sz="1800" dirty="0">
                <a:solidFill>
                  <a:schemeClr val="accent1"/>
                </a:solidFill>
              </a:rPr>
            </a:br>
            <a:r>
              <a:rPr lang="fr-FR" sz="1800" dirty="0">
                <a:solidFill>
                  <a:schemeClr val="accent1"/>
                </a:solidFill>
              </a:rPr>
              <a:t>à bride</a:t>
            </a:r>
            <a:endParaRPr lang="en-US" sz="1800" dirty="0">
              <a:solidFill>
                <a:schemeClr val="accent1"/>
              </a:solidFill>
            </a:endParaRPr>
          </a:p>
          <a:p>
            <a:endParaRPr lang="de-DE" dirty="0">
              <a:solidFill>
                <a:schemeClr val="accent1"/>
              </a:solidFill>
            </a:endParaRPr>
          </a:p>
        </p:txBody>
      </p:sp>
      <p:sp>
        <p:nvSpPr>
          <p:cNvPr id="22" name="Textplatzhalter 6">
            <a:extLst>
              <a:ext uri="{FF2B5EF4-FFF2-40B4-BE49-F238E27FC236}">
                <a16:creationId xmlns:a16="http://schemas.microsoft.com/office/drawing/2014/main" id="{050298AC-31AB-C6E8-35D4-12B08EEEEDBB}"/>
              </a:ext>
            </a:extLst>
          </p:cNvPr>
          <p:cNvSpPr>
            <a:spLocks noGrp="1"/>
          </p:cNvSpPr>
          <p:nvPr>
            <p:ph type="body" sz="quarter" idx="32"/>
          </p:nvPr>
        </p:nvSpPr>
        <p:spPr>
          <a:xfrm>
            <a:off x="6240065" y="3357049"/>
            <a:ext cx="2592388" cy="648015"/>
          </a:xfrm>
        </p:spPr>
        <p:txBody>
          <a:bodyPr/>
          <a:lstStyle/>
          <a:p>
            <a:r>
              <a:rPr lang="en-US" sz="1800" dirty="0" err="1">
                <a:solidFill>
                  <a:schemeClr val="accent1"/>
                </a:solidFill>
              </a:rPr>
              <a:t>Séparateurs</a:t>
            </a:r>
            <a:r>
              <a:rPr lang="en-US" sz="1800" dirty="0">
                <a:solidFill>
                  <a:schemeClr val="accent1"/>
                </a:solidFill>
              </a:rPr>
              <a:t> </a:t>
            </a:r>
            <a:r>
              <a:rPr lang="en-US" sz="1800" dirty="0" err="1">
                <a:solidFill>
                  <a:schemeClr val="accent1"/>
                </a:solidFill>
              </a:rPr>
              <a:t>hygiéniques</a:t>
            </a:r>
            <a:endParaRPr lang="en-US" sz="1800" dirty="0">
              <a:solidFill>
                <a:schemeClr val="accent1"/>
              </a:solidFill>
            </a:endParaRPr>
          </a:p>
          <a:p>
            <a:endParaRPr lang="de-DE" dirty="0">
              <a:solidFill>
                <a:schemeClr val="accent1"/>
              </a:solidFill>
            </a:endParaRPr>
          </a:p>
        </p:txBody>
      </p:sp>
      <p:sp>
        <p:nvSpPr>
          <p:cNvPr id="23" name="Textplatzhalter 8">
            <a:extLst>
              <a:ext uri="{FF2B5EF4-FFF2-40B4-BE49-F238E27FC236}">
                <a16:creationId xmlns:a16="http://schemas.microsoft.com/office/drawing/2014/main" id="{AF782D9D-8276-13E4-BEF2-B3C39F37AFA5}"/>
              </a:ext>
            </a:extLst>
          </p:cNvPr>
          <p:cNvSpPr txBox="1">
            <a:spLocks/>
          </p:cNvSpPr>
          <p:nvPr/>
        </p:nvSpPr>
        <p:spPr bwMode="auto">
          <a:xfrm>
            <a:off x="485577" y="4149948"/>
            <a:ext cx="2592000" cy="22311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0" indent="0" algn="l" defTabSz="1035025" rtl="0" eaLnBrk="0" fontAlgn="base" hangingPunct="0">
              <a:lnSpc>
                <a:spcPct val="110000"/>
              </a:lnSpc>
              <a:spcBef>
                <a:spcPts val="0"/>
              </a:spcBef>
              <a:spcAft>
                <a:spcPts val="600"/>
              </a:spcAft>
              <a:buClr>
                <a:schemeClr val="accent1"/>
              </a:buClr>
              <a:buFont typeface="Arial" panose="020B0604020202020204" pitchFamily="34" charset="0"/>
              <a:buNone/>
              <a:defRPr sz="1200" b="0" i="0" kern="1200">
                <a:solidFill>
                  <a:schemeClr val="tx2"/>
                </a:solidFill>
                <a:latin typeface="+mn-lt"/>
                <a:ea typeface="MS PGothic" panose="020B0600070205080204" pitchFamily="34" charset="-128"/>
                <a:cs typeface="Segoe UI" panose="020B0502040204020203" pitchFamily="34" charset="0"/>
              </a:defRPr>
            </a:lvl1pPr>
            <a:lvl2pPr marL="177750" indent="-177750" algn="l" defTabSz="1035025" rtl="0" eaLnBrk="0" fontAlgn="base" hangingPunct="0">
              <a:lnSpc>
                <a:spcPct val="110000"/>
              </a:lnSpc>
              <a:spcBef>
                <a:spcPts val="0"/>
              </a:spcBef>
              <a:spcAft>
                <a:spcPts val="600"/>
              </a:spcAft>
              <a:buClr>
                <a:schemeClr val="accent1"/>
              </a:buClr>
              <a:buFont typeface="Wingdings" panose="05000000000000000000" pitchFamily="2" charset="2"/>
              <a:buChar char="§"/>
              <a:defRPr sz="1200" b="0" i="0" kern="1200">
                <a:solidFill>
                  <a:schemeClr val="tx2"/>
                </a:solidFill>
                <a:latin typeface="+mn-lt"/>
                <a:ea typeface="MS PGothic" panose="020B0600070205080204" pitchFamily="34" charset="-128"/>
                <a:cs typeface="Segoe UI" panose="020B0502040204020203" pitchFamily="34" charset="0"/>
              </a:defRPr>
            </a:lvl2pPr>
            <a:lvl3pPr marL="352800" indent="-176400" algn="l" defTabSz="1035025" rtl="0" eaLnBrk="0" fontAlgn="base" hangingPunct="0">
              <a:lnSpc>
                <a:spcPct val="110000"/>
              </a:lnSpc>
              <a:spcBef>
                <a:spcPts val="0"/>
              </a:spcBef>
              <a:spcAft>
                <a:spcPts val="600"/>
              </a:spcAft>
              <a:buClr>
                <a:schemeClr val="accent1"/>
              </a:buClr>
              <a:buFont typeface="Wingdings" panose="05000000000000000000" pitchFamily="2" charset="2"/>
              <a:buChar char="§"/>
              <a:defRPr sz="1200" b="0" i="0" kern="1200">
                <a:solidFill>
                  <a:schemeClr val="tx2"/>
                </a:solidFill>
                <a:latin typeface="+mn-lt"/>
                <a:ea typeface="MS PGothic" panose="020B0600070205080204" pitchFamily="34" charset="-128"/>
                <a:cs typeface="Segoe UI" panose="020B0502040204020203" pitchFamily="34" charset="0"/>
              </a:defRPr>
            </a:lvl3pPr>
            <a:lvl4pPr marL="529200" indent="-176400" algn="l" defTabSz="1035025" rtl="0" eaLnBrk="0" fontAlgn="base" hangingPunct="0">
              <a:lnSpc>
                <a:spcPct val="110000"/>
              </a:lnSpc>
              <a:spcBef>
                <a:spcPts val="0"/>
              </a:spcBef>
              <a:spcAft>
                <a:spcPts val="600"/>
              </a:spcAft>
              <a:buClr>
                <a:schemeClr val="accent1"/>
              </a:buClr>
              <a:buFont typeface="Wingdings" panose="05000000000000000000" pitchFamily="2" charset="2"/>
              <a:buChar char="§"/>
              <a:tabLst>
                <a:tab pos="539750" algn="l"/>
              </a:tabLst>
              <a:defRPr sz="1200" b="0" i="0" kern="1200">
                <a:solidFill>
                  <a:schemeClr val="tx2"/>
                </a:solidFill>
                <a:latin typeface="+mn-lt"/>
                <a:ea typeface="MS PGothic" panose="020B0600070205080204" pitchFamily="34" charset="-128"/>
                <a:cs typeface="Segoe UI" panose="020B0502040204020203" pitchFamily="34" charset="0"/>
              </a:defRPr>
            </a:lvl4pPr>
            <a:lvl5pPr marL="705600" indent="-176400" algn="l" defTabSz="1035025" rtl="0" eaLnBrk="0" fontAlgn="base" hangingPunct="0">
              <a:lnSpc>
                <a:spcPct val="110000"/>
              </a:lnSpc>
              <a:spcBef>
                <a:spcPts val="0"/>
              </a:spcBef>
              <a:spcAft>
                <a:spcPts val="600"/>
              </a:spcAft>
              <a:buClr>
                <a:schemeClr val="accent1"/>
              </a:buClr>
              <a:buFont typeface="Wingdings" panose="05000000000000000000" pitchFamily="2" charset="2"/>
              <a:buChar char="§"/>
              <a:defRPr sz="1200" b="0" i="0" kern="1200">
                <a:solidFill>
                  <a:schemeClr val="tx2"/>
                </a:solidFill>
                <a:latin typeface="+mn-lt"/>
                <a:ea typeface="MS PGothic" panose="020B0600070205080204" pitchFamily="34" charset="-128"/>
                <a:cs typeface="Segoe UI" panose="020B0502040204020203" pitchFamily="34" charset="0"/>
              </a:defRPr>
            </a:lvl5pPr>
            <a:lvl6pPr marL="2857023" indent="-259730" algn="l" defTabSz="1038917" rtl="0" eaLnBrk="1" latinLnBrk="0" hangingPunct="1">
              <a:spcBef>
                <a:spcPct val="20000"/>
              </a:spcBef>
              <a:buFont typeface="Arial" pitchFamily="34" charset="0"/>
              <a:buChar char="•"/>
              <a:defRPr sz="2267" kern="1200">
                <a:solidFill>
                  <a:schemeClr val="tx1"/>
                </a:solidFill>
                <a:latin typeface="+mn-lt"/>
                <a:ea typeface="+mn-ea"/>
                <a:cs typeface="+mn-cs"/>
              </a:defRPr>
            </a:lvl6pPr>
            <a:lvl7pPr marL="3376482" indent="-259730" algn="l" defTabSz="1038917" rtl="0" eaLnBrk="1" latinLnBrk="0" hangingPunct="1">
              <a:spcBef>
                <a:spcPct val="20000"/>
              </a:spcBef>
              <a:buFont typeface="Arial" pitchFamily="34" charset="0"/>
              <a:buChar char="•"/>
              <a:defRPr sz="2267" kern="1200">
                <a:solidFill>
                  <a:schemeClr val="tx1"/>
                </a:solidFill>
                <a:latin typeface="+mn-lt"/>
                <a:ea typeface="+mn-ea"/>
                <a:cs typeface="+mn-cs"/>
              </a:defRPr>
            </a:lvl7pPr>
            <a:lvl8pPr marL="3895941" indent="-259730" algn="l" defTabSz="1038917" rtl="0" eaLnBrk="1" latinLnBrk="0" hangingPunct="1">
              <a:spcBef>
                <a:spcPct val="20000"/>
              </a:spcBef>
              <a:buFont typeface="Arial" pitchFamily="34" charset="0"/>
              <a:buChar char="•"/>
              <a:defRPr sz="2267" kern="1200">
                <a:solidFill>
                  <a:schemeClr val="tx1"/>
                </a:solidFill>
                <a:latin typeface="+mn-lt"/>
                <a:ea typeface="+mn-ea"/>
                <a:cs typeface="+mn-cs"/>
              </a:defRPr>
            </a:lvl8pPr>
            <a:lvl9pPr marL="4415400" indent="-259730" algn="l" defTabSz="1038917" rtl="0" eaLnBrk="1" latinLnBrk="0" hangingPunct="1">
              <a:spcBef>
                <a:spcPct val="20000"/>
              </a:spcBef>
              <a:buFont typeface="Arial" pitchFamily="34" charset="0"/>
              <a:buChar char="•"/>
              <a:defRPr sz="2267" kern="1200">
                <a:solidFill>
                  <a:schemeClr val="tx1"/>
                </a:solidFill>
                <a:latin typeface="+mn-lt"/>
                <a:ea typeface="+mn-ea"/>
                <a:cs typeface="+mn-cs"/>
              </a:defRPr>
            </a:lvl9pPr>
          </a:lstStyle>
          <a:p>
            <a:pPr marL="176400" indent="-176400">
              <a:buFont typeface="Wingdings" panose="05000000000000000000" pitchFamily="2" charset="2"/>
              <a:buChar char="§"/>
            </a:pPr>
            <a:r>
              <a:rPr lang="fr-FR" dirty="0"/>
              <a:t>Raccord </a:t>
            </a:r>
            <a:r>
              <a:rPr lang="fr-FR" dirty="0" err="1"/>
              <a:t>process</a:t>
            </a:r>
            <a:r>
              <a:rPr lang="fr-FR" dirty="0"/>
              <a:t> fileté</a:t>
            </a:r>
          </a:p>
          <a:p>
            <a:pPr marL="176400" indent="-176400">
              <a:buFont typeface="Wingdings" panose="05000000000000000000" pitchFamily="2" charset="2"/>
              <a:buChar char="§"/>
            </a:pPr>
            <a:r>
              <a:rPr lang="fr-FR" dirty="0"/>
              <a:t>Membrane en acier inoxydable ou matériaux exotiques avec ou sans revêtement</a:t>
            </a:r>
          </a:p>
          <a:p>
            <a:pPr marL="176400" indent="-176400">
              <a:buFont typeface="Wingdings" panose="05000000000000000000" pitchFamily="2" charset="2"/>
              <a:buChar char="§"/>
            </a:pPr>
            <a:r>
              <a:rPr lang="fr-FR" dirty="0"/>
              <a:t>Plages comprises entre 0...1 et 0...</a:t>
            </a:r>
            <a:br>
              <a:rPr lang="fr-FR" dirty="0"/>
            </a:br>
            <a:r>
              <a:rPr lang="fr-FR" dirty="0"/>
              <a:t>1000 bar</a:t>
            </a:r>
          </a:p>
          <a:p>
            <a:pPr marL="176400" indent="-176400">
              <a:buFont typeface="Wingdings" panose="05000000000000000000" pitchFamily="2" charset="2"/>
              <a:buChar char="§"/>
            </a:pPr>
            <a:r>
              <a:rPr lang="fr-FR" dirty="0"/>
              <a:t>Large sélection de raccords </a:t>
            </a:r>
            <a:r>
              <a:rPr lang="fr-FR" dirty="0" err="1"/>
              <a:t>process</a:t>
            </a:r>
            <a:endParaRPr lang="fr-FR" dirty="0"/>
          </a:p>
          <a:p>
            <a:pPr marL="176400" indent="-176400">
              <a:buFont typeface="Wingdings" panose="05000000000000000000" pitchFamily="2" charset="2"/>
              <a:buChar char="§"/>
            </a:pPr>
            <a:r>
              <a:rPr lang="fr-FR" dirty="0"/>
              <a:t>Membrane </a:t>
            </a:r>
            <a:r>
              <a:rPr lang="fr-FR" dirty="0" err="1"/>
              <a:t>affleurante</a:t>
            </a:r>
            <a:r>
              <a:rPr lang="fr-FR" dirty="0"/>
              <a:t> ou interne</a:t>
            </a:r>
          </a:p>
          <a:p>
            <a:pPr marL="176400" indent="-176400">
              <a:buFont typeface="Wingdings" panose="05000000000000000000" pitchFamily="2" charset="2"/>
              <a:buChar char="§"/>
            </a:pPr>
            <a:r>
              <a:rPr lang="fr-FR" dirty="0"/>
              <a:t>Bague de barrage disponible</a:t>
            </a:r>
            <a:endParaRPr lang="en-US" dirty="0"/>
          </a:p>
          <a:p>
            <a:pPr marL="176400" indent="-176400"/>
            <a:endParaRPr lang="de-DE" dirty="0"/>
          </a:p>
        </p:txBody>
      </p:sp>
      <p:sp>
        <p:nvSpPr>
          <p:cNvPr id="24" name="Textplatzhalter 9">
            <a:extLst>
              <a:ext uri="{FF2B5EF4-FFF2-40B4-BE49-F238E27FC236}">
                <a16:creationId xmlns:a16="http://schemas.microsoft.com/office/drawing/2014/main" id="{6A7DAF0D-E305-71E8-2F3F-8516A9715FC5}"/>
              </a:ext>
            </a:extLst>
          </p:cNvPr>
          <p:cNvSpPr txBox="1">
            <a:spLocks/>
          </p:cNvSpPr>
          <p:nvPr/>
        </p:nvSpPr>
        <p:spPr bwMode="auto">
          <a:xfrm>
            <a:off x="3365897" y="4149948"/>
            <a:ext cx="2592000" cy="22311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0" indent="0" algn="l" defTabSz="1035025" rtl="0" eaLnBrk="0" fontAlgn="base" hangingPunct="0">
              <a:lnSpc>
                <a:spcPct val="110000"/>
              </a:lnSpc>
              <a:spcBef>
                <a:spcPts val="0"/>
              </a:spcBef>
              <a:spcAft>
                <a:spcPts val="600"/>
              </a:spcAft>
              <a:buClr>
                <a:schemeClr val="accent1"/>
              </a:buClr>
              <a:buFont typeface="Arial" panose="020B0604020202020204" pitchFamily="34" charset="0"/>
              <a:buNone/>
              <a:defRPr sz="1200" b="0" i="0" kern="1200">
                <a:solidFill>
                  <a:schemeClr val="tx2"/>
                </a:solidFill>
                <a:latin typeface="+mn-lt"/>
                <a:ea typeface="MS PGothic" panose="020B0600070205080204" pitchFamily="34" charset="-128"/>
                <a:cs typeface="Segoe UI" panose="020B0502040204020203" pitchFamily="34" charset="0"/>
              </a:defRPr>
            </a:lvl1pPr>
            <a:lvl2pPr marL="177750" indent="-177750" algn="l" defTabSz="1035025" rtl="0" eaLnBrk="0" fontAlgn="base" hangingPunct="0">
              <a:lnSpc>
                <a:spcPct val="110000"/>
              </a:lnSpc>
              <a:spcBef>
                <a:spcPts val="0"/>
              </a:spcBef>
              <a:spcAft>
                <a:spcPts val="600"/>
              </a:spcAft>
              <a:buClr>
                <a:schemeClr val="accent1"/>
              </a:buClr>
              <a:buFont typeface="Wingdings" panose="05000000000000000000" pitchFamily="2" charset="2"/>
              <a:buChar char="§"/>
              <a:defRPr sz="1200" b="0" i="0" kern="1200">
                <a:solidFill>
                  <a:schemeClr val="tx2"/>
                </a:solidFill>
                <a:latin typeface="+mn-lt"/>
                <a:ea typeface="MS PGothic" panose="020B0600070205080204" pitchFamily="34" charset="-128"/>
                <a:cs typeface="Segoe UI" panose="020B0502040204020203" pitchFamily="34" charset="0"/>
              </a:defRPr>
            </a:lvl2pPr>
            <a:lvl3pPr marL="352800" indent="-176400" algn="l" defTabSz="1035025" rtl="0" eaLnBrk="0" fontAlgn="base" hangingPunct="0">
              <a:lnSpc>
                <a:spcPct val="110000"/>
              </a:lnSpc>
              <a:spcBef>
                <a:spcPts val="0"/>
              </a:spcBef>
              <a:spcAft>
                <a:spcPts val="600"/>
              </a:spcAft>
              <a:buClr>
                <a:schemeClr val="accent1"/>
              </a:buClr>
              <a:buFont typeface="Wingdings" panose="05000000000000000000" pitchFamily="2" charset="2"/>
              <a:buChar char="§"/>
              <a:defRPr sz="1200" b="0" i="0" kern="1200">
                <a:solidFill>
                  <a:schemeClr val="tx2"/>
                </a:solidFill>
                <a:latin typeface="+mn-lt"/>
                <a:ea typeface="MS PGothic" panose="020B0600070205080204" pitchFamily="34" charset="-128"/>
                <a:cs typeface="Segoe UI" panose="020B0502040204020203" pitchFamily="34" charset="0"/>
              </a:defRPr>
            </a:lvl3pPr>
            <a:lvl4pPr marL="529200" indent="-176400" algn="l" defTabSz="1035025" rtl="0" eaLnBrk="0" fontAlgn="base" hangingPunct="0">
              <a:lnSpc>
                <a:spcPct val="110000"/>
              </a:lnSpc>
              <a:spcBef>
                <a:spcPts val="0"/>
              </a:spcBef>
              <a:spcAft>
                <a:spcPts val="600"/>
              </a:spcAft>
              <a:buClr>
                <a:schemeClr val="accent1"/>
              </a:buClr>
              <a:buFont typeface="Wingdings" panose="05000000000000000000" pitchFamily="2" charset="2"/>
              <a:buChar char="§"/>
              <a:tabLst>
                <a:tab pos="539750" algn="l"/>
              </a:tabLst>
              <a:defRPr sz="1200" b="0" i="0" kern="1200">
                <a:solidFill>
                  <a:schemeClr val="tx2"/>
                </a:solidFill>
                <a:latin typeface="+mn-lt"/>
                <a:ea typeface="MS PGothic" panose="020B0600070205080204" pitchFamily="34" charset="-128"/>
                <a:cs typeface="Segoe UI" panose="020B0502040204020203" pitchFamily="34" charset="0"/>
              </a:defRPr>
            </a:lvl4pPr>
            <a:lvl5pPr marL="705600" indent="-176400" algn="l" defTabSz="1035025" rtl="0" eaLnBrk="0" fontAlgn="base" hangingPunct="0">
              <a:lnSpc>
                <a:spcPct val="110000"/>
              </a:lnSpc>
              <a:spcBef>
                <a:spcPts val="0"/>
              </a:spcBef>
              <a:spcAft>
                <a:spcPts val="600"/>
              </a:spcAft>
              <a:buClr>
                <a:schemeClr val="accent1"/>
              </a:buClr>
              <a:buFont typeface="Wingdings" panose="05000000000000000000" pitchFamily="2" charset="2"/>
              <a:buChar char="§"/>
              <a:defRPr sz="1200" b="0" i="0" kern="1200">
                <a:solidFill>
                  <a:schemeClr val="tx2"/>
                </a:solidFill>
                <a:latin typeface="+mn-lt"/>
                <a:ea typeface="MS PGothic" panose="020B0600070205080204" pitchFamily="34" charset="-128"/>
                <a:cs typeface="Segoe UI" panose="020B0502040204020203" pitchFamily="34" charset="0"/>
              </a:defRPr>
            </a:lvl5pPr>
            <a:lvl6pPr marL="2857023" indent="-259730" algn="l" defTabSz="1038917" rtl="0" eaLnBrk="1" latinLnBrk="0" hangingPunct="1">
              <a:spcBef>
                <a:spcPct val="20000"/>
              </a:spcBef>
              <a:buFont typeface="Arial" pitchFamily="34" charset="0"/>
              <a:buChar char="•"/>
              <a:defRPr sz="2267" kern="1200">
                <a:solidFill>
                  <a:schemeClr val="tx1"/>
                </a:solidFill>
                <a:latin typeface="+mn-lt"/>
                <a:ea typeface="+mn-ea"/>
                <a:cs typeface="+mn-cs"/>
              </a:defRPr>
            </a:lvl6pPr>
            <a:lvl7pPr marL="3376482" indent="-259730" algn="l" defTabSz="1038917" rtl="0" eaLnBrk="1" latinLnBrk="0" hangingPunct="1">
              <a:spcBef>
                <a:spcPct val="20000"/>
              </a:spcBef>
              <a:buFont typeface="Arial" pitchFamily="34" charset="0"/>
              <a:buChar char="•"/>
              <a:defRPr sz="2267" kern="1200">
                <a:solidFill>
                  <a:schemeClr val="tx1"/>
                </a:solidFill>
                <a:latin typeface="+mn-lt"/>
                <a:ea typeface="+mn-ea"/>
                <a:cs typeface="+mn-cs"/>
              </a:defRPr>
            </a:lvl7pPr>
            <a:lvl8pPr marL="3895941" indent="-259730" algn="l" defTabSz="1038917" rtl="0" eaLnBrk="1" latinLnBrk="0" hangingPunct="1">
              <a:spcBef>
                <a:spcPct val="20000"/>
              </a:spcBef>
              <a:buFont typeface="Arial" pitchFamily="34" charset="0"/>
              <a:buChar char="•"/>
              <a:defRPr sz="2267" kern="1200">
                <a:solidFill>
                  <a:schemeClr val="tx1"/>
                </a:solidFill>
                <a:latin typeface="+mn-lt"/>
                <a:ea typeface="+mn-ea"/>
                <a:cs typeface="+mn-cs"/>
              </a:defRPr>
            </a:lvl8pPr>
            <a:lvl9pPr marL="4415400" indent="-259730" algn="l" defTabSz="1038917" rtl="0" eaLnBrk="1" latinLnBrk="0" hangingPunct="1">
              <a:spcBef>
                <a:spcPct val="20000"/>
              </a:spcBef>
              <a:buFont typeface="Arial" pitchFamily="34" charset="0"/>
              <a:buChar char="•"/>
              <a:defRPr sz="2267" kern="1200">
                <a:solidFill>
                  <a:schemeClr val="tx1"/>
                </a:solidFill>
                <a:latin typeface="+mn-lt"/>
                <a:ea typeface="+mn-ea"/>
                <a:cs typeface="+mn-cs"/>
              </a:defRPr>
            </a:lvl9pPr>
          </a:lstStyle>
          <a:p>
            <a:pPr marL="176400" indent="-176400">
              <a:buFont typeface="Wingdings" panose="05000000000000000000" pitchFamily="2" charset="2"/>
              <a:buChar char="§"/>
            </a:pPr>
            <a:r>
              <a:rPr lang="fr-FR" dirty="0"/>
              <a:t>Raccord </a:t>
            </a:r>
            <a:r>
              <a:rPr lang="fr-FR" dirty="0" err="1"/>
              <a:t>process</a:t>
            </a:r>
            <a:r>
              <a:rPr lang="fr-FR" dirty="0"/>
              <a:t> à bride</a:t>
            </a:r>
          </a:p>
          <a:p>
            <a:pPr marL="176400" indent="-176400">
              <a:buFont typeface="Wingdings" panose="05000000000000000000" pitchFamily="2" charset="2"/>
              <a:buChar char="§"/>
            </a:pPr>
            <a:r>
              <a:rPr lang="fr-FR" dirty="0"/>
              <a:t>Membrane en acier inoxydable ou matériaux exotiques avec ou sans revêtement</a:t>
            </a:r>
          </a:p>
          <a:p>
            <a:pPr marL="176400" indent="-176400">
              <a:buFont typeface="Wingdings" panose="05000000000000000000" pitchFamily="2" charset="2"/>
              <a:buChar char="§"/>
            </a:pPr>
            <a:r>
              <a:rPr lang="fr-FR" dirty="0"/>
              <a:t>Plages comprises entre 0...25 mbar </a:t>
            </a:r>
            <a:br>
              <a:rPr lang="fr-FR" dirty="0"/>
            </a:br>
            <a:r>
              <a:rPr lang="fr-FR" dirty="0"/>
              <a:t>et 0...420 bar</a:t>
            </a:r>
          </a:p>
          <a:p>
            <a:pPr marL="176400" indent="-176400">
              <a:buFont typeface="Wingdings" panose="05000000000000000000" pitchFamily="2" charset="2"/>
              <a:buChar char="§"/>
            </a:pPr>
            <a:r>
              <a:rPr lang="fr-FR" dirty="0"/>
              <a:t>DN 10 à 100 / 1/2 à 4 pouces</a:t>
            </a:r>
          </a:p>
          <a:p>
            <a:pPr marL="176400" indent="-176400">
              <a:buFont typeface="Wingdings" panose="05000000000000000000" pitchFamily="2" charset="2"/>
              <a:buChar char="§"/>
            </a:pPr>
            <a:r>
              <a:rPr lang="fr-FR" dirty="0"/>
              <a:t>PN 10 à 420 / Classe 150...2500</a:t>
            </a:r>
          </a:p>
          <a:p>
            <a:pPr marL="176400" indent="-176400">
              <a:buFont typeface="Wingdings" panose="05000000000000000000" pitchFamily="2" charset="2"/>
              <a:buChar char="§"/>
            </a:pPr>
            <a:r>
              <a:rPr lang="fr-FR" dirty="0"/>
              <a:t>EN 1092-1, ASME B16.5, EN1759-1</a:t>
            </a:r>
          </a:p>
          <a:p>
            <a:pPr marL="176400" indent="-176400"/>
            <a:endParaRPr lang="de-DE" dirty="0"/>
          </a:p>
        </p:txBody>
      </p:sp>
      <p:sp>
        <p:nvSpPr>
          <p:cNvPr id="25" name="Textplatzhalter 10">
            <a:extLst>
              <a:ext uri="{FF2B5EF4-FFF2-40B4-BE49-F238E27FC236}">
                <a16:creationId xmlns:a16="http://schemas.microsoft.com/office/drawing/2014/main" id="{B5B07200-9F36-3758-F086-B0F43F0646AC}"/>
              </a:ext>
            </a:extLst>
          </p:cNvPr>
          <p:cNvSpPr txBox="1">
            <a:spLocks/>
          </p:cNvSpPr>
          <p:nvPr/>
        </p:nvSpPr>
        <p:spPr bwMode="auto">
          <a:xfrm>
            <a:off x="6240016" y="4149948"/>
            <a:ext cx="2592000" cy="22311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0" indent="0" algn="l" defTabSz="1035025" rtl="0" eaLnBrk="0" fontAlgn="base" hangingPunct="0">
              <a:lnSpc>
                <a:spcPct val="110000"/>
              </a:lnSpc>
              <a:spcBef>
                <a:spcPts val="0"/>
              </a:spcBef>
              <a:spcAft>
                <a:spcPts val="600"/>
              </a:spcAft>
              <a:buClr>
                <a:schemeClr val="accent1"/>
              </a:buClr>
              <a:buFont typeface="Arial" panose="020B0604020202020204" pitchFamily="34" charset="0"/>
              <a:buNone/>
              <a:defRPr sz="1200" b="0" i="0" kern="1200">
                <a:solidFill>
                  <a:schemeClr val="tx2"/>
                </a:solidFill>
                <a:latin typeface="+mn-lt"/>
                <a:ea typeface="MS PGothic" panose="020B0600070205080204" pitchFamily="34" charset="-128"/>
                <a:cs typeface="Segoe UI" panose="020B0502040204020203" pitchFamily="34" charset="0"/>
              </a:defRPr>
            </a:lvl1pPr>
            <a:lvl2pPr marL="177750" indent="-177750" algn="l" defTabSz="1035025" rtl="0" eaLnBrk="0" fontAlgn="base" hangingPunct="0">
              <a:lnSpc>
                <a:spcPct val="110000"/>
              </a:lnSpc>
              <a:spcBef>
                <a:spcPts val="0"/>
              </a:spcBef>
              <a:spcAft>
                <a:spcPts val="600"/>
              </a:spcAft>
              <a:buClr>
                <a:schemeClr val="accent1"/>
              </a:buClr>
              <a:buFont typeface="Wingdings" panose="05000000000000000000" pitchFamily="2" charset="2"/>
              <a:buChar char="§"/>
              <a:defRPr sz="1200" b="0" i="0" kern="1200">
                <a:solidFill>
                  <a:schemeClr val="tx2"/>
                </a:solidFill>
                <a:latin typeface="+mn-lt"/>
                <a:ea typeface="MS PGothic" panose="020B0600070205080204" pitchFamily="34" charset="-128"/>
                <a:cs typeface="Segoe UI" panose="020B0502040204020203" pitchFamily="34" charset="0"/>
              </a:defRPr>
            </a:lvl2pPr>
            <a:lvl3pPr marL="352800" indent="-176400" algn="l" defTabSz="1035025" rtl="0" eaLnBrk="0" fontAlgn="base" hangingPunct="0">
              <a:lnSpc>
                <a:spcPct val="110000"/>
              </a:lnSpc>
              <a:spcBef>
                <a:spcPts val="0"/>
              </a:spcBef>
              <a:spcAft>
                <a:spcPts val="600"/>
              </a:spcAft>
              <a:buClr>
                <a:schemeClr val="accent1"/>
              </a:buClr>
              <a:buFont typeface="Wingdings" panose="05000000000000000000" pitchFamily="2" charset="2"/>
              <a:buChar char="§"/>
              <a:defRPr sz="1200" b="0" i="0" kern="1200">
                <a:solidFill>
                  <a:schemeClr val="tx2"/>
                </a:solidFill>
                <a:latin typeface="+mn-lt"/>
                <a:ea typeface="MS PGothic" panose="020B0600070205080204" pitchFamily="34" charset="-128"/>
                <a:cs typeface="Segoe UI" panose="020B0502040204020203" pitchFamily="34" charset="0"/>
              </a:defRPr>
            </a:lvl3pPr>
            <a:lvl4pPr marL="529200" indent="-176400" algn="l" defTabSz="1035025" rtl="0" eaLnBrk="0" fontAlgn="base" hangingPunct="0">
              <a:lnSpc>
                <a:spcPct val="110000"/>
              </a:lnSpc>
              <a:spcBef>
                <a:spcPts val="0"/>
              </a:spcBef>
              <a:spcAft>
                <a:spcPts val="600"/>
              </a:spcAft>
              <a:buClr>
                <a:schemeClr val="accent1"/>
              </a:buClr>
              <a:buFont typeface="Wingdings" panose="05000000000000000000" pitchFamily="2" charset="2"/>
              <a:buChar char="§"/>
              <a:tabLst>
                <a:tab pos="539750" algn="l"/>
              </a:tabLst>
              <a:defRPr sz="1200" b="0" i="0" kern="1200">
                <a:solidFill>
                  <a:schemeClr val="tx2"/>
                </a:solidFill>
                <a:latin typeface="+mn-lt"/>
                <a:ea typeface="MS PGothic" panose="020B0600070205080204" pitchFamily="34" charset="-128"/>
                <a:cs typeface="Segoe UI" panose="020B0502040204020203" pitchFamily="34" charset="0"/>
              </a:defRPr>
            </a:lvl4pPr>
            <a:lvl5pPr marL="705600" indent="-176400" algn="l" defTabSz="1035025" rtl="0" eaLnBrk="0" fontAlgn="base" hangingPunct="0">
              <a:lnSpc>
                <a:spcPct val="110000"/>
              </a:lnSpc>
              <a:spcBef>
                <a:spcPts val="0"/>
              </a:spcBef>
              <a:spcAft>
                <a:spcPts val="600"/>
              </a:spcAft>
              <a:buClr>
                <a:schemeClr val="accent1"/>
              </a:buClr>
              <a:buFont typeface="Wingdings" panose="05000000000000000000" pitchFamily="2" charset="2"/>
              <a:buChar char="§"/>
              <a:defRPr sz="1200" b="0" i="0" kern="1200">
                <a:solidFill>
                  <a:schemeClr val="tx2"/>
                </a:solidFill>
                <a:latin typeface="+mn-lt"/>
                <a:ea typeface="MS PGothic" panose="020B0600070205080204" pitchFamily="34" charset="-128"/>
                <a:cs typeface="Segoe UI" panose="020B0502040204020203" pitchFamily="34" charset="0"/>
              </a:defRPr>
            </a:lvl5pPr>
            <a:lvl6pPr marL="2857023" indent="-259730" algn="l" defTabSz="1038917" rtl="0" eaLnBrk="1" latinLnBrk="0" hangingPunct="1">
              <a:spcBef>
                <a:spcPct val="20000"/>
              </a:spcBef>
              <a:buFont typeface="Arial" pitchFamily="34" charset="0"/>
              <a:buChar char="•"/>
              <a:defRPr sz="2267" kern="1200">
                <a:solidFill>
                  <a:schemeClr val="tx1"/>
                </a:solidFill>
                <a:latin typeface="+mn-lt"/>
                <a:ea typeface="+mn-ea"/>
                <a:cs typeface="+mn-cs"/>
              </a:defRPr>
            </a:lvl6pPr>
            <a:lvl7pPr marL="3376482" indent="-259730" algn="l" defTabSz="1038917" rtl="0" eaLnBrk="1" latinLnBrk="0" hangingPunct="1">
              <a:spcBef>
                <a:spcPct val="20000"/>
              </a:spcBef>
              <a:buFont typeface="Arial" pitchFamily="34" charset="0"/>
              <a:buChar char="•"/>
              <a:defRPr sz="2267" kern="1200">
                <a:solidFill>
                  <a:schemeClr val="tx1"/>
                </a:solidFill>
                <a:latin typeface="+mn-lt"/>
                <a:ea typeface="+mn-ea"/>
                <a:cs typeface="+mn-cs"/>
              </a:defRPr>
            </a:lvl7pPr>
            <a:lvl8pPr marL="3895941" indent="-259730" algn="l" defTabSz="1038917" rtl="0" eaLnBrk="1" latinLnBrk="0" hangingPunct="1">
              <a:spcBef>
                <a:spcPct val="20000"/>
              </a:spcBef>
              <a:buFont typeface="Arial" pitchFamily="34" charset="0"/>
              <a:buChar char="•"/>
              <a:defRPr sz="2267" kern="1200">
                <a:solidFill>
                  <a:schemeClr val="tx1"/>
                </a:solidFill>
                <a:latin typeface="+mn-lt"/>
                <a:ea typeface="+mn-ea"/>
                <a:cs typeface="+mn-cs"/>
              </a:defRPr>
            </a:lvl8pPr>
            <a:lvl9pPr marL="4415400" indent="-259730" algn="l" defTabSz="1038917" rtl="0" eaLnBrk="1" latinLnBrk="0" hangingPunct="1">
              <a:spcBef>
                <a:spcPct val="20000"/>
              </a:spcBef>
              <a:buFont typeface="Arial" pitchFamily="34" charset="0"/>
              <a:buChar char="•"/>
              <a:defRPr sz="2267" kern="1200">
                <a:solidFill>
                  <a:schemeClr val="tx1"/>
                </a:solidFill>
                <a:latin typeface="+mn-lt"/>
                <a:ea typeface="+mn-ea"/>
                <a:cs typeface="+mn-cs"/>
              </a:defRPr>
            </a:lvl9pPr>
          </a:lstStyle>
          <a:p>
            <a:pPr marL="176400" indent="-176400">
              <a:buFont typeface="Wingdings" panose="05000000000000000000" pitchFamily="2" charset="2"/>
              <a:buChar char="§"/>
            </a:pPr>
            <a:r>
              <a:rPr lang="fr-FR"/>
              <a:t>Acier inoxydable ou hastelloy</a:t>
            </a:r>
          </a:p>
          <a:p>
            <a:pPr marL="176400" indent="-176400">
              <a:buFont typeface="Wingdings" panose="05000000000000000000" pitchFamily="2" charset="2"/>
              <a:buChar char="§"/>
            </a:pPr>
            <a:r>
              <a:rPr lang="fr-FR"/>
              <a:t>Plages comprises entre 0...1 et 0...60 bar</a:t>
            </a:r>
          </a:p>
          <a:p>
            <a:pPr marL="176400" indent="-176400">
              <a:buFont typeface="Wingdings" panose="05000000000000000000" pitchFamily="2" charset="2"/>
              <a:buChar char="§"/>
            </a:pPr>
            <a:r>
              <a:rPr lang="fr-FR"/>
              <a:t>ISO 2852, SMS 1146, DIN 32676, DIN 11851...</a:t>
            </a:r>
          </a:p>
          <a:p>
            <a:pPr marL="176400" indent="-176400">
              <a:buFont typeface="Wingdings" panose="05000000000000000000" pitchFamily="2" charset="2"/>
              <a:buChar char="§"/>
            </a:pPr>
            <a:r>
              <a:rPr lang="fr-FR"/>
              <a:t>Compatibilité NEP (nettoyage en place) </a:t>
            </a:r>
            <a:br>
              <a:rPr lang="fr-FR"/>
            </a:br>
            <a:r>
              <a:rPr lang="fr-FR"/>
              <a:t>et SEP (stérilisation en place)</a:t>
            </a:r>
          </a:p>
          <a:p>
            <a:pPr marL="176400" indent="-176400">
              <a:buFont typeface="Wingdings" panose="05000000000000000000" pitchFamily="2" charset="2"/>
              <a:buChar char="§"/>
            </a:pPr>
            <a:r>
              <a:rPr lang="fr-FR"/>
              <a:t>Liquides de remplissage compatibles FDA</a:t>
            </a:r>
          </a:p>
          <a:p>
            <a:pPr marL="176400" indent="-176400">
              <a:buFont typeface="Wingdings" panose="05000000000000000000" pitchFamily="2" charset="2"/>
              <a:buChar char="§"/>
            </a:pPr>
            <a:r>
              <a:rPr lang="fr-FR"/>
              <a:t>3A, EHEDG, CE1935/2004</a:t>
            </a:r>
            <a:endParaRPr lang="en-US"/>
          </a:p>
          <a:p>
            <a:pPr marL="176400" indent="-176400"/>
            <a:endParaRPr lang="de-DE" dirty="0"/>
          </a:p>
        </p:txBody>
      </p:sp>
      <p:pic>
        <p:nvPicPr>
          <p:cNvPr id="26" name="Bildplatzhalter 5">
            <a:extLst>
              <a:ext uri="{FF2B5EF4-FFF2-40B4-BE49-F238E27FC236}">
                <a16:creationId xmlns:a16="http://schemas.microsoft.com/office/drawing/2014/main" id="{DD9942DD-2731-BFFD-DDA2-3484DDD2DAE2}"/>
              </a:ext>
            </a:extLst>
          </p:cNvPr>
          <p:cNvPicPr>
            <a:picLocks noGrp="1" noChangeAspect="1"/>
          </p:cNvPicPr>
          <p:nvPr>
            <p:ph type="pic" sz="quarter" idx="27"/>
          </p:nvPr>
        </p:nvPicPr>
        <p:blipFill rotWithShape="1">
          <a:blip r:embed="rId4" cstate="print">
            <a:extLst>
              <a:ext uri="{28A0092B-C50C-407E-A947-70E740481C1C}">
                <a14:useLocalDpi xmlns:a14="http://schemas.microsoft.com/office/drawing/2010/main"/>
              </a:ext>
            </a:extLst>
          </a:blip>
          <a:srcRect l="-40552" t="-118" r="-59448"/>
          <a:stretch/>
        </p:blipFill>
        <p:spPr>
          <a:xfrm>
            <a:off x="479376" y="1987792"/>
            <a:ext cx="2592288" cy="1152000"/>
          </a:xfrm>
          <a:prstGeom prst="rect">
            <a:avLst/>
          </a:prstGeom>
        </p:spPr>
      </p:pic>
      <p:pic>
        <p:nvPicPr>
          <p:cNvPr id="27" name="Bildplatzhalter 14">
            <a:extLst>
              <a:ext uri="{FF2B5EF4-FFF2-40B4-BE49-F238E27FC236}">
                <a16:creationId xmlns:a16="http://schemas.microsoft.com/office/drawing/2014/main" id="{534DDE50-3E7F-1A63-33D1-68B501ABB3B1}"/>
              </a:ext>
            </a:extLst>
          </p:cNvPr>
          <p:cNvPicPr>
            <a:picLocks noGrp="1" noChangeAspect="1"/>
          </p:cNvPicPr>
          <p:nvPr>
            <p:ph type="pic" sz="quarter" idx="30"/>
          </p:nvPr>
        </p:nvPicPr>
        <p:blipFill rotWithShape="1">
          <a:blip r:embed="rId5" cstate="print">
            <a:extLst>
              <a:ext uri="{28A0092B-C50C-407E-A947-70E740481C1C}">
                <a14:useLocalDpi xmlns:a14="http://schemas.microsoft.com/office/drawing/2010/main"/>
              </a:ext>
            </a:extLst>
          </a:blip>
          <a:srcRect l="-74671" r="-75567"/>
          <a:stretch/>
        </p:blipFill>
        <p:spPr>
          <a:xfrm>
            <a:off x="3359696" y="1987792"/>
            <a:ext cx="2591842" cy="1152000"/>
          </a:xfrm>
          <a:prstGeom prst="rect">
            <a:avLst/>
          </a:prstGeom>
        </p:spPr>
      </p:pic>
      <p:pic>
        <p:nvPicPr>
          <p:cNvPr id="28" name="Bildplatzhalter 25">
            <a:extLst>
              <a:ext uri="{FF2B5EF4-FFF2-40B4-BE49-F238E27FC236}">
                <a16:creationId xmlns:a16="http://schemas.microsoft.com/office/drawing/2014/main" id="{A1D5FE21-10CD-ABD8-595B-765EE4656FA7}"/>
              </a:ext>
            </a:extLst>
          </p:cNvPr>
          <p:cNvPicPr>
            <a:picLocks noGrp="1" noChangeAspect="1"/>
          </p:cNvPicPr>
          <p:nvPr>
            <p:ph type="pic" sz="quarter" idx="33"/>
          </p:nvPr>
        </p:nvPicPr>
        <p:blipFill rotWithShape="1">
          <a:blip r:embed="rId6" cstate="print">
            <a:extLst>
              <a:ext uri="{28A0092B-C50C-407E-A947-70E740481C1C}">
                <a14:useLocalDpi xmlns:a14="http://schemas.microsoft.com/office/drawing/2010/main"/>
              </a:ext>
            </a:extLst>
          </a:blip>
          <a:srcRect l="-85092" r="-85076"/>
          <a:stretch/>
        </p:blipFill>
        <p:spPr>
          <a:xfrm>
            <a:off x="6240016" y="1987792"/>
            <a:ext cx="2591842" cy="1152000"/>
          </a:xfrm>
          <a:prstGeom prst="rect">
            <a:avLst/>
          </a:prstGeom>
        </p:spPr>
      </p:pic>
    </p:spTree>
    <p:extLst>
      <p:ext uri="{BB962C8B-B14F-4D97-AF65-F5344CB8AC3E}">
        <p14:creationId xmlns:p14="http://schemas.microsoft.com/office/powerpoint/2010/main" val="1359985621"/>
      </p:ext>
    </p:extLst>
  </p:cSld>
  <p:clrMapOvr>
    <a:masterClrMapping/>
  </p:clrMapOvr>
  <p:extLst>
    <p:ext uri="{6950BFC3-D8DA-4A85-94F7-54DA5524770B}">
      <p188:commentRel xmlns:p188="http://schemas.microsoft.com/office/powerpoint/2018/8/main" r:id="rId3"/>
    </p:ext>
  </p:extLs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8B9A76B-9431-714C-6328-364E0F570CB2}"/>
              </a:ext>
            </a:extLst>
          </p:cNvPr>
          <p:cNvSpPr>
            <a:spLocks noGrp="1"/>
          </p:cNvSpPr>
          <p:nvPr>
            <p:ph type="title"/>
          </p:nvPr>
        </p:nvSpPr>
        <p:spPr/>
        <p:txBody>
          <a:bodyPr/>
          <a:lstStyle/>
          <a:p>
            <a:r>
              <a:rPr lang="en-US" dirty="0" err="1">
                <a:solidFill>
                  <a:srgbClr val="0062AE"/>
                </a:solidFill>
              </a:rPr>
              <a:t>Séparateurs</a:t>
            </a:r>
            <a:r>
              <a:rPr lang="en-US" dirty="0">
                <a:solidFill>
                  <a:srgbClr val="0062AE"/>
                </a:solidFill>
              </a:rPr>
              <a:t> de pression.</a:t>
            </a:r>
            <a:endParaRPr lang="de-DE" dirty="0"/>
          </a:p>
        </p:txBody>
      </p:sp>
      <p:sp>
        <p:nvSpPr>
          <p:cNvPr id="3" name="Textplatzhalter 2">
            <a:extLst>
              <a:ext uri="{FF2B5EF4-FFF2-40B4-BE49-F238E27FC236}">
                <a16:creationId xmlns:a16="http://schemas.microsoft.com/office/drawing/2014/main" id="{8D5CBB0C-5469-E82D-27C3-2E4DF53F8CB9}"/>
              </a:ext>
            </a:extLst>
          </p:cNvPr>
          <p:cNvSpPr>
            <a:spLocks noGrp="1"/>
          </p:cNvSpPr>
          <p:nvPr>
            <p:ph type="body" sz="quarter" idx="24"/>
          </p:nvPr>
        </p:nvSpPr>
        <p:spPr/>
        <p:txBody>
          <a:bodyPr/>
          <a:lstStyle/>
          <a:p>
            <a:r>
              <a:rPr lang="en-US" sz="1800" dirty="0" err="1">
                <a:solidFill>
                  <a:schemeClr val="accent1"/>
                </a:solidFill>
              </a:rPr>
              <a:t>Séparateurs</a:t>
            </a:r>
            <a:r>
              <a:rPr lang="en-US" sz="1800" dirty="0">
                <a:solidFill>
                  <a:schemeClr val="accent1"/>
                </a:solidFill>
              </a:rPr>
              <a:t> </a:t>
            </a:r>
            <a:r>
              <a:rPr lang="en-US" sz="1800" dirty="0" err="1">
                <a:solidFill>
                  <a:schemeClr val="accent1"/>
                </a:solidFill>
              </a:rPr>
              <a:t>tubulaires</a:t>
            </a:r>
            <a:endParaRPr lang="en-US" sz="1800" dirty="0">
              <a:solidFill>
                <a:schemeClr val="accent1"/>
              </a:solidFill>
            </a:endParaRPr>
          </a:p>
          <a:p>
            <a:endParaRPr lang="de-DE" dirty="0">
              <a:solidFill>
                <a:schemeClr val="accent1"/>
              </a:solidFill>
            </a:endParaRPr>
          </a:p>
        </p:txBody>
      </p:sp>
      <p:sp>
        <p:nvSpPr>
          <p:cNvPr id="5" name="Textplatzhalter 4">
            <a:extLst>
              <a:ext uri="{FF2B5EF4-FFF2-40B4-BE49-F238E27FC236}">
                <a16:creationId xmlns:a16="http://schemas.microsoft.com/office/drawing/2014/main" id="{50317E67-3DDB-6E55-56EA-3298FE6DF343}"/>
              </a:ext>
            </a:extLst>
          </p:cNvPr>
          <p:cNvSpPr>
            <a:spLocks noGrp="1"/>
          </p:cNvSpPr>
          <p:nvPr>
            <p:ph type="body" sz="quarter" idx="29"/>
          </p:nvPr>
        </p:nvSpPr>
        <p:spPr/>
        <p:txBody>
          <a:bodyPr/>
          <a:lstStyle/>
          <a:p>
            <a:r>
              <a:rPr lang="en-US" sz="1800" dirty="0" err="1">
                <a:solidFill>
                  <a:schemeClr val="accent1"/>
                </a:solidFill>
              </a:rPr>
              <a:t>Séparateurs</a:t>
            </a:r>
            <a:r>
              <a:rPr lang="en-US" sz="1800" dirty="0">
                <a:solidFill>
                  <a:schemeClr val="accent1"/>
                </a:solidFill>
              </a:rPr>
              <a:t> </a:t>
            </a:r>
            <a:r>
              <a:rPr lang="en-US" sz="1800" dirty="0" err="1">
                <a:solidFill>
                  <a:schemeClr val="accent1"/>
                </a:solidFill>
              </a:rPr>
              <a:t>spécifiques</a:t>
            </a:r>
            <a:endParaRPr lang="en-US" sz="1800" dirty="0">
              <a:solidFill>
                <a:schemeClr val="accent1"/>
              </a:solidFill>
            </a:endParaRPr>
          </a:p>
          <a:p>
            <a:endParaRPr lang="de-DE" dirty="0">
              <a:solidFill>
                <a:schemeClr val="accent1"/>
              </a:solidFill>
            </a:endParaRPr>
          </a:p>
        </p:txBody>
      </p:sp>
      <p:sp>
        <p:nvSpPr>
          <p:cNvPr id="11" name="Textplatzhalter 10">
            <a:extLst>
              <a:ext uri="{FF2B5EF4-FFF2-40B4-BE49-F238E27FC236}">
                <a16:creationId xmlns:a16="http://schemas.microsoft.com/office/drawing/2014/main" id="{D5C99A2D-017C-D574-1DCA-83BFC3124F15}"/>
              </a:ext>
            </a:extLst>
          </p:cNvPr>
          <p:cNvSpPr>
            <a:spLocks noGrp="1"/>
          </p:cNvSpPr>
          <p:nvPr>
            <p:ph type="body" sz="quarter" idx="38"/>
          </p:nvPr>
        </p:nvSpPr>
        <p:spPr/>
        <p:txBody>
          <a:bodyPr/>
          <a:lstStyle/>
          <a:p>
            <a:pPr marL="176400" indent="-176400">
              <a:buFont typeface="Wingdings" pitchFamily="2" charset="2"/>
              <a:buChar char="§"/>
            </a:pPr>
            <a:r>
              <a:rPr lang="fr-FR" sz="1200" dirty="0"/>
              <a:t>Raccords hygiéniques, filetés et à bride</a:t>
            </a:r>
          </a:p>
          <a:p>
            <a:pPr marL="176400" indent="-176400">
              <a:buFont typeface="Wingdings" pitchFamily="2" charset="2"/>
              <a:buChar char="§"/>
            </a:pPr>
            <a:r>
              <a:rPr lang="fr-FR" sz="1200" dirty="0"/>
              <a:t>Acier inoxydable</a:t>
            </a:r>
          </a:p>
          <a:p>
            <a:pPr marL="176400" indent="-176400">
              <a:buFont typeface="Wingdings" pitchFamily="2" charset="2"/>
              <a:buChar char="§"/>
            </a:pPr>
            <a:r>
              <a:rPr lang="fr-FR" sz="1200" dirty="0"/>
              <a:t>Plages comprises entre 0...1 et 0...40 bar</a:t>
            </a:r>
          </a:p>
          <a:p>
            <a:pPr marL="176400" indent="-176400">
              <a:buFont typeface="Wingdings" pitchFamily="2" charset="2"/>
              <a:buChar char="§"/>
            </a:pPr>
            <a:r>
              <a:rPr lang="fr-FR" sz="1200" dirty="0"/>
              <a:t>Aucun volume mort</a:t>
            </a:r>
          </a:p>
          <a:p>
            <a:pPr marL="176400" indent="-176400">
              <a:buFont typeface="Wingdings" pitchFamily="2" charset="2"/>
              <a:buChar char="§"/>
            </a:pPr>
            <a:r>
              <a:rPr lang="fr-FR" sz="1200" dirty="0"/>
              <a:t>ISO 2852, SMS 1146, DIN 32676, DIN 11851...</a:t>
            </a:r>
          </a:p>
          <a:p>
            <a:pPr marL="176400" indent="-176400">
              <a:buFont typeface="Wingdings" pitchFamily="2" charset="2"/>
              <a:buChar char="§"/>
            </a:pPr>
            <a:r>
              <a:rPr lang="fr-FR" sz="1200" dirty="0"/>
              <a:t>EN 1092-1, ASME B16.5, 1759-1</a:t>
            </a:r>
            <a:endParaRPr lang="en-US" sz="1200" dirty="0"/>
          </a:p>
          <a:p>
            <a:endParaRPr lang="de-DE" dirty="0"/>
          </a:p>
        </p:txBody>
      </p:sp>
      <p:sp>
        <p:nvSpPr>
          <p:cNvPr id="12" name="Textplatzhalter 11">
            <a:extLst>
              <a:ext uri="{FF2B5EF4-FFF2-40B4-BE49-F238E27FC236}">
                <a16:creationId xmlns:a16="http://schemas.microsoft.com/office/drawing/2014/main" id="{6F0440F0-2BCC-8FAF-CC18-1FC4F004DE61}"/>
              </a:ext>
            </a:extLst>
          </p:cNvPr>
          <p:cNvSpPr>
            <a:spLocks noGrp="1"/>
          </p:cNvSpPr>
          <p:nvPr>
            <p:ph type="body" sz="quarter" idx="39"/>
          </p:nvPr>
        </p:nvSpPr>
        <p:spPr/>
        <p:txBody>
          <a:bodyPr/>
          <a:lstStyle/>
          <a:p>
            <a:pPr marL="176400" indent="-176400">
              <a:buFont typeface="Wingdings" panose="05000000000000000000" pitchFamily="2" charset="2"/>
              <a:buChar char="§"/>
            </a:pPr>
            <a:r>
              <a:rPr lang="fr-FR" sz="1200" dirty="0"/>
              <a:t>Séparateur sonde</a:t>
            </a:r>
          </a:p>
          <a:p>
            <a:pPr marL="176400" indent="-176400">
              <a:buFont typeface="Wingdings" panose="05000000000000000000" pitchFamily="2" charset="2"/>
              <a:buChar char="§"/>
            </a:pPr>
            <a:r>
              <a:rPr lang="fr-FR" sz="1200" dirty="0"/>
              <a:t>Séparateur bride avec extension</a:t>
            </a:r>
          </a:p>
          <a:p>
            <a:pPr marL="176400" indent="-176400">
              <a:buFont typeface="Wingdings" panose="05000000000000000000" pitchFamily="2" charset="2"/>
              <a:buChar char="§"/>
            </a:pPr>
            <a:r>
              <a:rPr lang="fr-FR" sz="1200" dirty="0"/>
              <a:t>Séparateurs pour l'industrie papetière</a:t>
            </a:r>
          </a:p>
          <a:p>
            <a:pPr marL="176400" indent="-176400">
              <a:buFont typeface="Wingdings" panose="05000000000000000000" pitchFamily="2" charset="2"/>
              <a:buChar char="§"/>
            </a:pPr>
            <a:r>
              <a:rPr lang="fr-FR" sz="1200" dirty="0"/>
              <a:t>Autres types spécifiques sur demande</a:t>
            </a:r>
            <a:endParaRPr lang="en-US" sz="1200" dirty="0"/>
          </a:p>
          <a:p>
            <a:endParaRPr lang="de-DE" dirty="0"/>
          </a:p>
        </p:txBody>
      </p:sp>
      <p:sp>
        <p:nvSpPr>
          <p:cNvPr id="15" name="Datumsplatzhalter 14">
            <a:extLst>
              <a:ext uri="{FF2B5EF4-FFF2-40B4-BE49-F238E27FC236}">
                <a16:creationId xmlns:a16="http://schemas.microsoft.com/office/drawing/2014/main" id="{53A61581-2DB4-598B-A9EB-5EB375F28494}"/>
              </a:ext>
            </a:extLst>
          </p:cNvPr>
          <p:cNvSpPr>
            <a:spLocks noGrp="1"/>
          </p:cNvSpPr>
          <p:nvPr>
            <p:ph type="dt" sz="half" idx="46"/>
          </p:nvPr>
        </p:nvSpPr>
        <p:spPr/>
        <p:txBody>
          <a:bodyPr/>
          <a:lstStyle/>
          <a:p>
            <a:pPr>
              <a:defRPr/>
            </a:pPr>
            <a:fld id="{423233FB-CA55-5E49-8BAA-9C23718D6425}" type="datetime1">
              <a:rPr lang="de-CH" smtClean="0"/>
              <a:t>17.09.2025</a:t>
            </a:fld>
            <a:endParaRPr lang="de-CH" dirty="0"/>
          </a:p>
        </p:txBody>
      </p:sp>
      <p:sp>
        <p:nvSpPr>
          <p:cNvPr id="16" name="Fußzeilenplatzhalter 15">
            <a:extLst>
              <a:ext uri="{FF2B5EF4-FFF2-40B4-BE49-F238E27FC236}">
                <a16:creationId xmlns:a16="http://schemas.microsoft.com/office/drawing/2014/main" id="{2E57F4E6-C156-FF0F-E768-9EBA4F7CE26C}"/>
              </a:ext>
            </a:extLst>
          </p:cNvPr>
          <p:cNvSpPr>
            <a:spLocks noGrp="1"/>
          </p:cNvSpPr>
          <p:nvPr>
            <p:ph type="ftr" sz="quarter" idx="47"/>
          </p:nvPr>
        </p:nvSpPr>
        <p:spPr/>
        <p:txBody>
          <a:bodyPr/>
          <a:lstStyle/>
          <a:p>
            <a:pPr>
              <a:defRPr/>
            </a:pPr>
            <a:r>
              <a:rPr lang="en-GB" altLang="de-DE" dirty="0" err="1"/>
              <a:t>Présentation</a:t>
            </a:r>
            <a:r>
              <a:rPr lang="en-GB" altLang="de-DE" dirty="0"/>
              <a:t> Bourdon</a:t>
            </a:r>
            <a:endParaRPr lang="de-DE" altLang="de-DE" dirty="0"/>
          </a:p>
        </p:txBody>
      </p:sp>
      <p:sp>
        <p:nvSpPr>
          <p:cNvPr id="17" name="Foliennummernplatzhalter 16">
            <a:extLst>
              <a:ext uri="{FF2B5EF4-FFF2-40B4-BE49-F238E27FC236}">
                <a16:creationId xmlns:a16="http://schemas.microsoft.com/office/drawing/2014/main" id="{475A5376-98CE-A3B7-7C5B-D99BDB3F8CB9}"/>
              </a:ext>
            </a:extLst>
          </p:cNvPr>
          <p:cNvSpPr>
            <a:spLocks noGrp="1"/>
          </p:cNvSpPr>
          <p:nvPr>
            <p:ph type="sldNum" sz="quarter" idx="48"/>
          </p:nvPr>
        </p:nvSpPr>
        <p:spPr/>
        <p:txBody>
          <a:bodyPr/>
          <a:lstStyle/>
          <a:p>
            <a:pPr>
              <a:defRPr/>
            </a:pPr>
            <a:fld id="{DE15152C-7E44-A94B-BCD8-272D3D1F368E}" type="slidenum">
              <a:rPr lang="de-DE" altLang="de-DE" smtClean="0"/>
              <a:pPr>
                <a:defRPr/>
              </a:pPr>
              <a:t>18</a:t>
            </a:fld>
            <a:endParaRPr lang="de-DE" altLang="de-DE" dirty="0"/>
          </a:p>
        </p:txBody>
      </p:sp>
      <p:cxnSp>
        <p:nvCxnSpPr>
          <p:cNvPr id="18" name="Gerade Verbindung 17">
            <a:extLst>
              <a:ext uri="{FF2B5EF4-FFF2-40B4-BE49-F238E27FC236}">
                <a16:creationId xmlns:a16="http://schemas.microsoft.com/office/drawing/2014/main" id="{FAF7B49F-AEA3-580B-B9D9-F34FFBB3418E}"/>
              </a:ext>
            </a:extLst>
          </p:cNvPr>
          <p:cNvCxnSpPr>
            <a:cxnSpLocks/>
          </p:cNvCxnSpPr>
          <p:nvPr/>
        </p:nvCxnSpPr>
        <p:spPr>
          <a:xfrm>
            <a:off x="477838" y="3274031"/>
            <a:ext cx="2593975"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Gerade Verbindung 18">
            <a:extLst>
              <a:ext uri="{FF2B5EF4-FFF2-40B4-BE49-F238E27FC236}">
                <a16:creationId xmlns:a16="http://schemas.microsoft.com/office/drawing/2014/main" id="{E9740699-D686-DECB-F824-9DD7D5186EDF}"/>
              </a:ext>
            </a:extLst>
          </p:cNvPr>
          <p:cNvCxnSpPr>
            <a:cxnSpLocks/>
          </p:cNvCxnSpPr>
          <p:nvPr/>
        </p:nvCxnSpPr>
        <p:spPr>
          <a:xfrm>
            <a:off x="3357563" y="3274031"/>
            <a:ext cx="2593975"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sp>
        <p:nvSpPr>
          <p:cNvPr id="22" name="Textfeld 21">
            <a:extLst>
              <a:ext uri="{FF2B5EF4-FFF2-40B4-BE49-F238E27FC236}">
                <a16:creationId xmlns:a16="http://schemas.microsoft.com/office/drawing/2014/main" id="{9108707E-1316-7389-58AB-99CF01C132BA}"/>
              </a:ext>
            </a:extLst>
          </p:cNvPr>
          <p:cNvSpPr txBox="1"/>
          <p:nvPr/>
        </p:nvSpPr>
        <p:spPr bwMode="auto">
          <a:xfrm>
            <a:off x="2277035" y="-143435"/>
            <a:ext cx="0" cy="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rtlCol="0" anchor="t" anchorCtr="0" compatLnSpc="1">
            <a:prstTxWarp prst="textNoShape">
              <a:avLst/>
            </a:prstTxWarp>
            <a:noAutofit/>
          </a:bodyPr>
          <a:lstStyle/>
          <a:p>
            <a:pPr marL="285750" indent="-285750" algn="l">
              <a:lnSpc>
                <a:spcPct val="110000"/>
              </a:lnSpc>
              <a:spcAft>
                <a:spcPts val="600"/>
              </a:spcAft>
              <a:buClr>
                <a:schemeClr val="accent1"/>
              </a:buClr>
              <a:buFont typeface="Wingdings" panose="05000000000000000000" pitchFamily="2" charset="2"/>
              <a:buChar char="§"/>
            </a:pPr>
            <a:endParaRPr lang="de-DE" dirty="0" err="1">
              <a:solidFill>
                <a:schemeClr val="tx2"/>
              </a:solidFill>
            </a:endParaRPr>
          </a:p>
        </p:txBody>
      </p:sp>
      <p:sp>
        <p:nvSpPr>
          <p:cNvPr id="4" name="Textfeld 3">
            <a:extLst>
              <a:ext uri="{FF2B5EF4-FFF2-40B4-BE49-F238E27FC236}">
                <a16:creationId xmlns:a16="http://schemas.microsoft.com/office/drawing/2014/main" id="{D185FA67-BB12-A65E-8FA5-27E3A0569A57}"/>
              </a:ext>
            </a:extLst>
          </p:cNvPr>
          <p:cNvSpPr txBox="1"/>
          <p:nvPr/>
        </p:nvSpPr>
        <p:spPr bwMode="auto">
          <a:xfrm>
            <a:off x="6676571" y="1066800"/>
            <a:ext cx="0" cy="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rtlCol="0" anchor="t" anchorCtr="0" compatLnSpc="1">
            <a:prstTxWarp prst="textNoShape">
              <a:avLst/>
            </a:prstTxWarp>
            <a:noAutofit/>
          </a:bodyPr>
          <a:lstStyle/>
          <a:p>
            <a:pPr marL="285750" indent="-285750" algn="l">
              <a:lnSpc>
                <a:spcPct val="110000"/>
              </a:lnSpc>
              <a:spcAft>
                <a:spcPts val="600"/>
              </a:spcAft>
              <a:buClr>
                <a:schemeClr val="accent1"/>
              </a:buClr>
              <a:buFont typeface="Wingdings" panose="05000000000000000000" pitchFamily="2" charset="2"/>
              <a:buChar char="§"/>
            </a:pPr>
            <a:endParaRPr lang="de-DE" dirty="0" err="1">
              <a:solidFill>
                <a:schemeClr val="tx2"/>
              </a:solidFill>
            </a:endParaRPr>
          </a:p>
        </p:txBody>
      </p:sp>
      <p:sp>
        <p:nvSpPr>
          <p:cNvPr id="7" name="Textfeld 6">
            <a:extLst>
              <a:ext uri="{FF2B5EF4-FFF2-40B4-BE49-F238E27FC236}">
                <a16:creationId xmlns:a16="http://schemas.microsoft.com/office/drawing/2014/main" id="{6F09476E-079F-4A9C-C73E-F3C69B415B4F}"/>
              </a:ext>
            </a:extLst>
          </p:cNvPr>
          <p:cNvSpPr txBox="1"/>
          <p:nvPr/>
        </p:nvSpPr>
        <p:spPr bwMode="auto">
          <a:xfrm>
            <a:off x="159657" y="2394857"/>
            <a:ext cx="0" cy="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rtlCol="0" anchor="t" anchorCtr="0" compatLnSpc="1">
            <a:prstTxWarp prst="textNoShape">
              <a:avLst/>
            </a:prstTxWarp>
            <a:noAutofit/>
          </a:bodyPr>
          <a:lstStyle/>
          <a:p>
            <a:pPr marL="285750" indent="-285750" algn="l">
              <a:lnSpc>
                <a:spcPct val="110000"/>
              </a:lnSpc>
              <a:spcAft>
                <a:spcPts val="600"/>
              </a:spcAft>
              <a:buClr>
                <a:schemeClr val="accent1"/>
              </a:buClr>
              <a:buFont typeface="Wingdings" panose="05000000000000000000" pitchFamily="2" charset="2"/>
              <a:buChar char="§"/>
            </a:pPr>
            <a:endParaRPr lang="de-DE" dirty="0" err="1">
              <a:solidFill>
                <a:schemeClr val="tx2"/>
              </a:solidFill>
            </a:endParaRPr>
          </a:p>
        </p:txBody>
      </p:sp>
      <p:sp>
        <p:nvSpPr>
          <p:cNvPr id="8" name="Textfeld 7">
            <a:extLst>
              <a:ext uri="{FF2B5EF4-FFF2-40B4-BE49-F238E27FC236}">
                <a16:creationId xmlns:a16="http://schemas.microsoft.com/office/drawing/2014/main" id="{A429A70F-D4E4-52C7-DCF0-F5D1F30DB773}"/>
              </a:ext>
            </a:extLst>
          </p:cNvPr>
          <p:cNvSpPr txBox="1"/>
          <p:nvPr/>
        </p:nvSpPr>
        <p:spPr bwMode="auto">
          <a:xfrm>
            <a:off x="-239486" y="2264229"/>
            <a:ext cx="0" cy="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rtlCol="0" anchor="t" anchorCtr="0" compatLnSpc="1">
            <a:prstTxWarp prst="textNoShape">
              <a:avLst/>
            </a:prstTxWarp>
            <a:noAutofit/>
          </a:bodyPr>
          <a:lstStyle/>
          <a:p>
            <a:pPr marL="285750" indent="-285750" algn="l">
              <a:lnSpc>
                <a:spcPct val="110000"/>
              </a:lnSpc>
              <a:spcAft>
                <a:spcPts val="600"/>
              </a:spcAft>
              <a:buClr>
                <a:schemeClr val="accent1"/>
              </a:buClr>
              <a:buFont typeface="Wingdings" panose="05000000000000000000" pitchFamily="2" charset="2"/>
              <a:buChar char="§"/>
            </a:pPr>
            <a:endParaRPr lang="de-DE" dirty="0" err="1">
              <a:solidFill>
                <a:schemeClr val="tx2"/>
              </a:solidFill>
            </a:endParaRPr>
          </a:p>
        </p:txBody>
      </p:sp>
      <p:pic>
        <p:nvPicPr>
          <p:cNvPr id="9" name="Bildplatzhalter 8">
            <a:extLst>
              <a:ext uri="{FF2B5EF4-FFF2-40B4-BE49-F238E27FC236}">
                <a16:creationId xmlns:a16="http://schemas.microsoft.com/office/drawing/2014/main" id="{0628E985-5D93-798A-E3A3-B83F7BA049F2}"/>
              </a:ext>
            </a:extLst>
          </p:cNvPr>
          <p:cNvPicPr>
            <a:picLocks noGrp="1" noChangeAspect="1"/>
          </p:cNvPicPr>
          <p:nvPr>
            <p:ph type="pic" sz="quarter" idx="27"/>
          </p:nvPr>
        </p:nvPicPr>
        <p:blipFill rotWithShape="1">
          <a:blip r:embed="rId4" cstate="print">
            <a:extLst>
              <a:ext uri="{28A0092B-C50C-407E-A947-70E740481C1C}">
                <a14:useLocalDpi xmlns:a14="http://schemas.microsoft.com/office/drawing/2010/main"/>
              </a:ext>
            </a:extLst>
          </a:blip>
          <a:srcRect l="-24959" r="-25040"/>
          <a:stretch/>
        </p:blipFill>
        <p:spPr>
          <a:xfrm>
            <a:off x="479376" y="1987792"/>
            <a:ext cx="2592288" cy="1152000"/>
          </a:xfrm>
          <a:prstGeom prst="rect">
            <a:avLst/>
          </a:prstGeom>
        </p:spPr>
      </p:pic>
      <p:pic>
        <p:nvPicPr>
          <p:cNvPr id="13" name="Bildplatzhalter 12">
            <a:extLst>
              <a:ext uri="{FF2B5EF4-FFF2-40B4-BE49-F238E27FC236}">
                <a16:creationId xmlns:a16="http://schemas.microsoft.com/office/drawing/2014/main" id="{AB43981F-6061-B8CD-2634-263778FE40A0}"/>
              </a:ext>
            </a:extLst>
          </p:cNvPr>
          <p:cNvPicPr>
            <a:picLocks noGrp="1" noChangeAspect="1"/>
          </p:cNvPicPr>
          <p:nvPr>
            <p:ph type="pic" sz="quarter" idx="30"/>
          </p:nvPr>
        </p:nvPicPr>
        <p:blipFill rotWithShape="1">
          <a:blip r:embed="rId5" cstate="print">
            <a:extLst>
              <a:ext uri="{28A0092B-C50C-407E-A947-70E740481C1C}">
                <a14:useLocalDpi xmlns:a14="http://schemas.microsoft.com/office/drawing/2010/main"/>
              </a:ext>
            </a:extLst>
          </a:blip>
          <a:srcRect l="-35630" r="-35770"/>
          <a:stretch/>
        </p:blipFill>
        <p:spPr>
          <a:xfrm>
            <a:off x="3359696" y="1987792"/>
            <a:ext cx="2591842" cy="1152000"/>
          </a:xfrm>
          <a:prstGeom prst="rect">
            <a:avLst/>
          </a:prstGeom>
        </p:spPr>
      </p:pic>
      <p:sp>
        <p:nvSpPr>
          <p:cNvPr id="14" name="Textfeld 13">
            <a:extLst>
              <a:ext uri="{FF2B5EF4-FFF2-40B4-BE49-F238E27FC236}">
                <a16:creationId xmlns:a16="http://schemas.microsoft.com/office/drawing/2014/main" id="{F10C40BC-9865-0743-75E1-D0D1740D9BBE}"/>
              </a:ext>
            </a:extLst>
          </p:cNvPr>
          <p:cNvSpPr txBox="1"/>
          <p:nvPr/>
        </p:nvSpPr>
        <p:spPr bwMode="auto">
          <a:xfrm>
            <a:off x="7300686" y="2583543"/>
            <a:ext cx="0" cy="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rtlCol="0" anchor="t" anchorCtr="0" compatLnSpc="1">
            <a:prstTxWarp prst="textNoShape">
              <a:avLst/>
            </a:prstTxWarp>
            <a:noAutofit/>
          </a:bodyPr>
          <a:lstStyle/>
          <a:p>
            <a:pPr marL="285750" indent="-285750" algn="l">
              <a:lnSpc>
                <a:spcPct val="110000"/>
              </a:lnSpc>
              <a:spcAft>
                <a:spcPts val="600"/>
              </a:spcAft>
              <a:buClr>
                <a:schemeClr val="accent1"/>
              </a:buClr>
              <a:buFont typeface="Wingdings" panose="05000000000000000000" pitchFamily="2" charset="2"/>
              <a:buChar char="§"/>
            </a:pPr>
            <a:endParaRPr lang="de-DE" dirty="0" err="1">
              <a:solidFill>
                <a:schemeClr val="tx2"/>
              </a:solidFill>
            </a:endParaRPr>
          </a:p>
        </p:txBody>
      </p:sp>
      <p:sp>
        <p:nvSpPr>
          <p:cNvPr id="23" name="Textfeld 22">
            <a:extLst>
              <a:ext uri="{FF2B5EF4-FFF2-40B4-BE49-F238E27FC236}">
                <a16:creationId xmlns:a16="http://schemas.microsoft.com/office/drawing/2014/main" id="{16D10409-5785-9FC7-E32B-4DD86E9BEB51}"/>
              </a:ext>
            </a:extLst>
          </p:cNvPr>
          <p:cNvSpPr txBox="1"/>
          <p:nvPr/>
        </p:nvSpPr>
        <p:spPr bwMode="auto">
          <a:xfrm>
            <a:off x="7090229" y="2692400"/>
            <a:ext cx="0" cy="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rtlCol="0" anchor="t" anchorCtr="0" compatLnSpc="1">
            <a:prstTxWarp prst="textNoShape">
              <a:avLst/>
            </a:prstTxWarp>
            <a:noAutofit/>
          </a:bodyPr>
          <a:lstStyle/>
          <a:p>
            <a:pPr marL="285750" indent="-285750" algn="l">
              <a:lnSpc>
                <a:spcPct val="110000"/>
              </a:lnSpc>
              <a:spcAft>
                <a:spcPts val="600"/>
              </a:spcAft>
              <a:buClr>
                <a:schemeClr val="accent1"/>
              </a:buClr>
              <a:buFont typeface="Wingdings" panose="05000000000000000000" pitchFamily="2" charset="2"/>
              <a:buChar char="§"/>
            </a:pPr>
            <a:endParaRPr lang="de-DE" dirty="0" err="1">
              <a:solidFill>
                <a:schemeClr val="tx2"/>
              </a:solidFill>
            </a:endParaRPr>
          </a:p>
        </p:txBody>
      </p:sp>
    </p:spTree>
    <p:extLst>
      <p:ext uri="{BB962C8B-B14F-4D97-AF65-F5344CB8AC3E}">
        <p14:creationId xmlns:p14="http://schemas.microsoft.com/office/powerpoint/2010/main" val="2065300380"/>
      </p:ext>
    </p:extLst>
  </p:cSld>
  <p:clrMapOvr>
    <a:masterClrMapping/>
  </p:clrMapOvr>
  <p:extLst>
    <p:ext uri="{6950BFC3-D8DA-4A85-94F7-54DA5524770B}">
      <p188:commentRel xmlns:p188="http://schemas.microsoft.com/office/powerpoint/2018/8/main" r:id="rId3"/>
    </p:ext>
  </p:extLs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fr-FR" dirty="0"/>
              <a:t>Les accessoires. Mesure de la pression.</a:t>
            </a:r>
            <a:endParaRPr lang="de-CH" dirty="0"/>
          </a:p>
        </p:txBody>
      </p:sp>
      <p:sp>
        <p:nvSpPr>
          <p:cNvPr id="5" name="Datumsplatzhalter 4"/>
          <p:cNvSpPr>
            <a:spLocks noGrp="1"/>
          </p:cNvSpPr>
          <p:nvPr>
            <p:ph type="dt" sz="half" idx="25"/>
          </p:nvPr>
        </p:nvSpPr>
        <p:spPr/>
        <p:txBody>
          <a:bodyPr/>
          <a:lstStyle/>
          <a:p>
            <a:pPr>
              <a:defRPr/>
            </a:pPr>
            <a:fld id="{AF6CEF3A-2DE6-2F4A-8E04-A1E44144A641}" type="datetime1">
              <a:rPr lang="de-CH" smtClean="0"/>
              <a:t>17.09.2025</a:t>
            </a:fld>
            <a:endParaRPr lang="de-CH" dirty="0"/>
          </a:p>
        </p:txBody>
      </p:sp>
      <p:sp>
        <p:nvSpPr>
          <p:cNvPr id="6" name="Fußzeilenplatzhalter 5"/>
          <p:cNvSpPr>
            <a:spLocks noGrp="1"/>
          </p:cNvSpPr>
          <p:nvPr>
            <p:ph type="ftr" sz="quarter" idx="26"/>
          </p:nvPr>
        </p:nvSpPr>
        <p:spPr/>
        <p:txBody>
          <a:bodyPr/>
          <a:lstStyle/>
          <a:p>
            <a:pPr>
              <a:defRPr/>
            </a:pPr>
            <a:r>
              <a:rPr lang="en-GB" altLang="de-DE" dirty="0" err="1"/>
              <a:t>Présentation</a:t>
            </a:r>
            <a:r>
              <a:rPr lang="en-GB" altLang="de-DE" dirty="0"/>
              <a:t> Bourdon</a:t>
            </a:r>
            <a:endParaRPr lang="de-DE" altLang="de-DE" dirty="0"/>
          </a:p>
        </p:txBody>
      </p:sp>
      <p:sp>
        <p:nvSpPr>
          <p:cNvPr id="7" name="Foliennummernplatzhalter 6"/>
          <p:cNvSpPr>
            <a:spLocks noGrp="1"/>
          </p:cNvSpPr>
          <p:nvPr>
            <p:ph type="sldNum" sz="quarter" idx="27"/>
          </p:nvPr>
        </p:nvSpPr>
        <p:spPr/>
        <p:txBody>
          <a:bodyPr/>
          <a:lstStyle/>
          <a:p>
            <a:pPr>
              <a:defRPr/>
            </a:pPr>
            <a:fld id="{DE15152C-7E44-A94B-BCD8-272D3D1F368E}" type="slidenum">
              <a:rPr lang="de-DE" altLang="de-DE" smtClean="0"/>
              <a:pPr>
                <a:defRPr/>
              </a:pPr>
              <a:t>19</a:t>
            </a:fld>
            <a:endParaRPr lang="de-DE" altLang="de-DE" dirty="0"/>
          </a:p>
        </p:txBody>
      </p:sp>
      <p:graphicFrame>
        <p:nvGraphicFramePr>
          <p:cNvPr id="9" name="Tabelle 8">
            <a:extLst>
              <a:ext uri="{FF2B5EF4-FFF2-40B4-BE49-F238E27FC236}">
                <a16:creationId xmlns:a16="http://schemas.microsoft.com/office/drawing/2014/main" id="{33666B0F-02A3-2B70-ABF4-D08753917C5C}"/>
              </a:ext>
            </a:extLst>
          </p:cNvPr>
          <p:cNvGraphicFramePr>
            <a:graphicFrameLocks/>
          </p:cNvGraphicFramePr>
          <p:nvPr/>
        </p:nvGraphicFramePr>
        <p:xfrm>
          <a:off x="482860" y="5040000"/>
          <a:ext cx="3456384" cy="1103760"/>
        </p:xfrm>
        <a:graphic>
          <a:graphicData uri="http://schemas.openxmlformats.org/drawingml/2006/table">
            <a:tbl>
              <a:tblPr firstRow="1" bandRow="1">
                <a:tableStyleId>{2D5ABB26-0587-4C30-8999-92F81FD0307C}</a:tableStyleId>
              </a:tblPr>
              <a:tblGrid>
                <a:gridCol w="3456384">
                  <a:extLst>
                    <a:ext uri="{9D8B030D-6E8A-4147-A177-3AD203B41FA5}">
                      <a16:colId xmlns:a16="http://schemas.microsoft.com/office/drawing/2014/main" val="2109833406"/>
                    </a:ext>
                  </a:extLst>
                </a:gridCol>
              </a:tblGrid>
              <a:tr h="238543">
                <a:tc>
                  <a:txBody>
                    <a:bodyPr/>
                    <a:lstStyle/>
                    <a:p>
                      <a:pPr marL="0" indent="0">
                        <a:buFontTx/>
                        <a:buNone/>
                      </a:pPr>
                      <a:r>
                        <a:rPr lang="en-US" sz="1800" dirty="0" err="1">
                          <a:solidFill>
                            <a:schemeClr val="tx2"/>
                          </a:solidFill>
                        </a:rPr>
                        <a:t>Robinets</a:t>
                      </a:r>
                      <a:endParaRPr lang="en-US" sz="1800" dirty="0">
                        <a:solidFill>
                          <a:schemeClr val="tx2"/>
                        </a:solidFill>
                      </a:endParaRPr>
                    </a:p>
                  </a:txBody>
                  <a:tcPr marL="0" marR="0" marT="46800" marB="46800" anchor="ctr">
                    <a:lnT w="6350" cap="flat" cmpd="sng" algn="ctr">
                      <a:solidFill>
                        <a:schemeClr val="tx2">
                          <a:lumMod val="20000"/>
                          <a:lumOff val="80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2549812082"/>
                  </a:ext>
                </a:extLst>
              </a:tr>
              <a:tr h="238543">
                <a:tc>
                  <a:txBody>
                    <a:bodyPr/>
                    <a:lstStyle/>
                    <a:p>
                      <a:pPr marL="0" indent="0">
                        <a:buFontTx/>
                        <a:buNone/>
                      </a:pPr>
                      <a:r>
                        <a:rPr lang="en-US" sz="1800" dirty="0">
                          <a:solidFill>
                            <a:schemeClr val="tx2"/>
                          </a:solidFill>
                        </a:rPr>
                        <a:t>Manifolds</a:t>
                      </a:r>
                    </a:p>
                  </a:txBody>
                  <a:tcPr marL="0" marR="0" marT="46800" marB="46800"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018680372"/>
                  </a:ext>
                </a:extLst>
              </a:tr>
              <a:tr h="238543">
                <a:tc>
                  <a:txBody>
                    <a:bodyPr/>
                    <a:lstStyle/>
                    <a:p>
                      <a:pPr marL="0" indent="0">
                        <a:buFontTx/>
                        <a:buNone/>
                      </a:pPr>
                      <a:r>
                        <a:rPr lang="en-US" sz="1800" dirty="0" err="1">
                          <a:solidFill>
                            <a:schemeClr val="tx2"/>
                          </a:solidFill>
                        </a:rPr>
                        <a:t>Limiteurs</a:t>
                      </a:r>
                      <a:r>
                        <a:rPr lang="en-US" sz="1800" dirty="0">
                          <a:solidFill>
                            <a:schemeClr val="tx2"/>
                          </a:solidFill>
                        </a:rPr>
                        <a:t> de pression</a:t>
                      </a:r>
                    </a:p>
                  </a:txBody>
                  <a:tcPr marL="0" marR="0" marT="46800" marB="46800"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859910628"/>
                  </a:ext>
                </a:extLst>
              </a:tr>
            </a:tbl>
          </a:graphicData>
        </a:graphic>
      </p:graphicFrame>
      <p:sp>
        <p:nvSpPr>
          <p:cNvPr id="4" name="Textfeld 3">
            <a:extLst>
              <a:ext uri="{FF2B5EF4-FFF2-40B4-BE49-F238E27FC236}">
                <a16:creationId xmlns:a16="http://schemas.microsoft.com/office/drawing/2014/main" id="{E170C7E3-3785-6533-2535-B1CBBDA1101D}"/>
              </a:ext>
            </a:extLst>
          </p:cNvPr>
          <p:cNvSpPr txBox="1"/>
          <p:nvPr/>
        </p:nvSpPr>
        <p:spPr bwMode="auto">
          <a:xfrm>
            <a:off x="4936142" y="4272595"/>
            <a:ext cx="0" cy="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rtlCol="0" anchor="t" anchorCtr="0" compatLnSpc="1">
            <a:prstTxWarp prst="textNoShape">
              <a:avLst/>
            </a:prstTxWarp>
            <a:noAutofit/>
          </a:bodyPr>
          <a:lstStyle/>
          <a:p>
            <a:pPr marL="285750" indent="-285750" algn="l">
              <a:lnSpc>
                <a:spcPct val="110000"/>
              </a:lnSpc>
              <a:spcAft>
                <a:spcPts val="600"/>
              </a:spcAft>
              <a:buClr>
                <a:schemeClr val="accent1"/>
              </a:buClr>
              <a:buFont typeface="Wingdings" panose="05000000000000000000" pitchFamily="2" charset="2"/>
              <a:buChar char="§"/>
            </a:pPr>
            <a:endParaRPr lang="de-DE" dirty="0" err="1">
              <a:solidFill>
                <a:schemeClr val="tx2"/>
              </a:solidFill>
            </a:endParaRPr>
          </a:p>
        </p:txBody>
      </p:sp>
      <p:sp>
        <p:nvSpPr>
          <p:cNvPr id="8" name="Textfeld 7">
            <a:extLst>
              <a:ext uri="{FF2B5EF4-FFF2-40B4-BE49-F238E27FC236}">
                <a16:creationId xmlns:a16="http://schemas.microsoft.com/office/drawing/2014/main" id="{A54560CB-A5A9-D790-7BBC-FE3646B1D3CE}"/>
              </a:ext>
            </a:extLst>
          </p:cNvPr>
          <p:cNvSpPr txBox="1"/>
          <p:nvPr/>
        </p:nvSpPr>
        <p:spPr bwMode="auto">
          <a:xfrm>
            <a:off x="717176" y="959224"/>
            <a:ext cx="0" cy="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rtlCol="0" anchor="t" anchorCtr="0" compatLnSpc="1">
            <a:prstTxWarp prst="textNoShape">
              <a:avLst/>
            </a:prstTxWarp>
            <a:noAutofit/>
          </a:bodyPr>
          <a:lstStyle/>
          <a:p>
            <a:pPr marL="285750" indent="-285750" algn="l">
              <a:lnSpc>
                <a:spcPct val="110000"/>
              </a:lnSpc>
              <a:spcAft>
                <a:spcPts val="600"/>
              </a:spcAft>
              <a:buClr>
                <a:schemeClr val="accent1"/>
              </a:buClr>
              <a:buFont typeface="Wingdings" panose="05000000000000000000" pitchFamily="2" charset="2"/>
              <a:buChar char="§"/>
            </a:pPr>
            <a:endParaRPr lang="de-DE" dirty="0" err="1">
              <a:solidFill>
                <a:schemeClr val="tx2"/>
              </a:solidFill>
            </a:endParaRPr>
          </a:p>
        </p:txBody>
      </p:sp>
      <p:sp>
        <p:nvSpPr>
          <p:cNvPr id="11" name="Textfeld 10">
            <a:extLst>
              <a:ext uri="{FF2B5EF4-FFF2-40B4-BE49-F238E27FC236}">
                <a16:creationId xmlns:a16="http://schemas.microsoft.com/office/drawing/2014/main" id="{1EC4A531-C514-C5D0-E369-F43FA075CFB4}"/>
              </a:ext>
            </a:extLst>
          </p:cNvPr>
          <p:cNvSpPr txBox="1"/>
          <p:nvPr/>
        </p:nvSpPr>
        <p:spPr bwMode="auto">
          <a:xfrm>
            <a:off x="1452282" y="977153"/>
            <a:ext cx="0" cy="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rtlCol="0" anchor="t" anchorCtr="0" compatLnSpc="1">
            <a:prstTxWarp prst="textNoShape">
              <a:avLst/>
            </a:prstTxWarp>
            <a:noAutofit/>
          </a:bodyPr>
          <a:lstStyle/>
          <a:p>
            <a:pPr marL="285750" indent="-285750" algn="l">
              <a:lnSpc>
                <a:spcPct val="110000"/>
              </a:lnSpc>
              <a:spcAft>
                <a:spcPts val="600"/>
              </a:spcAft>
              <a:buClr>
                <a:schemeClr val="accent1"/>
              </a:buClr>
              <a:buFont typeface="Wingdings" panose="05000000000000000000" pitchFamily="2" charset="2"/>
              <a:buChar char="§"/>
            </a:pPr>
            <a:endParaRPr lang="de-DE" dirty="0" err="1">
              <a:solidFill>
                <a:schemeClr val="tx2"/>
              </a:solidFill>
            </a:endParaRPr>
          </a:p>
        </p:txBody>
      </p:sp>
      <p:graphicFrame>
        <p:nvGraphicFramePr>
          <p:cNvPr id="14" name="Tabelle 8">
            <a:extLst>
              <a:ext uri="{FF2B5EF4-FFF2-40B4-BE49-F238E27FC236}">
                <a16:creationId xmlns:a16="http://schemas.microsoft.com/office/drawing/2014/main" id="{518C24A9-4C7C-01A7-BAD3-D92F15D31755}"/>
              </a:ext>
            </a:extLst>
          </p:cNvPr>
          <p:cNvGraphicFramePr>
            <a:graphicFrameLocks/>
          </p:cNvGraphicFramePr>
          <p:nvPr/>
        </p:nvGraphicFramePr>
        <p:xfrm>
          <a:off x="8246703" y="5040000"/>
          <a:ext cx="3456384" cy="836640"/>
        </p:xfrm>
        <a:graphic>
          <a:graphicData uri="http://schemas.openxmlformats.org/drawingml/2006/table">
            <a:tbl>
              <a:tblPr firstRow="1" bandRow="1">
                <a:tableStyleId>{2D5ABB26-0587-4C30-8999-92F81FD0307C}</a:tableStyleId>
              </a:tblPr>
              <a:tblGrid>
                <a:gridCol w="3456384">
                  <a:extLst>
                    <a:ext uri="{9D8B030D-6E8A-4147-A177-3AD203B41FA5}">
                      <a16:colId xmlns:a16="http://schemas.microsoft.com/office/drawing/2014/main" val="2109833406"/>
                    </a:ext>
                  </a:extLst>
                </a:gridCol>
              </a:tblGrid>
              <a:tr h="238543">
                <a:tc>
                  <a:txBody>
                    <a:bodyPr/>
                    <a:lstStyle/>
                    <a:p>
                      <a:pPr marL="0" indent="0">
                        <a:buFontTx/>
                        <a:buNone/>
                      </a:pPr>
                      <a:r>
                        <a:rPr lang="en-US" sz="1800" dirty="0" err="1">
                          <a:solidFill>
                            <a:schemeClr val="tx2"/>
                          </a:solidFill>
                        </a:rPr>
                        <a:t>Capillaires</a:t>
                      </a:r>
                      <a:endParaRPr lang="en-US" sz="1800" dirty="0">
                        <a:solidFill>
                          <a:schemeClr val="tx2"/>
                        </a:solidFill>
                      </a:endParaRPr>
                    </a:p>
                  </a:txBody>
                  <a:tcPr marL="0" marR="0" marT="72000" marB="72000" anchor="ctr">
                    <a:lnT w="6350" cap="flat" cmpd="sng" algn="ctr">
                      <a:solidFill>
                        <a:schemeClr val="tx2">
                          <a:lumMod val="20000"/>
                          <a:lumOff val="80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018680372"/>
                  </a:ext>
                </a:extLst>
              </a:tr>
              <a:tr h="238543">
                <a:tc>
                  <a:txBody>
                    <a:bodyPr/>
                    <a:lstStyle/>
                    <a:p>
                      <a:pPr marL="0" indent="0">
                        <a:buFontTx/>
                        <a:buNone/>
                      </a:pPr>
                      <a:r>
                        <a:rPr lang="en-US" sz="1800" dirty="0" err="1">
                          <a:solidFill>
                            <a:schemeClr val="tx2"/>
                          </a:solidFill>
                        </a:rPr>
                        <a:t>Ecrous</a:t>
                      </a:r>
                      <a:r>
                        <a:rPr lang="en-US" sz="1800" dirty="0">
                          <a:solidFill>
                            <a:schemeClr val="tx2"/>
                          </a:solidFill>
                        </a:rPr>
                        <a:t> et tubulures</a:t>
                      </a:r>
                    </a:p>
                  </a:txBody>
                  <a:tcPr marL="0" marR="0" marT="72000" marB="72000"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859910628"/>
                  </a:ext>
                </a:extLst>
              </a:tr>
            </a:tbl>
          </a:graphicData>
        </a:graphic>
      </p:graphicFrame>
      <p:graphicFrame>
        <p:nvGraphicFramePr>
          <p:cNvPr id="15" name="Tabelle 14">
            <a:extLst>
              <a:ext uri="{FF2B5EF4-FFF2-40B4-BE49-F238E27FC236}">
                <a16:creationId xmlns:a16="http://schemas.microsoft.com/office/drawing/2014/main" id="{4F20A341-613F-7F3D-80EE-174FEF9BC179}"/>
              </a:ext>
            </a:extLst>
          </p:cNvPr>
          <p:cNvGraphicFramePr>
            <a:graphicFrameLocks/>
          </p:cNvGraphicFramePr>
          <p:nvPr/>
        </p:nvGraphicFramePr>
        <p:xfrm>
          <a:off x="4346648" y="5040000"/>
          <a:ext cx="3456384" cy="1103760"/>
        </p:xfrm>
        <a:graphic>
          <a:graphicData uri="http://schemas.openxmlformats.org/drawingml/2006/table">
            <a:tbl>
              <a:tblPr firstRow="1" bandRow="1">
                <a:tableStyleId>{2D5ABB26-0587-4C30-8999-92F81FD0307C}</a:tableStyleId>
              </a:tblPr>
              <a:tblGrid>
                <a:gridCol w="3456384">
                  <a:extLst>
                    <a:ext uri="{9D8B030D-6E8A-4147-A177-3AD203B41FA5}">
                      <a16:colId xmlns:a16="http://schemas.microsoft.com/office/drawing/2014/main" val="2109833406"/>
                    </a:ext>
                  </a:extLst>
                </a:gridCol>
              </a:tblGrid>
              <a:tr h="238543">
                <a:tc>
                  <a:txBody>
                    <a:bodyPr/>
                    <a:lstStyle/>
                    <a:p>
                      <a:pPr marL="0" indent="0">
                        <a:buFontTx/>
                        <a:buNone/>
                      </a:pPr>
                      <a:r>
                        <a:rPr lang="en-US" sz="1800" dirty="0" err="1">
                          <a:solidFill>
                            <a:schemeClr val="tx2"/>
                          </a:solidFill>
                        </a:rPr>
                        <a:t>Amortisseurs</a:t>
                      </a:r>
                      <a:r>
                        <a:rPr lang="en-US" sz="1800" dirty="0">
                          <a:solidFill>
                            <a:schemeClr val="tx2"/>
                          </a:solidFill>
                        </a:rPr>
                        <a:t> de pulsations</a:t>
                      </a:r>
                    </a:p>
                  </a:txBody>
                  <a:tcPr marL="0" marR="0" marT="46800" marB="46800" anchor="ctr">
                    <a:lnT w="6350" cap="flat" cmpd="sng" algn="ctr">
                      <a:solidFill>
                        <a:schemeClr val="tx2">
                          <a:lumMod val="20000"/>
                          <a:lumOff val="80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2549812082"/>
                  </a:ext>
                </a:extLst>
              </a:tr>
              <a:tr h="238543">
                <a:tc>
                  <a:txBody>
                    <a:bodyPr/>
                    <a:lstStyle/>
                    <a:p>
                      <a:pPr marL="0" indent="0">
                        <a:buFontTx/>
                        <a:buNone/>
                      </a:pPr>
                      <a:r>
                        <a:rPr lang="en-US" sz="1800" dirty="0">
                          <a:solidFill>
                            <a:schemeClr val="tx2"/>
                          </a:solidFill>
                        </a:rPr>
                        <a:t>Siphons</a:t>
                      </a:r>
                    </a:p>
                  </a:txBody>
                  <a:tcPr marL="0" marR="0" marT="46800" marB="46800"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018680372"/>
                  </a:ext>
                </a:extLst>
              </a:tr>
              <a:tr h="238543">
                <a:tc>
                  <a:txBody>
                    <a:bodyPr/>
                    <a:lstStyle/>
                    <a:p>
                      <a:pPr marL="0" indent="0">
                        <a:buFontTx/>
                        <a:buNone/>
                      </a:pPr>
                      <a:r>
                        <a:rPr lang="en-US" sz="1800" dirty="0" err="1">
                          <a:solidFill>
                            <a:schemeClr val="tx2"/>
                          </a:solidFill>
                        </a:rPr>
                        <a:t>Refroidisseurs</a:t>
                      </a:r>
                      <a:endParaRPr lang="en-US" sz="1800" dirty="0">
                        <a:solidFill>
                          <a:schemeClr val="tx2"/>
                        </a:solidFill>
                      </a:endParaRPr>
                    </a:p>
                  </a:txBody>
                  <a:tcPr marL="0" marR="0" marT="46800" marB="46800"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859910628"/>
                  </a:ext>
                </a:extLst>
              </a:tr>
            </a:tbl>
          </a:graphicData>
        </a:graphic>
      </p:graphicFrame>
      <p:pic>
        <p:nvPicPr>
          <p:cNvPr id="16" name="Grafik 15">
            <a:extLst>
              <a:ext uri="{FF2B5EF4-FFF2-40B4-BE49-F238E27FC236}">
                <a16:creationId xmlns:a16="http://schemas.microsoft.com/office/drawing/2014/main" id="{57EF8050-8356-FCC2-5713-5B7C24301118}"/>
              </a:ext>
            </a:extLst>
          </p:cNvPr>
          <p:cNvPicPr>
            <a:picLocks noChangeAspect="1"/>
          </p:cNvPicPr>
          <p:nvPr/>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479376" y="920044"/>
            <a:ext cx="720000" cy="1050275"/>
          </a:xfrm>
          <a:prstGeom prst="rect">
            <a:avLst/>
          </a:prstGeom>
          <a:effectLst>
            <a:outerShdw blurRad="889000" dir="5400000" algn="ctr" rotWithShape="0">
              <a:schemeClr val="tx1">
                <a:alpha val="30000"/>
              </a:schemeClr>
            </a:outerShdw>
          </a:effectLst>
        </p:spPr>
      </p:pic>
      <p:pic>
        <p:nvPicPr>
          <p:cNvPr id="10" name="Bildplatzhalter 9">
            <a:extLst>
              <a:ext uri="{FF2B5EF4-FFF2-40B4-BE49-F238E27FC236}">
                <a16:creationId xmlns:a16="http://schemas.microsoft.com/office/drawing/2014/main" id="{A28DBE58-0684-C1A8-D6D7-8C85D6473BC3}"/>
              </a:ext>
            </a:extLst>
          </p:cNvPr>
          <p:cNvPicPr>
            <a:picLocks noGrp="1" noChangeAspect="1"/>
          </p:cNvPicPr>
          <p:nvPr>
            <p:ph type="pic" sz="quarter" idx="23"/>
          </p:nvPr>
        </p:nvPicPr>
        <p:blipFill rotWithShape="1">
          <a:blip r:embed="rId6" cstate="print">
            <a:extLst>
              <a:ext uri="{28A0092B-C50C-407E-A947-70E740481C1C}">
                <a14:useLocalDpi xmlns:a14="http://schemas.microsoft.com/office/drawing/2010/main"/>
              </a:ext>
            </a:extLst>
          </a:blip>
          <a:srcRect l="-7733" t="-5833" r="-3064" b="-67372"/>
          <a:stretch/>
        </p:blipFill>
        <p:spPr>
          <a:xfrm>
            <a:off x="7032104" y="1269264"/>
            <a:ext cx="5158632" cy="4536000"/>
          </a:xfrm>
          <a:prstGeom prst="rect">
            <a:avLst/>
          </a:prstGeom>
        </p:spPr>
      </p:pic>
    </p:spTree>
    <p:extLst>
      <p:ext uri="{BB962C8B-B14F-4D97-AF65-F5344CB8AC3E}">
        <p14:creationId xmlns:p14="http://schemas.microsoft.com/office/powerpoint/2010/main" val="2697417850"/>
      </p:ext>
    </p:extLst>
  </p:cSld>
  <p:clrMapOvr>
    <a:masterClrMapping/>
  </p:clrMapOvr>
  <p:extLst>
    <p:ext uri="{6950BFC3-D8DA-4A85-94F7-54DA5524770B}">
      <p188:commentRel xmlns:p188="http://schemas.microsoft.com/office/powerpoint/2018/8/main" r:id="rId3"/>
    </p:ext>
  </p:extLs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8B34E51-CCEF-FDE8-30F7-6B7FC95F90D4}"/>
              </a:ext>
            </a:extLst>
          </p:cNvPr>
          <p:cNvSpPr>
            <a:spLocks noGrp="1"/>
          </p:cNvSpPr>
          <p:nvPr>
            <p:ph type="title"/>
          </p:nvPr>
        </p:nvSpPr>
        <p:spPr/>
        <p:txBody>
          <a:bodyPr/>
          <a:lstStyle/>
          <a:p>
            <a:r>
              <a:rPr lang="en-US" dirty="0"/>
              <a:t>Proprietary &amp; Confidential </a:t>
            </a:r>
            <a:br>
              <a:rPr lang="en-US" dirty="0"/>
            </a:br>
            <a:r>
              <a:rPr lang="en-US" dirty="0"/>
              <a:t>Information </a:t>
            </a:r>
            <a:endParaRPr lang="de-DE" dirty="0"/>
          </a:p>
        </p:txBody>
      </p:sp>
      <p:sp>
        <p:nvSpPr>
          <p:cNvPr id="3" name="Datumsplatzhalter 2">
            <a:extLst>
              <a:ext uri="{FF2B5EF4-FFF2-40B4-BE49-F238E27FC236}">
                <a16:creationId xmlns:a16="http://schemas.microsoft.com/office/drawing/2014/main" id="{E4D577A1-828B-F557-46B8-E23A14404F19}"/>
              </a:ext>
            </a:extLst>
          </p:cNvPr>
          <p:cNvSpPr>
            <a:spLocks noGrp="1"/>
          </p:cNvSpPr>
          <p:nvPr>
            <p:ph type="dt" sz="half" idx="10"/>
          </p:nvPr>
        </p:nvSpPr>
        <p:spPr/>
        <p:txBody>
          <a:bodyPr/>
          <a:lstStyle/>
          <a:p>
            <a:pPr>
              <a:defRPr/>
            </a:pPr>
            <a:fld id="{726F6211-2E93-C541-BC25-6C4F3E038E03}" type="datetime1">
              <a:rPr lang="de-DE" smtClean="0"/>
              <a:t>17.09.2025</a:t>
            </a:fld>
            <a:endParaRPr lang="de-CH" dirty="0"/>
          </a:p>
        </p:txBody>
      </p:sp>
      <p:sp>
        <p:nvSpPr>
          <p:cNvPr id="4" name="Fußzeilenplatzhalter 3">
            <a:extLst>
              <a:ext uri="{FF2B5EF4-FFF2-40B4-BE49-F238E27FC236}">
                <a16:creationId xmlns:a16="http://schemas.microsoft.com/office/drawing/2014/main" id="{ECBFC2D3-4CB2-5132-D939-24C26675D65E}"/>
              </a:ext>
            </a:extLst>
          </p:cNvPr>
          <p:cNvSpPr>
            <a:spLocks noGrp="1"/>
          </p:cNvSpPr>
          <p:nvPr>
            <p:ph type="ftr" sz="quarter" idx="11"/>
          </p:nvPr>
        </p:nvSpPr>
        <p:spPr/>
        <p:txBody>
          <a:bodyPr/>
          <a:lstStyle/>
          <a:p>
            <a:pPr>
              <a:defRPr/>
            </a:pPr>
            <a:r>
              <a:rPr lang="en-GB" altLang="de-DE" dirty="0" err="1"/>
              <a:t>Présentation</a:t>
            </a:r>
            <a:r>
              <a:rPr lang="en-GB" altLang="de-DE" dirty="0"/>
              <a:t> Bourdon</a:t>
            </a:r>
            <a:endParaRPr lang="de-DE" altLang="de-DE" dirty="0"/>
          </a:p>
        </p:txBody>
      </p:sp>
      <p:sp>
        <p:nvSpPr>
          <p:cNvPr id="5" name="Foliennummernplatzhalter 4">
            <a:extLst>
              <a:ext uri="{FF2B5EF4-FFF2-40B4-BE49-F238E27FC236}">
                <a16:creationId xmlns:a16="http://schemas.microsoft.com/office/drawing/2014/main" id="{31BDC376-9584-0E3C-6F55-A4B70B1C928C}"/>
              </a:ext>
            </a:extLst>
          </p:cNvPr>
          <p:cNvSpPr>
            <a:spLocks noGrp="1"/>
          </p:cNvSpPr>
          <p:nvPr>
            <p:ph type="sldNum" sz="quarter" idx="12"/>
          </p:nvPr>
        </p:nvSpPr>
        <p:spPr/>
        <p:txBody>
          <a:bodyPr/>
          <a:lstStyle/>
          <a:p>
            <a:pPr>
              <a:defRPr/>
            </a:pPr>
            <a:fld id="{DE15152C-7E44-A94B-BCD8-272D3D1F368E}" type="slidenum">
              <a:rPr lang="de-DE" altLang="de-DE" smtClean="0"/>
              <a:pPr>
                <a:defRPr/>
              </a:pPr>
              <a:t>2</a:t>
            </a:fld>
            <a:endParaRPr lang="de-DE" altLang="de-DE" dirty="0"/>
          </a:p>
        </p:txBody>
      </p:sp>
      <p:sp>
        <p:nvSpPr>
          <p:cNvPr id="7" name="Textfeld 6">
            <a:extLst>
              <a:ext uri="{FF2B5EF4-FFF2-40B4-BE49-F238E27FC236}">
                <a16:creationId xmlns:a16="http://schemas.microsoft.com/office/drawing/2014/main" id="{30017819-0052-AFC7-4525-B7C95456E298}"/>
              </a:ext>
            </a:extLst>
          </p:cNvPr>
          <p:cNvSpPr txBox="1"/>
          <p:nvPr/>
        </p:nvSpPr>
        <p:spPr bwMode="auto">
          <a:xfrm>
            <a:off x="10326029" y="5093566"/>
            <a:ext cx="0" cy="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rtlCol="0" anchor="t" anchorCtr="0" compatLnSpc="1">
            <a:prstTxWarp prst="textNoShape">
              <a:avLst/>
            </a:prstTxWarp>
            <a:noAutofit/>
          </a:bodyPr>
          <a:lstStyle/>
          <a:p>
            <a:pPr marL="285750" indent="-285750" algn="l">
              <a:lnSpc>
                <a:spcPct val="110000"/>
              </a:lnSpc>
              <a:spcAft>
                <a:spcPts val="600"/>
              </a:spcAft>
              <a:buClr>
                <a:schemeClr val="accent1"/>
              </a:buClr>
              <a:buFont typeface="Wingdings" panose="05000000000000000000" pitchFamily="2" charset="2"/>
              <a:buChar char="§"/>
            </a:pPr>
            <a:endParaRPr lang="de-DE" dirty="0" err="1">
              <a:solidFill>
                <a:schemeClr val="tx2"/>
              </a:solidFill>
            </a:endParaRPr>
          </a:p>
        </p:txBody>
      </p:sp>
      <p:sp>
        <p:nvSpPr>
          <p:cNvPr id="8" name="Content Placeholder 2">
            <a:extLst>
              <a:ext uri="{FF2B5EF4-FFF2-40B4-BE49-F238E27FC236}">
                <a16:creationId xmlns:a16="http://schemas.microsoft.com/office/drawing/2014/main" id="{3F19E84E-8320-359B-BD67-D12371A96E87}"/>
              </a:ext>
            </a:extLst>
          </p:cNvPr>
          <p:cNvSpPr txBox="1">
            <a:spLocks/>
          </p:cNvSpPr>
          <p:nvPr/>
        </p:nvSpPr>
        <p:spPr bwMode="auto">
          <a:xfrm>
            <a:off x="479376" y="4653136"/>
            <a:ext cx="10945217" cy="15698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0" indent="0" algn="l" defTabSz="1035025" rtl="0" eaLnBrk="0" fontAlgn="base" hangingPunct="0">
              <a:lnSpc>
                <a:spcPct val="110000"/>
              </a:lnSpc>
              <a:spcBef>
                <a:spcPts val="0"/>
              </a:spcBef>
              <a:spcAft>
                <a:spcPts val="600"/>
              </a:spcAft>
              <a:buClr>
                <a:schemeClr val="accent1"/>
              </a:buClr>
              <a:buFont typeface="Arial" panose="020B0604020202020204" pitchFamily="34" charset="0"/>
              <a:buNone/>
              <a:defRPr sz="1800" b="0" i="0" kern="1200">
                <a:solidFill>
                  <a:schemeClr val="tx2"/>
                </a:solidFill>
                <a:latin typeface="+mn-lt"/>
                <a:ea typeface="MS PGothic" panose="020B0600070205080204" pitchFamily="34" charset="-128"/>
                <a:cs typeface="Segoe UI" panose="020B0502040204020203" pitchFamily="34" charset="0"/>
              </a:defRPr>
            </a:lvl1pPr>
            <a:lvl2pPr marL="213750" indent="-213750" algn="l" defTabSz="1035025" rtl="0" eaLnBrk="0" fontAlgn="base" hangingPunct="0">
              <a:lnSpc>
                <a:spcPct val="110000"/>
              </a:lnSpc>
              <a:spcBef>
                <a:spcPts val="0"/>
              </a:spcBef>
              <a:spcAft>
                <a:spcPts val="600"/>
              </a:spcAft>
              <a:buClr>
                <a:schemeClr val="accent1"/>
              </a:buClr>
              <a:buFont typeface="Wingdings" panose="05000000000000000000" pitchFamily="2" charset="2"/>
              <a:buChar char="§"/>
              <a:defRPr sz="1800" b="0" i="0" kern="1200">
                <a:solidFill>
                  <a:schemeClr val="tx2"/>
                </a:solidFill>
                <a:latin typeface="+mn-lt"/>
                <a:ea typeface="MS PGothic" panose="020B0600070205080204" pitchFamily="34" charset="-128"/>
                <a:cs typeface="Segoe UI" panose="020B0502040204020203" pitchFamily="34" charset="0"/>
              </a:defRPr>
            </a:lvl2pPr>
            <a:lvl3pPr marL="424800" indent="-212400" algn="l" defTabSz="1035025" rtl="0" eaLnBrk="0" fontAlgn="base" hangingPunct="0">
              <a:lnSpc>
                <a:spcPct val="110000"/>
              </a:lnSpc>
              <a:spcBef>
                <a:spcPts val="0"/>
              </a:spcBef>
              <a:spcAft>
                <a:spcPts val="600"/>
              </a:spcAft>
              <a:buClr>
                <a:schemeClr val="accent1"/>
              </a:buClr>
              <a:buFont typeface="Wingdings" panose="05000000000000000000" pitchFamily="2" charset="2"/>
              <a:buChar char="§"/>
              <a:defRPr sz="1800" b="0" i="0" kern="1200">
                <a:solidFill>
                  <a:schemeClr val="tx2"/>
                </a:solidFill>
                <a:latin typeface="+mn-lt"/>
                <a:ea typeface="MS PGothic" panose="020B0600070205080204" pitchFamily="34" charset="-128"/>
                <a:cs typeface="Segoe UI" panose="020B0502040204020203" pitchFamily="34" charset="0"/>
              </a:defRPr>
            </a:lvl3pPr>
            <a:lvl4pPr marL="637200" indent="-212400" algn="l" defTabSz="1035025" rtl="0" eaLnBrk="0" fontAlgn="base" hangingPunct="0">
              <a:lnSpc>
                <a:spcPct val="110000"/>
              </a:lnSpc>
              <a:spcBef>
                <a:spcPts val="0"/>
              </a:spcBef>
              <a:spcAft>
                <a:spcPts val="600"/>
              </a:spcAft>
              <a:buClr>
                <a:schemeClr val="accent1"/>
              </a:buClr>
              <a:buFont typeface="Wingdings" panose="05000000000000000000" pitchFamily="2" charset="2"/>
              <a:buChar char="§"/>
              <a:tabLst>
                <a:tab pos="539750" algn="l"/>
              </a:tabLst>
              <a:defRPr sz="1800" b="0" i="0" kern="1200">
                <a:solidFill>
                  <a:schemeClr val="tx2"/>
                </a:solidFill>
                <a:latin typeface="+mn-lt"/>
                <a:ea typeface="MS PGothic" panose="020B0600070205080204" pitchFamily="34" charset="-128"/>
                <a:cs typeface="Segoe UI" panose="020B0502040204020203" pitchFamily="34" charset="0"/>
              </a:defRPr>
            </a:lvl4pPr>
            <a:lvl5pPr marL="849600" indent="-212400" algn="l" defTabSz="1035025" rtl="0" eaLnBrk="0" fontAlgn="base" hangingPunct="0">
              <a:lnSpc>
                <a:spcPct val="110000"/>
              </a:lnSpc>
              <a:spcBef>
                <a:spcPts val="0"/>
              </a:spcBef>
              <a:spcAft>
                <a:spcPts val="600"/>
              </a:spcAft>
              <a:buClr>
                <a:schemeClr val="accent1"/>
              </a:buClr>
              <a:buFont typeface="Wingdings" panose="05000000000000000000" pitchFamily="2" charset="2"/>
              <a:buChar char="§"/>
              <a:defRPr sz="1800" b="0" i="0" kern="1200">
                <a:solidFill>
                  <a:schemeClr val="tx2"/>
                </a:solidFill>
                <a:latin typeface="+mn-lt"/>
                <a:ea typeface="MS PGothic" panose="020B0600070205080204" pitchFamily="34" charset="-128"/>
                <a:cs typeface="Segoe UI" panose="020B0502040204020203" pitchFamily="34" charset="0"/>
              </a:defRPr>
            </a:lvl5pPr>
            <a:lvl6pPr marL="2857023" indent="-259730" algn="l" defTabSz="1038917" rtl="0" eaLnBrk="1" latinLnBrk="0" hangingPunct="1">
              <a:spcBef>
                <a:spcPct val="20000"/>
              </a:spcBef>
              <a:buFont typeface="Arial" pitchFamily="34" charset="0"/>
              <a:buChar char="•"/>
              <a:defRPr sz="2267" kern="1200">
                <a:solidFill>
                  <a:schemeClr val="tx1"/>
                </a:solidFill>
                <a:latin typeface="+mn-lt"/>
                <a:ea typeface="+mn-ea"/>
                <a:cs typeface="+mn-cs"/>
              </a:defRPr>
            </a:lvl6pPr>
            <a:lvl7pPr marL="3376482" indent="-259730" algn="l" defTabSz="1038917" rtl="0" eaLnBrk="1" latinLnBrk="0" hangingPunct="1">
              <a:spcBef>
                <a:spcPct val="20000"/>
              </a:spcBef>
              <a:buFont typeface="Arial" pitchFamily="34" charset="0"/>
              <a:buChar char="•"/>
              <a:defRPr sz="2267" kern="1200">
                <a:solidFill>
                  <a:schemeClr val="tx1"/>
                </a:solidFill>
                <a:latin typeface="+mn-lt"/>
                <a:ea typeface="+mn-ea"/>
                <a:cs typeface="+mn-cs"/>
              </a:defRPr>
            </a:lvl7pPr>
            <a:lvl8pPr marL="3895941" indent="-259730" algn="l" defTabSz="1038917" rtl="0" eaLnBrk="1" latinLnBrk="0" hangingPunct="1">
              <a:spcBef>
                <a:spcPct val="20000"/>
              </a:spcBef>
              <a:buFont typeface="Arial" pitchFamily="34" charset="0"/>
              <a:buChar char="•"/>
              <a:defRPr sz="2267" kern="1200">
                <a:solidFill>
                  <a:schemeClr val="tx1"/>
                </a:solidFill>
                <a:latin typeface="+mn-lt"/>
                <a:ea typeface="+mn-ea"/>
                <a:cs typeface="+mn-cs"/>
              </a:defRPr>
            </a:lvl8pPr>
            <a:lvl9pPr marL="4415400" indent="-259730" algn="l" defTabSz="1038917" rtl="0" eaLnBrk="1" latinLnBrk="0" hangingPunct="1">
              <a:spcBef>
                <a:spcPct val="20000"/>
              </a:spcBef>
              <a:buFont typeface="Arial" pitchFamily="34" charset="0"/>
              <a:buChar char="•"/>
              <a:defRPr sz="2267" kern="1200">
                <a:solidFill>
                  <a:schemeClr val="tx1"/>
                </a:solidFill>
                <a:latin typeface="+mn-lt"/>
                <a:ea typeface="+mn-ea"/>
                <a:cs typeface="+mn-cs"/>
              </a:defRPr>
            </a:lvl9pPr>
          </a:lstStyle>
          <a:p>
            <a:pPr algn="just">
              <a:spcBef>
                <a:spcPct val="50000"/>
              </a:spcBef>
            </a:pPr>
            <a:r>
              <a:rPr lang="fr-FR" sz="1400" b="1" dirty="0">
                <a:solidFill>
                  <a:srgbClr val="6F6F6F"/>
                </a:solidFill>
              </a:rPr>
              <a:t>Informations confidentielles et privées</a:t>
            </a:r>
            <a:r>
              <a:rPr lang="fr-FR" sz="1400" dirty="0">
                <a:solidFill>
                  <a:srgbClr val="6F6F6F"/>
                </a:solidFill>
              </a:rPr>
              <a:t>. Tous les droits, en particulier ceux de faire une demande d’acquisition ou de protection de droits d'auteur, un brevet, un modèle utilitaire, un design et/ou une marque commerciale sont réservés et demeurent la propriété de </a:t>
            </a:r>
            <a:r>
              <a:rPr lang="fr-FR" sz="1400" dirty="0" err="1">
                <a:solidFill>
                  <a:srgbClr val="6F6F6F"/>
                </a:solidFill>
              </a:rPr>
              <a:t>Baumer</a:t>
            </a:r>
            <a:r>
              <a:rPr lang="fr-FR" sz="1400" dirty="0">
                <a:solidFill>
                  <a:srgbClr val="6F6F6F"/>
                </a:solidFill>
              </a:rPr>
              <a:t> Holding AG. Une notification de ces informations ne constitue et n'accorde aucun droit d’utilisation ultérieure.</a:t>
            </a:r>
          </a:p>
          <a:p>
            <a:pPr algn="just">
              <a:spcBef>
                <a:spcPct val="50000"/>
              </a:spcBef>
            </a:pPr>
            <a:r>
              <a:rPr lang="fr-FR" sz="1400" b="1" dirty="0" err="1">
                <a:solidFill>
                  <a:srgbClr val="6F6F6F"/>
                </a:solidFill>
              </a:rPr>
              <a:t>Confidential</a:t>
            </a:r>
            <a:r>
              <a:rPr lang="fr-FR" sz="1400" b="1" dirty="0">
                <a:solidFill>
                  <a:srgbClr val="6F6F6F"/>
                </a:solidFill>
              </a:rPr>
              <a:t> and </a:t>
            </a:r>
            <a:r>
              <a:rPr lang="fr-FR" sz="1400" b="1" dirty="0" err="1">
                <a:solidFill>
                  <a:srgbClr val="6F6F6F"/>
                </a:solidFill>
              </a:rPr>
              <a:t>proprietary</a:t>
            </a:r>
            <a:r>
              <a:rPr lang="fr-FR" sz="1400" b="1" dirty="0">
                <a:solidFill>
                  <a:srgbClr val="6F6F6F"/>
                </a:solidFill>
              </a:rPr>
              <a:t> information. </a:t>
            </a:r>
            <a:r>
              <a:rPr lang="fr-FR" sz="1400" dirty="0">
                <a:solidFill>
                  <a:srgbClr val="6F6F6F"/>
                </a:solidFill>
              </a:rPr>
              <a:t>All </a:t>
            </a:r>
            <a:r>
              <a:rPr lang="fr-FR" sz="1400" dirty="0" err="1">
                <a:solidFill>
                  <a:srgbClr val="6F6F6F"/>
                </a:solidFill>
              </a:rPr>
              <a:t>rights</a:t>
            </a:r>
            <a:r>
              <a:rPr lang="fr-FR" sz="1400" dirty="0">
                <a:solidFill>
                  <a:srgbClr val="6F6F6F"/>
                </a:solidFill>
              </a:rPr>
              <a:t>, </a:t>
            </a:r>
            <a:r>
              <a:rPr lang="fr-FR" sz="1400" dirty="0" err="1">
                <a:solidFill>
                  <a:srgbClr val="6F6F6F"/>
                </a:solidFill>
              </a:rPr>
              <a:t>especially</a:t>
            </a:r>
            <a:r>
              <a:rPr lang="fr-FR" sz="1400" dirty="0">
                <a:solidFill>
                  <a:srgbClr val="6F6F6F"/>
                </a:solidFill>
              </a:rPr>
              <a:t> the right to </a:t>
            </a:r>
            <a:r>
              <a:rPr lang="fr-FR" sz="1400" dirty="0" err="1">
                <a:solidFill>
                  <a:srgbClr val="6F6F6F"/>
                </a:solidFill>
              </a:rPr>
              <a:t>apply</a:t>
            </a:r>
            <a:r>
              <a:rPr lang="fr-FR" sz="1400" dirty="0">
                <a:solidFill>
                  <a:srgbClr val="6F6F6F"/>
                </a:solidFill>
              </a:rPr>
              <a:t> for and/or </a:t>
            </a:r>
            <a:r>
              <a:rPr lang="fr-FR" sz="1400" dirty="0" err="1">
                <a:solidFill>
                  <a:srgbClr val="6F6F6F"/>
                </a:solidFill>
              </a:rPr>
              <a:t>acquire</a:t>
            </a:r>
            <a:r>
              <a:rPr lang="fr-FR" sz="1400" dirty="0">
                <a:solidFill>
                  <a:srgbClr val="6F6F6F"/>
                </a:solidFill>
              </a:rPr>
              <a:t> copyright, patent, utility model, design and/or </a:t>
            </a:r>
            <a:r>
              <a:rPr lang="fr-FR" sz="1400" dirty="0" err="1">
                <a:solidFill>
                  <a:srgbClr val="6F6F6F"/>
                </a:solidFill>
              </a:rPr>
              <a:t>trade</a:t>
            </a:r>
            <a:r>
              <a:rPr lang="fr-FR" sz="1400" dirty="0">
                <a:solidFill>
                  <a:srgbClr val="6F6F6F"/>
                </a:solidFill>
              </a:rPr>
              <a:t> mark protection are </a:t>
            </a:r>
            <a:r>
              <a:rPr lang="fr-FR" sz="1400" dirty="0" err="1">
                <a:solidFill>
                  <a:srgbClr val="6F6F6F"/>
                </a:solidFill>
              </a:rPr>
              <a:t>reserved</a:t>
            </a:r>
            <a:r>
              <a:rPr lang="fr-FR" sz="1400" dirty="0">
                <a:solidFill>
                  <a:srgbClr val="6F6F6F"/>
                </a:solidFill>
              </a:rPr>
              <a:t> and </a:t>
            </a:r>
            <a:r>
              <a:rPr lang="fr-FR" sz="1400" dirty="0" err="1">
                <a:solidFill>
                  <a:srgbClr val="6F6F6F"/>
                </a:solidFill>
              </a:rPr>
              <a:t>remain</a:t>
            </a:r>
            <a:r>
              <a:rPr lang="fr-FR" sz="1400" dirty="0">
                <a:solidFill>
                  <a:srgbClr val="6F6F6F"/>
                </a:solidFill>
              </a:rPr>
              <a:t> </a:t>
            </a:r>
            <a:r>
              <a:rPr lang="fr-FR" sz="1400" dirty="0" err="1">
                <a:solidFill>
                  <a:srgbClr val="6F6F6F"/>
                </a:solidFill>
              </a:rPr>
              <a:t>with</a:t>
            </a:r>
            <a:r>
              <a:rPr lang="fr-FR" sz="1400" dirty="0">
                <a:solidFill>
                  <a:srgbClr val="6F6F6F"/>
                </a:solidFill>
              </a:rPr>
              <a:t> </a:t>
            </a:r>
            <a:r>
              <a:rPr lang="fr-FR" sz="1400" dirty="0" err="1">
                <a:solidFill>
                  <a:srgbClr val="6F6F6F"/>
                </a:solidFill>
              </a:rPr>
              <a:t>Baumer</a:t>
            </a:r>
            <a:r>
              <a:rPr lang="fr-FR" sz="1400" dirty="0">
                <a:solidFill>
                  <a:srgbClr val="6F6F6F"/>
                </a:solidFill>
              </a:rPr>
              <a:t> Holding AG. Notice of </a:t>
            </a:r>
            <a:r>
              <a:rPr lang="fr-FR" sz="1400" dirty="0" err="1">
                <a:solidFill>
                  <a:srgbClr val="6F6F6F"/>
                </a:solidFill>
              </a:rPr>
              <a:t>this</a:t>
            </a:r>
            <a:r>
              <a:rPr lang="fr-FR" sz="1400" dirty="0">
                <a:solidFill>
                  <a:srgbClr val="6F6F6F"/>
                </a:solidFill>
              </a:rPr>
              <a:t> information </a:t>
            </a:r>
            <a:r>
              <a:rPr lang="fr-FR" sz="1400" dirty="0" err="1">
                <a:solidFill>
                  <a:srgbClr val="6F6F6F"/>
                </a:solidFill>
              </a:rPr>
              <a:t>neither</a:t>
            </a:r>
            <a:r>
              <a:rPr lang="fr-FR" sz="1400" dirty="0">
                <a:solidFill>
                  <a:srgbClr val="6F6F6F"/>
                </a:solidFill>
              </a:rPr>
              <a:t> </a:t>
            </a:r>
            <a:r>
              <a:rPr lang="fr-FR" sz="1400" dirty="0" err="1">
                <a:solidFill>
                  <a:srgbClr val="6F6F6F"/>
                </a:solidFill>
              </a:rPr>
              <a:t>constitutes</a:t>
            </a:r>
            <a:r>
              <a:rPr lang="fr-FR" sz="1400" dirty="0">
                <a:solidFill>
                  <a:srgbClr val="6F6F6F"/>
                </a:solidFill>
              </a:rPr>
              <a:t> </a:t>
            </a:r>
            <a:r>
              <a:rPr lang="fr-FR" sz="1400" dirty="0" err="1">
                <a:solidFill>
                  <a:srgbClr val="6F6F6F"/>
                </a:solidFill>
              </a:rPr>
              <a:t>nor</a:t>
            </a:r>
            <a:r>
              <a:rPr lang="fr-FR" sz="1400" dirty="0">
                <a:solidFill>
                  <a:srgbClr val="6F6F6F"/>
                </a:solidFill>
              </a:rPr>
              <a:t> </a:t>
            </a:r>
            <a:r>
              <a:rPr lang="fr-FR" sz="1400" dirty="0" err="1">
                <a:solidFill>
                  <a:srgbClr val="6F6F6F"/>
                </a:solidFill>
              </a:rPr>
              <a:t>induces</a:t>
            </a:r>
            <a:r>
              <a:rPr lang="fr-FR" sz="1400" dirty="0">
                <a:solidFill>
                  <a:srgbClr val="6F6F6F"/>
                </a:solidFill>
              </a:rPr>
              <a:t> </a:t>
            </a:r>
            <a:r>
              <a:rPr lang="fr-FR" sz="1400" dirty="0" err="1">
                <a:solidFill>
                  <a:srgbClr val="6F6F6F"/>
                </a:solidFill>
              </a:rPr>
              <a:t>any</a:t>
            </a:r>
            <a:r>
              <a:rPr lang="fr-FR" sz="1400" dirty="0">
                <a:solidFill>
                  <a:srgbClr val="6F6F6F"/>
                </a:solidFill>
              </a:rPr>
              <a:t> right for </a:t>
            </a:r>
            <a:r>
              <a:rPr lang="fr-FR" sz="1400" dirty="0" err="1">
                <a:solidFill>
                  <a:srgbClr val="6F6F6F"/>
                </a:solidFill>
              </a:rPr>
              <a:t>further</a:t>
            </a:r>
            <a:r>
              <a:rPr lang="fr-FR" sz="1400" dirty="0">
                <a:solidFill>
                  <a:srgbClr val="6F6F6F"/>
                </a:solidFill>
              </a:rPr>
              <a:t> use.</a:t>
            </a:r>
            <a:endParaRPr lang="de-DE" sz="1400" dirty="0"/>
          </a:p>
        </p:txBody>
      </p:sp>
      <p:graphicFrame>
        <p:nvGraphicFramePr>
          <p:cNvPr id="9" name="Tabelle 8">
            <a:extLst>
              <a:ext uri="{FF2B5EF4-FFF2-40B4-BE49-F238E27FC236}">
                <a16:creationId xmlns:a16="http://schemas.microsoft.com/office/drawing/2014/main" id="{6E108763-6B41-E564-C3B1-82A06B2F31BD}"/>
              </a:ext>
            </a:extLst>
          </p:cNvPr>
          <p:cNvGraphicFramePr>
            <a:graphicFrameLocks/>
          </p:cNvGraphicFramePr>
          <p:nvPr>
            <p:extLst>
              <p:ext uri="{D42A27DB-BD31-4B8C-83A1-F6EECF244321}">
                <p14:modId xmlns:p14="http://schemas.microsoft.com/office/powerpoint/2010/main" val="2780034734"/>
              </p:ext>
            </p:extLst>
          </p:nvPr>
        </p:nvGraphicFramePr>
        <p:xfrm>
          <a:off x="479376" y="2210039"/>
          <a:ext cx="10945217" cy="1764540"/>
        </p:xfrm>
        <a:graphic>
          <a:graphicData uri="http://schemas.openxmlformats.org/drawingml/2006/table">
            <a:tbl>
              <a:tblPr firstRow="1" bandRow="1">
                <a:tableStyleId>{2D5ABB26-0587-4C30-8999-92F81FD0307C}</a:tableStyleId>
              </a:tblPr>
              <a:tblGrid>
                <a:gridCol w="10945217">
                  <a:extLst>
                    <a:ext uri="{9D8B030D-6E8A-4147-A177-3AD203B41FA5}">
                      <a16:colId xmlns:a16="http://schemas.microsoft.com/office/drawing/2014/main" val="2109833406"/>
                    </a:ext>
                  </a:extLst>
                </a:gridCol>
              </a:tblGrid>
              <a:tr h="317721">
                <a:tc>
                  <a:txBody>
                    <a:bodyPr/>
                    <a:lstStyle/>
                    <a:p>
                      <a:pPr marL="0" marR="0" lvl="0" indent="0" algn="l" defTabSz="1038917" rtl="0" eaLnBrk="1" fontAlgn="auto" latinLnBrk="0" hangingPunct="1">
                        <a:lnSpc>
                          <a:spcPct val="100000"/>
                        </a:lnSpc>
                        <a:spcBef>
                          <a:spcPts val="0"/>
                        </a:spcBef>
                        <a:spcAft>
                          <a:spcPts val="0"/>
                        </a:spcAft>
                        <a:buClrTx/>
                        <a:buSzTx/>
                        <a:buFontTx/>
                        <a:buNone/>
                        <a:tabLst/>
                        <a:defRPr/>
                      </a:pPr>
                      <a:r>
                        <a:rPr lang="de-CH" sz="1800" dirty="0">
                          <a:solidFill>
                            <a:srgbClr val="6F6F6F"/>
                          </a:solidFill>
                        </a:rPr>
                        <a:t>Title: 	</a:t>
                      </a:r>
                      <a:r>
                        <a:rPr lang="en-GB" sz="1800" dirty="0" err="1">
                          <a:solidFill>
                            <a:srgbClr val="6F6F6F"/>
                          </a:solidFill>
                        </a:rPr>
                        <a:t>Présentation</a:t>
                      </a:r>
                      <a:r>
                        <a:rPr lang="en-GB" sz="1800" dirty="0">
                          <a:solidFill>
                            <a:srgbClr val="6F6F6F"/>
                          </a:solidFill>
                        </a:rPr>
                        <a:t> Bourdon </a:t>
                      </a:r>
                    </a:p>
                  </a:txBody>
                  <a:tcPr marL="0" marR="0" marT="46800" marB="46800" anchor="ctr">
                    <a:lnT w="12700" cap="flat" cmpd="sng" algn="ctr">
                      <a:solidFill>
                        <a:srgbClr val="A1ADB8"/>
                      </a:solidFill>
                      <a:prstDash val="solid"/>
                      <a:round/>
                      <a:headEnd type="none" w="med" len="med"/>
                      <a:tailEnd type="none" w="med" len="med"/>
                    </a:lnT>
                    <a:lnB w="12700" cap="flat" cmpd="sng" algn="ctr">
                      <a:solidFill>
                        <a:srgbClr val="A1ADB8"/>
                      </a:solidFill>
                      <a:prstDash val="solid"/>
                      <a:round/>
                      <a:headEnd type="none" w="med" len="med"/>
                      <a:tailEnd type="none" w="med" len="med"/>
                    </a:lnB>
                  </a:tcPr>
                </a:tc>
                <a:extLst>
                  <a:ext uri="{0D108BD9-81ED-4DB2-BD59-A6C34878D82A}">
                    <a16:rowId xmlns:a16="http://schemas.microsoft.com/office/drawing/2014/main" val="2549812082"/>
                  </a:ext>
                </a:extLst>
              </a:tr>
              <a:tr h="317721">
                <a:tc>
                  <a:txBody>
                    <a:bodyPr/>
                    <a:lstStyle/>
                    <a:p>
                      <a:pPr marL="0" marR="0" lvl="0" indent="0" algn="just" defTabSz="1038917" rtl="0" eaLnBrk="1" fontAlgn="auto" latinLnBrk="0" hangingPunct="1">
                        <a:lnSpc>
                          <a:spcPct val="100000"/>
                        </a:lnSpc>
                        <a:spcBef>
                          <a:spcPts val="0"/>
                        </a:spcBef>
                        <a:spcAft>
                          <a:spcPct val="25000"/>
                        </a:spcAft>
                        <a:buClrTx/>
                        <a:buSzTx/>
                        <a:buFont typeface="Times" pitchFamily="18" charset="0"/>
                        <a:buNone/>
                        <a:tabLst/>
                        <a:defRPr/>
                      </a:pPr>
                      <a:r>
                        <a:rPr lang="de-CH" sz="1800" dirty="0">
                          <a:solidFill>
                            <a:srgbClr val="6F6F6F"/>
                          </a:solidFill>
                        </a:rPr>
                        <a:t>Address: 	</a:t>
                      </a:r>
                      <a:r>
                        <a:rPr lang="fr-FR" sz="1800" dirty="0" err="1">
                          <a:solidFill>
                            <a:srgbClr val="6F6F6F"/>
                          </a:solidFill>
                        </a:rPr>
                        <a:t>Baumer</a:t>
                      </a:r>
                      <a:r>
                        <a:rPr lang="fr-FR" sz="1800" dirty="0">
                          <a:solidFill>
                            <a:srgbClr val="6F6F6F"/>
                          </a:solidFill>
                        </a:rPr>
                        <a:t> Bourdon-</a:t>
                      </a:r>
                      <a:r>
                        <a:rPr lang="fr-FR" sz="1800" dirty="0" err="1">
                          <a:solidFill>
                            <a:srgbClr val="6F6F6F"/>
                          </a:solidFill>
                        </a:rPr>
                        <a:t>Haenni</a:t>
                      </a:r>
                      <a:r>
                        <a:rPr lang="fr-FR" sz="1800" dirty="0">
                          <a:solidFill>
                            <a:srgbClr val="6F6F6F"/>
                          </a:solidFill>
                        </a:rPr>
                        <a:t> S.A.S.</a:t>
                      </a:r>
                    </a:p>
                    <a:p>
                      <a:pPr marL="0" marR="0" lvl="0" indent="0" algn="just" defTabSz="1038917" rtl="0" eaLnBrk="1" fontAlgn="auto" latinLnBrk="0" hangingPunct="1">
                        <a:lnSpc>
                          <a:spcPct val="100000"/>
                        </a:lnSpc>
                        <a:spcBef>
                          <a:spcPts val="0"/>
                        </a:spcBef>
                        <a:spcAft>
                          <a:spcPct val="25000"/>
                        </a:spcAft>
                        <a:buClrTx/>
                        <a:buSzTx/>
                        <a:buFont typeface="Times" pitchFamily="18" charset="0"/>
                        <a:buNone/>
                        <a:tabLst/>
                        <a:defRPr/>
                      </a:pPr>
                      <a:r>
                        <a:rPr lang="fr-FR" sz="1800" dirty="0">
                          <a:solidFill>
                            <a:srgbClr val="6F6F6F"/>
                          </a:solidFill>
                        </a:rPr>
                        <a:t>	125, rue de la Marre CS 70214</a:t>
                      </a:r>
                    </a:p>
                    <a:p>
                      <a:pPr marL="0" marR="0" lvl="0" indent="0" algn="just" defTabSz="1038917" rtl="0" eaLnBrk="1" fontAlgn="auto" latinLnBrk="0" hangingPunct="1">
                        <a:lnSpc>
                          <a:spcPct val="100000"/>
                        </a:lnSpc>
                        <a:spcBef>
                          <a:spcPts val="0"/>
                        </a:spcBef>
                        <a:spcAft>
                          <a:spcPct val="25000"/>
                        </a:spcAft>
                        <a:buClrTx/>
                        <a:buSzTx/>
                        <a:buFont typeface="Times" pitchFamily="18" charset="0"/>
                        <a:buNone/>
                        <a:tabLst/>
                        <a:defRPr/>
                      </a:pPr>
                      <a:r>
                        <a:rPr lang="fr-FR" sz="1800" dirty="0">
                          <a:solidFill>
                            <a:srgbClr val="6F6F6F"/>
                          </a:solidFill>
                        </a:rPr>
                        <a:t>                    41103 Vendôme Cedex – France</a:t>
                      </a:r>
                    </a:p>
                    <a:p>
                      <a:pPr marL="0" marR="0" lvl="0" indent="0" algn="just" defTabSz="1038917" rtl="0" eaLnBrk="1" fontAlgn="auto" latinLnBrk="0" hangingPunct="1">
                        <a:lnSpc>
                          <a:spcPct val="100000"/>
                        </a:lnSpc>
                        <a:spcBef>
                          <a:spcPts val="0"/>
                        </a:spcBef>
                        <a:spcAft>
                          <a:spcPct val="25000"/>
                        </a:spcAft>
                        <a:buClrTx/>
                        <a:buSzTx/>
                        <a:buFont typeface="Times" pitchFamily="18" charset="0"/>
                        <a:buNone/>
                        <a:tabLst/>
                        <a:defRPr/>
                      </a:pPr>
                      <a:r>
                        <a:rPr lang="fr-FR" sz="1800" dirty="0">
                          <a:solidFill>
                            <a:srgbClr val="6F6F6F"/>
                          </a:solidFill>
                        </a:rPr>
                        <a:t>                    </a:t>
                      </a:r>
                      <a:r>
                        <a:rPr lang="fr-FR" sz="1800" dirty="0">
                          <a:solidFill>
                            <a:srgbClr val="6F6F6F"/>
                          </a:solidFill>
                          <a:hlinkClick r:id="rId2"/>
                        </a:rPr>
                        <a:t>www.bourdon-instruments.com</a:t>
                      </a:r>
                      <a:r>
                        <a:rPr lang="fr-FR" sz="1800" dirty="0">
                          <a:solidFill>
                            <a:srgbClr val="6F6F6F"/>
                          </a:solidFill>
                        </a:rPr>
                        <a:t>  </a:t>
                      </a:r>
                      <a:endParaRPr lang="de-CH" sz="1800" dirty="0">
                        <a:solidFill>
                          <a:srgbClr val="0062AE"/>
                        </a:solidFill>
                      </a:endParaRPr>
                    </a:p>
                  </a:txBody>
                  <a:tcPr marL="0" marR="0" marT="46800" marB="46800" anchor="ctr">
                    <a:lnT w="12700" cap="flat" cmpd="sng" algn="ctr">
                      <a:solidFill>
                        <a:srgbClr val="A1ADB8"/>
                      </a:solidFill>
                      <a:prstDash val="solid"/>
                      <a:round/>
                      <a:headEnd type="none" w="med" len="med"/>
                      <a:tailEnd type="none" w="med" len="med"/>
                    </a:lnT>
                    <a:lnB w="12700" cap="flat" cmpd="sng" algn="ctr">
                      <a:solidFill>
                        <a:srgbClr val="A1ADB8"/>
                      </a:solidFill>
                      <a:prstDash val="solid"/>
                      <a:round/>
                      <a:headEnd type="none" w="med" len="med"/>
                      <a:tailEnd type="none" w="med" len="med"/>
                    </a:lnB>
                  </a:tcPr>
                </a:tc>
                <a:extLst>
                  <a:ext uri="{0D108BD9-81ED-4DB2-BD59-A6C34878D82A}">
                    <a16:rowId xmlns:a16="http://schemas.microsoft.com/office/drawing/2014/main" val="1915651414"/>
                  </a:ext>
                </a:extLst>
              </a:tr>
            </a:tbl>
          </a:graphicData>
        </a:graphic>
      </p:graphicFrame>
      <p:sp>
        <p:nvSpPr>
          <p:cNvPr id="10" name="Textfeld 9">
            <a:extLst>
              <a:ext uri="{FF2B5EF4-FFF2-40B4-BE49-F238E27FC236}">
                <a16:creationId xmlns:a16="http://schemas.microsoft.com/office/drawing/2014/main" id="{6B170150-F218-352B-A90B-0B0B6F598BDF}"/>
              </a:ext>
            </a:extLst>
          </p:cNvPr>
          <p:cNvSpPr txBox="1"/>
          <p:nvPr/>
        </p:nvSpPr>
        <p:spPr bwMode="auto">
          <a:xfrm>
            <a:off x="6852213" y="4418847"/>
            <a:ext cx="0" cy="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rtlCol="0" anchor="t" anchorCtr="0" compatLnSpc="1">
            <a:prstTxWarp prst="textNoShape">
              <a:avLst/>
            </a:prstTxWarp>
            <a:noAutofit/>
          </a:bodyPr>
          <a:lstStyle/>
          <a:p>
            <a:pPr marL="285750" indent="-285750" algn="l">
              <a:lnSpc>
                <a:spcPct val="110000"/>
              </a:lnSpc>
              <a:spcAft>
                <a:spcPts val="600"/>
              </a:spcAft>
              <a:buClr>
                <a:schemeClr val="accent1"/>
              </a:buClr>
              <a:buFont typeface="Wingdings" panose="05000000000000000000" pitchFamily="2" charset="2"/>
              <a:buChar char="§"/>
            </a:pPr>
            <a:endParaRPr lang="de-DE" dirty="0" err="1">
              <a:solidFill>
                <a:schemeClr val="tx2"/>
              </a:solidFill>
            </a:endParaRPr>
          </a:p>
        </p:txBody>
      </p:sp>
      <p:sp>
        <p:nvSpPr>
          <p:cNvPr id="11" name="Textfeld 10">
            <a:extLst>
              <a:ext uri="{FF2B5EF4-FFF2-40B4-BE49-F238E27FC236}">
                <a16:creationId xmlns:a16="http://schemas.microsoft.com/office/drawing/2014/main" id="{F7DC068C-EE9C-995B-847A-6649447C3293}"/>
              </a:ext>
            </a:extLst>
          </p:cNvPr>
          <p:cNvSpPr txBox="1"/>
          <p:nvPr/>
        </p:nvSpPr>
        <p:spPr bwMode="auto">
          <a:xfrm>
            <a:off x="6585995" y="6050877"/>
            <a:ext cx="0" cy="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rtlCol="0" anchor="t" anchorCtr="0" compatLnSpc="1">
            <a:prstTxWarp prst="textNoShape">
              <a:avLst/>
            </a:prstTxWarp>
            <a:noAutofit/>
          </a:bodyPr>
          <a:lstStyle/>
          <a:p>
            <a:pPr marL="285750" indent="-285750" algn="l">
              <a:lnSpc>
                <a:spcPct val="110000"/>
              </a:lnSpc>
              <a:spcAft>
                <a:spcPts val="600"/>
              </a:spcAft>
              <a:buClr>
                <a:schemeClr val="accent1"/>
              </a:buClr>
              <a:buFont typeface="Wingdings" panose="05000000000000000000" pitchFamily="2" charset="2"/>
              <a:buChar char="§"/>
            </a:pPr>
            <a:endParaRPr lang="de-DE" dirty="0" err="1">
              <a:solidFill>
                <a:schemeClr val="tx2"/>
              </a:solidFill>
            </a:endParaRPr>
          </a:p>
        </p:txBody>
      </p:sp>
      <p:sp>
        <p:nvSpPr>
          <p:cNvPr id="12" name="Textfeld 11">
            <a:extLst>
              <a:ext uri="{FF2B5EF4-FFF2-40B4-BE49-F238E27FC236}">
                <a16:creationId xmlns:a16="http://schemas.microsoft.com/office/drawing/2014/main" id="{8DC474C9-88FC-4DD7-0A7B-FDC9F8E7B340}"/>
              </a:ext>
            </a:extLst>
          </p:cNvPr>
          <p:cNvSpPr txBox="1"/>
          <p:nvPr/>
        </p:nvSpPr>
        <p:spPr bwMode="auto">
          <a:xfrm>
            <a:off x="2176041" y="4962857"/>
            <a:ext cx="0" cy="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rtlCol="0" anchor="t" anchorCtr="0" compatLnSpc="1">
            <a:prstTxWarp prst="textNoShape">
              <a:avLst/>
            </a:prstTxWarp>
            <a:noAutofit/>
          </a:bodyPr>
          <a:lstStyle/>
          <a:p>
            <a:pPr marL="285750" indent="-285750" algn="l">
              <a:lnSpc>
                <a:spcPct val="110000"/>
              </a:lnSpc>
              <a:spcAft>
                <a:spcPts val="600"/>
              </a:spcAft>
              <a:buClr>
                <a:schemeClr val="accent1"/>
              </a:buClr>
              <a:buFont typeface="Wingdings" panose="05000000000000000000" pitchFamily="2" charset="2"/>
              <a:buChar char="§"/>
            </a:pPr>
            <a:endParaRPr lang="de-DE" dirty="0" err="1">
              <a:solidFill>
                <a:schemeClr val="tx2"/>
              </a:solidFill>
            </a:endParaRPr>
          </a:p>
        </p:txBody>
      </p:sp>
    </p:spTree>
    <p:extLst>
      <p:ext uri="{BB962C8B-B14F-4D97-AF65-F5344CB8AC3E}">
        <p14:creationId xmlns:p14="http://schemas.microsoft.com/office/powerpoint/2010/main" val="29232827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B117AE6-55BB-DDFA-CD0B-959FFB382071}"/>
              </a:ext>
            </a:extLst>
          </p:cNvPr>
          <p:cNvSpPr>
            <a:spLocks noGrp="1"/>
          </p:cNvSpPr>
          <p:nvPr>
            <p:ph type="title"/>
          </p:nvPr>
        </p:nvSpPr>
        <p:spPr/>
        <p:txBody>
          <a:bodyPr/>
          <a:lstStyle/>
          <a:p>
            <a:r>
              <a:rPr lang="en-US" dirty="0">
                <a:solidFill>
                  <a:srgbClr val="0062AE"/>
                </a:solidFill>
              </a:rPr>
              <a:t>Les </a:t>
            </a:r>
            <a:r>
              <a:rPr lang="en-US" dirty="0" err="1">
                <a:solidFill>
                  <a:srgbClr val="0062AE"/>
                </a:solidFill>
              </a:rPr>
              <a:t>accessoires</a:t>
            </a:r>
            <a:r>
              <a:rPr lang="en-US" dirty="0">
                <a:solidFill>
                  <a:srgbClr val="0062AE"/>
                </a:solidFill>
              </a:rPr>
              <a:t>. </a:t>
            </a:r>
            <a:endParaRPr lang="de-DE" dirty="0"/>
          </a:p>
        </p:txBody>
      </p:sp>
      <p:sp>
        <p:nvSpPr>
          <p:cNvPr id="3" name="Textplatzhalter 2">
            <a:extLst>
              <a:ext uri="{FF2B5EF4-FFF2-40B4-BE49-F238E27FC236}">
                <a16:creationId xmlns:a16="http://schemas.microsoft.com/office/drawing/2014/main" id="{116D9489-733C-9D15-2541-279AE1E88541}"/>
              </a:ext>
            </a:extLst>
          </p:cNvPr>
          <p:cNvSpPr>
            <a:spLocks noGrp="1"/>
          </p:cNvSpPr>
          <p:nvPr>
            <p:ph type="body" sz="quarter" idx="24"/>
          </p:nvPr>
        </p:nvSpPr>
        <p:spPr/>
        <p:txBody>
          <a:bodyPr/>
          <a:lstStyle/>
          <a:p>
            <a:r>
              <a:rPr lang="en-US" sz="1800" dirty="0" err="1">
                <a:solidFill>
                  <a:schemeClr val="accent1"/>
                </a:solidFill>
              </a:rPr>
              <a:t>Robinets</a:t>
            </a:r>
            <a:endParaRPr lang="en-US" sz="1800" dirty="0">
              <a:solidFill>
                <a:schemeClr val="accent1"/>
              </a:solidFill>
            </a:endParaRPr>
          </a:p>
          <a:p>
            <a:endParaRPr lang="de-DE" dirty="0">
              <a:solidFill>
                <a:schemeClr val="accent1"/>
              </a:solidFill>
            </a:endParaRPr>
          </a:p>
        </p:txBody>
      </p:sp>
      <p:sp>
        <p:nvSpPr>
          <p:cNvPr id="5" name="Textplatzhalter 4">
            <a:extLst>
              <a:ext uri="{FF2B5EF4-FFF2-40B4-BE49-F238E27FC236}">
                <a16:creationId xmlns:a16="http://schemas.microsoft.com/office/drawing/2014/main" id="{4C69FB46-783F-3B7B-855A-7AC062FD181B}"/>
              </a:ext>
            </a:extLst>
          </p:cNvPr>
          <p:cNvSpPr>
            <a:spLocks noGrp="1"/>
          </p:cNvSpPr>
          <p:nvPr>
            <p:ph type="body" sz="quarter" idx="29"/>
          </p:nvPr>
        </p:nvSpPr>
        <p:spPr/>
        <p:txBody>
          <a:bodyPr/>
          <a:lstStyle/>
          <a:p>
            <a:r>
              <a:rPr lang="en-US" sz="1800" dirty="0">
                <a:solidFill>
                  <a:schemeClr val="accent1"/>
                </a:solidFill>
              </a:rPr>
              <a:t>Manifolds</a:t>
            </a:r>
          </a:p>
          <a:p>
            <a:endParaRPr lang="de-DE" dirty="0">
              <a:solidFill>
                <a:schemeClr val="accent1"/>
              </a:solidFill>
            </a:endParaRPr>
          </a:p>
        </p:txBody>
      </p:sp>
      <p:sp>
        <p:nvSpPr>
          <p:cNvPr id="7" name="Textplatzhalter 6">
            <a:extLst>
              <a:ext uri="{FF2B5EF4-FFF2-40B4-BE49-F238E27FC236}">
                <a16:creationId xmlns:a16="http://schemas.microsoft.com/office/drawing/2014/main" id="{A49BCC74-DAB1-3115-E4A8-D1685C29C630}"/>
              </a:ext>
            </a:extLst>
          </p:cNvPr>
          <p:cNvSpPr>
            <a:spLocks noGrp="1"/>
          </p:cNvSpPr>
          <p:nvPr>
            <p:ph type="body" sz="quarter" idx="32"/>
          </p:nvPr>
        </p:nvSpPr>
        <p:spPr/>
        <p:txBody>
          <a:bodyPr/>
          <a:lstStyle/>
          <a:p>
            <a:r>
              <a:rPr lang="en-US" sz="1800" dirty="0" err="1">
                <a:solidFill>
                  <a:schemeClr val="accent1"/>
                </a:solidFill>
              </a:rPr>
              <a:t>Limiteurs</a:t>
            </a:r>
            <a:r>
              <a:rPr lang="en-US" sz="1800" dirty="0">
                <a:solidFill>
                  <a:schemeClr val="accent1"/>
                </a:solidFill>
              </a:rPr>
              <a:t> de pression</a:t>
            </a:r>
          </a:p>
          <a:p>
            <a:endParaRPr lang="de-DE" dirty="0">
              <a:solidFill>
                <a:schemeClr val="accent1"/>
              </a:solidFill>
            </a:endParaRPr>
          </a:p>
        </p:txBody>
      </p:sp>
      <p:sp>
        <p:nvSpPr>
          <p:cNvPr id="9" name="Textplatzhalter 8">
            <a:extLst>
              <a:ext uri="{FF2B5EF4-FFF2-40B4-BE49-F238E27FC236}">
                <a16:creationId xmlns:a16="http://schemas.microsoft.com/office/drawing/2014/main" id="{DF55131C-DD33-CB47-F29E-5BAEC52C8B9A}"/>
              </a:ext>
            </a:extLst>
          </p:cNvPr>
          <p:cNvSpPr>
            <a:spLocks noGrp="1"/>
          </p:cNvSpPr>
          <p:nvPr>
            <p:ph type="body" sz="quarter" idx="35"/>
          </p:nvPr>
        </p:nvSpPr>
        <p:spPr/>
        <p:txBody>
          <a:bodyPr/>
          <a:lstStyle/>
          <a:p>
            <a:r>
              <a:rPr lang="en-US" sz="1800" dirty="0" err="1">
                <a:solidFill>
                  <a:schemeClr val="accent1"/>
                </a:solidFill>
              </a:rPr>
              <a:t>Amortisseurs</a:t>
            </a:r>
            <a:r>
              <a:rPr lang="en-US" sz="1800" dirty="0">
                <a:solidFill>
                  <a:schemeClr val="accent1"/>
                </a:solidFill>
              </a:rPr>
              <a:t> de pulsations</a:t>
            </a:r>
          </a:p>
          <a:p>
            <a:endParaRPr lang="de-DE" dirty="0">
              <a:solidFill>
                <a:schemeClr val="accent1"/>
              </a:solidFill>
            </a:endParaRPr>
          </a:p>
        </p:txBody>
      </p:sp>
      <p:sp>
        <p:nvSpPr>
          <p:cNvPr id="11" name="Textplatzhalter 10">
            <a:extLst>
              <a:ext uri="{FF2B5EF4-FFF2-40B4-BE49-F238E27FC236}">
                <a16:creationId xmlns:a16="http://schemas.microsoft.com/office/drawing/2014/main" id="{8457F9A9-59D6-3F8D-9D4E-1B3A21CA12A3}"/>
              </a:ext>
            </a:extLst>
          </p:cNvPr>
          <p:cNvSpPr>
            <a:spLocks noGrp="1"/>
          </p:cNvSpPr>
          <p:nvPr>
            <p:ph type="body" sz="quarter" idx="38"/>
          </p:nvPr>
        </p:nvSpPr>
        <p:spPr/>
        <p:txBody>
          <a:bodyPr/>
          <a:lstStyle/>
          <a:p>
            <a:pPr marL="176400" indent="-176400">
              <a:buFont typeface="Wingdings" panose="05000000000000000000" pitchFamily="2" charset="2"/>
              <a:buChar char="§"/>
            </a:pPr>
            <a:r>
              <a:rPr lang="fr-FR" sz="1200" dirty="0"/>
              <a:t>Isolation des manomètres du fluide à mesurer</a:t>
            </a:r>
          </a:p>
          <a:p>
            <a:pPr marL="176400" indent="-176400">
              <a:buFont typeface="Wingdings" panose="05000000000000000000" pitchFamily="2" charset="2"/>
              <a:buChar char="§"/>
            </a:pPr>
            <a:r>
              <a:rPr lang="fr-FR" sz="1200" dirty="0"/>
              <a:t>Laiton, acier, acier inoxydable</a:t>
            </a:r>
          </a:p>
          <a:p>
            <a:pPr marL="176400" indent="-176400">
              <a:buFont typeface="Wingdings" panose="05000000000000000000" pitchFamily="2" charset="2"/>
              <a:buChar char="§"/>
            </a:pPr>
            <a:r>
              <a:rPr lang="fr-FR" sz="1200" dirty="0"/>
              <a:t>Avec ou sans raccord de test</a:t>
            </a:r>
            <a:endParaRPr lang="en-US" sz="1200" dirty="0"/>
          </a:p>
          <a:p>
            <a:pPr marL="176400" indent="-176400"/>
            <a:endParaRPr lang="de-DE" dirty="0"/>
          </a:p>
        </p:txBody>
      </p:sp>
      <p:sp>
        <p:nvSpPr>
          <p:cNvPr id="12" name="Textplatzhalter 11">
            <a:extLst>
              <a:ext uri="{FF2B5EF4-FFF2-40B4-BE49-F238E27FC236}">
                <a16:creationId xmlns:a16="http://schemas.microsoft.com/office/drawing/2014/main" id="{DB92670C-0E72-4A9F-A0F1-AD38091327A8}"/>
              </a:ext>
            </a:extLst>
          </p:cNvPr>
          <p:cNvSpPr>
            <a:spLocks noGrp="1"/>
          </p:cNvSpPr>
          <p:nvPr>
            <p:ph type="body" sz="quarter" idx="39"/>
          </p:nvPr>
        </p:nvSpPr>
        <p:spPr/>
        <p:txBody>
          <a:bodyPr/>
          <a:lstStyle/>
          <a:p>
            <a:pPr marL="176400" indent="-176400">
              <a:buFont typeface="Wingdings" panose="05000000000000000000" pitchFamily="2" charset="2"/>
              <a:buChar char="§"/>
            </a:pPr>
            <a:r>
              <a:rPr lang="fr-FR" sz="1200" dirty="0"/>
              <a:t>Isolation, purge et compensation de la pression des manomètres différentiels</a:t>
            </a:r>
          </a:p>
          <a:p>
            <a:pPr marL="176400" indent="-176400">
              <a:buFont typeface="Wingdings" panose="05000000000000000000" pitchFamily="2" charset="2"/>
              <a:buChar char="§"/>
            </a:pPr>
            <a:r>
              <a:rPr lang="fr-FR" sz="1200" dirty="0"/>
              <a:t>Manifolds à 2, 3 et 5 voies</a:t>
            </a:r>
          </a:p>
          <a:p>
            <a:pPr marL="176400" indent="-176400">
              <a:buFont typeface="Wingdings" panose="05000000000000000000" pitchFamily="2" charset="2"/>
              <a:buChar char="§"/>
            </a:pPr>
            <a:r>
              <a:rPr lang="fr-FR" sz="1200" dirty="0"/>
              <a:t>Acier inoxydable</a:t>
            </a:r>
            <a:endParaRPr lang="de-DE" sz="1200" dirty="0"/>
          </a:p>
          <a:p>
            <a:endParaRPr lang="de-DE" dirty="0"/>
          </a:p>
        </p:txBody>
      </p:sp>
      <p:sp>
        <p:nvSpPr>
          <p:cNvPr id="13" name="Textplatzhalter 12">
            <a:extLst>
              <a:ext uri="{FF2B5EF4-FFF2-40B4-BE49-F238E27FC236}">
                <a16:creationId xmlns:a16="http://schemas.microsoft.com/office/drawing/2014/main" id="{C3C8EE20-884D-D3D2-890D-A27BD474AE5B}"/>
              </a:ext>
            </a:extLst>
          </p:cNvPr>
          <p:cNvSpPr>
            <a:spLocks noGrp="1"/>
          </p:cNvSpPr>
          <p:nvPr>
            <p:ph type="body" sz="quarter" idx="40"/>
          </p:nvPr>
        </p:nvSpPr>
        <p:spPr/>
        <p:txBody>
          <a:bodyPr/>
          <a:lstStyle/>
          <a:p>
            <a:pPr marL="176400" indent="-176400">
              <a:buFont typeface="Wingdings" panose="05000000000000000000" pitchFamily="2" charset="2"/>
              <a:buChar char="§"/>
            </a:pPr>
            <a:r>
              <a:rPr lang="fr-FR" sz="1200" dirty="0"/>
              <a:t>Ils protègent les manomètres contre la surpression</a:t>
            </a:r>
          </a:p>
          <a:p>
            <a:pPr marL="176400" indent="-176400">
              <a:buFont typeface="Wingdings" panose="05000000000000000000" pitchFamily="2" charset="2"/>
              <a:buChar char="§"/>
            </a:pPr>
            <a:r>
              <a:rPr lang="fr-FR" sz="1200" dirty="0"/>
              <a:t>Valeur de consigne réglable</a:t>
            </a:r>
          </a:p>
          <a:p>
            <a:pPr marL="176400" indent="-176400">
              <a:buFont typeface="Wingdings" panose="05000000000000000000" pitchFamily="2" charset="2"/>
              <a:buChar char="§"/>
            </a:pPr>
            <a:r>
              <a:rPr lang="fr-FR" sz="1200" dirty="0"/>
              <a:t>Surpression maximale de 700 bar</a:t>
            </a:r>
            <a:endParaRPr lang="en-US" sz="1200" dirty="0"/>
          </a:p>
          <a:p>
            <a:pPr marL="176400"/>
            <a:endParaRPr lang="de-DE" dirty="0"/>
          </a:p>
        </p:txBody>
      </p:sp>
      <p:sp>
        <p:nvSpPr>
          <p:cNvPr id="14" name="Textplatzhalter 13">
            <a:extLst>
              <a:ext uri="{FF2B5EF4-FFF2-40B4-BE49-F238E27FC236}">
                <a16:creationId xmlns:a16="http://schemas.microsoft.com/office/drawing/2014/main" id="{13579E83-A6FE-53A5-ED85-6EEAB0010B5F}"/>
              </a:ext>
            </a:extLst>
          </p:cNvPr>
          <p:cNvSpPr>
            <a:spLocks noGrp="1"/>
          </p:cNvSpPr>
          <p:nvPr>
            <p:ph type="body" sz="quarter" idx="41"/>
          </p:nvPr>
        </p:nvSpPr>
        <p:spPr/>
        <p:txBody>
          <a:bodyPr/>
          <a:lstStyle/>
          <a:p>
            <a:pPr marL="176400" indent="-176400">
              <a:buFont typeface="Wingdings" panose="05000000000000000000" pitchFamily="2" charset="2"/>
              <a:buChar char="§"/>
            </a:pPr>
            <a:r>
              <a:rPr lang="fr-FR" sz="1200" dirty="0"/>
              <a:t>Ils améliorent la lisibilité des manomètres sur les liquides pulsés</a:t>
            </a:r>
          </a:p>
          <a:p>
            <a:pPr marL="176400" indent="-176400">
              <a:buFont typeface="Wingdings" panose="05000000000000000000" pitchFamily="2" charset="2"/>
              <a:buChar char="§"/>
            </a:pPr>
            <a:r>
              <a:rPr lang="fr-FR" sz="1200" dirty="0"/>
              <a:t>Ils augmentent la durée de vie des manomètres</a:t>
            </a:r>
          </a:p>
          <a:p>
            <a:pPr marL="176400" indent="-176400">
              <a:buFont typeface="Wingdings" panose="05000000000000000000" pitchFamily="2" charset="2"/>
              <a:buChar char="§"/>
            </a:pPr>
            <a:r>
              <a:rPr lang="fr-FR" sz="1200" dirty="0"/>
              <a:t>Laiton, acier, acier inoxydable</a:t>
            </a:r>
            <a:endParaRPr lang="en-US" sz="1200" dirty="0"/>
          </a:p>
          <a:p>
            <a:endParaRPr lang="de-DE" dirty="0"/>
          </a:p>
        </p:txBody>
      </p:sp>
      <p:sp>
        <p:nvSpPr>
          <p:cNvPr id="15" name="Datumsplatzhalter 14">
            <a:extLst>
              <a:ext uri="{FF2B5EF4-FFF2-40B4-BE49-F238E27FC236}">
                <a16:creationId xmlns:a16="http://schemas.microsoft.com/office/drawing/2014/main" id="{49962A77-1A87-7C59-58A4-30B1743FF8EE}"/>
              </a:ext>
            </a:extLst>
          </p:cNvPr>
          <p:cNvSpPr>
            <a:spLocks noGrp="1"/>
          </p:cNvSpPr>
          <p:nvPr>
            <p:ph type="dt" sz="half" idx="46"/>
          </p:nvPr>
        </p:nvSpPr>
        <p:spPr/>
        <p:txBody>
          <a:bodyPr/>
          <a:lstStyle/>
          <a:p>
            <a:pPr>
              <a:defRPr/>
            </a:pPr>
            <a:fld id="{423233FB-CA55-5E49-8BAA-9C23718D6425}" type="datetime1">
              <a:rPr lang="de-CH" smtClean="0"/>
              <a:t>17.09.2025</a:t>
            </a:fld>
            <a:endParaRPr lang="de-CH" dirty="0"/>
          </a:p>
        </p:txBody>
      </p:sp>
      <p:sp>
        <p:nvSpPr>
          <p:cNvPr id="16" name="Fußzeilenplatzhalter 15">
            <a:extLst>
              <a:ext uri="{FF2B5EF4-FFF2-40B4-BE49-F238E27FC236}">
                <a16:creationId xmlns:a16="http://schemas.microsoft.com/office/drawing/2014/main" id="{31EFD84F-9D69-34A4-C4BA-3960915A5DCC}"/>
              </a:ext>
            </a:extLst>
          </p:cNvPr>
          <p:cNvSpPr>
            <a:spLocks noGrp="1"/>
          </p:cNvSpPr>
          <p:nvPr>
            <p:ph type="ftr" sz="quarter" idx="47"/>
          </p:nvPr>
        </p:nvSpPr>
        <p:spPr/>
        <p:txBody>
          <a:bodyPr/>
          <a:lstStyle/>
          <a:p>
            <a:pPr>
              <a:defRPr/>
            </a:pPr>
            <a:r>
              <a:rPr lang="en-GB" altLang="de-DE" dirty="0" err="1"/>
              <a:t>Présentation</a:t>
            </a:r>
            <a:r>
              <a:rPr lang="en-GB" altLang="de-DE" dirty="0"/>
              <a:t> Bourdon</a:t>
            </a:r>
            <a:endParaRPr lang="de-DE" altLang="de-DE" dirty="0"/>
          </a:p>
        </p:txBody>
      </p:sp>
      <p:sp>
        <p:nvSpPr>
          <p:cNvPr id="17" name="Foliennummernplatzhalter 16">
            <a:extLst>
              <a:ext uri="{FF2B5EF4-FFF2-40B4-BE49-F238E27FC236}">
                <a16:creationId xmlns:a16="http://schemas.microsoft.com/office/drawing/2014/main" id="{58D61AC7-C2C1-DBE6-D713-A16820086A8F}"/>
              </a:ext>
            </a:extLst>
          </p:cNvPr>
          <p:cNvSpPr>
            <a:spLocks noGrp="1"/>
          </p:cNvSpPr>
          <p:nvPr>
            <p:ph type="sldNum" sz="quarter" idx="48"/>
          </p:nvPr>
        </p:nvSpPr>
        <p:spPr/>
        <p:txBody>
          <a:bodyPr/>
          <a:lstStyle/>
          <a:p>
            <a:pPr>
              <a:defRPr/>
            </a:pPr>
            <a:fld id="{DE15152C-7E44-A94B-BCD8-272D3D1F368E}" type="slidenum">
              <a:rPr lang="de-DE" altLang="de-DE" smtClean="0"/>
              <a:pPr>
                <a:defRPr/>
              </a:pPr>
              <a:t>20</a:t>
            </a:fld>
            <a:endParaRPr lang="de-DE" altLang="de-DE" dirty="0"/>
          </a:p>
        </p:txBody>
      </p:sp>
      <p:cxnSp>
        <p:nvCxnSpPr>
          <p:cNvPr id="18" name="Gerade Verbindung 17">
            <a:extLst>
              <a:ext uri="{FF2B5EF4-FFF2-40B4-BE49-F238E27FC236}">
                <a16:creationId xmlns:a16="http://schemas.microsoft.com/office/drawing/2014/main" id="{88FDC72C-4DA9-4D57-03D7-AE65D85DFDA6}"/>
              </a:ext>
            </a:extLst>
          </p:cNvPr>
          <p:cNvCxnSpPr>
            <a:cxnSpLocks/>
          </p:cNvCxnSpPr>
          <p:nvPr/>
        </p:nvCxnSpPr>
        <p:spPr>
          <a:xfrm>
            <a:off x="477838" y="3274031"/>
            <a:ext cx="2593975"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Gerade Verbindung 18">
            <a:extLst>
              <a:ext uri="{FF2B5EF4-FFF2-40B4-BE49-F238E27FC236}">
                <a16:creationId xmlns:a16="http://schemas.microsoft.com/office/drawing/2014/main" id="{45B164C4-3184-C32C-3908-1CBDB9CA0854}"/>
              </a:ext>
            </a:extLst>
          </p:cNvPr>
          <p:cNvCxnSpPr>
            <a:cxnSpLocks/>
          </p:cNvCxnSpPr>
          <p:nvPr/>
        </p:nvCxnSpPr>
        <p:spPr>
          <a:xfrm>
            <a:off x="3357563" y="3274031"/>
            <a:ext cx="2593975"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0" name="Gerade Verbindung 19">
            <a:extLst>
              <a:ext uri="{FF2B5EF4-FFF2-40B4-BE49-F238E27FC236}">
                <a16:creationId xmlns:a16="http://schemas.microsoft.com/office/drawing/2014/main" id="{5241468F-E7C3-AC94-943C-6BF316B69ABF}"/>
              </a:ext>
            </a:extLst>
          </p:cNvPr>
          <p:cNvCxnSpPr>
            <a:cxnSpLocks/>
          </p:cNvCxnSpPr>
          <p:nvPr/>
        </p:nvCxnSpPr>
        <p:spPr>
          <a:xfrm>
            <a:off x="6238041" y="3272400"/>
            <a:ext cx="2593975"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1" name="Gerade Verbindung 20">
            <a:extLst>
              <a:ext uri="{FF2B5EF4-FFF2-40B4-BE49-F238E27FC236}">
                <a16:creationId xmlns:a16="http://schemas.microsoft.com/office/drawing/2014/main" id="{432097B6-C36D-9C68-1F7C-EC677ADB403B}"/>
              </a:ext>
            </a:extLst>
          </p:cNvPr>
          <p:cNvCxnSpPr>
            <a:cxnSpLocks/>
          </p:cNvCxnSpPr>
          <p:nvPr/>
        </p:nvCxnSpPr>
        <p:spPr>
          <a:xfrm>
            <a:off x="9120188" y="3272400"/>
            <a:ext cx="2593975"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sp>
        <p:nvSpPr>
          <p:cNvPr id="26" name="Textfeld 25">
            <a:extLst>
              <a:ext uri="{FF2B5EF4-FFF2-40B4-BE49-F238E27FC236}">
                <a16:creationId xmlns:a16="http://schemas.microsoft.com/office/drawing/2014/main" id="{F722B78B-40B0-F4B7-6C54-25416CD55C23}"/>
              </a:ext>
            </a:extLst>
          </p:cNvPr>
          <p:cNvSpPr txBox="1"/>
          <p:nvPr/>
        </p:nvSpPr>
        <p:spPr bwMode="auto">
          <a:xfrm>
            <a:off x="8229600" y="1317812"/>
            <a:ext cx="0" cy="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rtlCol="0" anchor="t" anchorCtr="0" compatLnSpc="1">
            <a:prstTxWarp prst="textNoShape">
              <a:avLst/>
            </a:prstTxWarp>
            <a:noAutofit/>
          </a:bodyPr>
          <a:lstStyle/>
          <a:p>
            <a:pPr marL="285750" indent="-285750" algn="l">
              <a:lnSpc>
                <a:spcPct val="110000"/>
              </a:lnSpc>
              <a:spcAft>
                <a:spcPts val="600"/>
              </a:spcAft>
              <a:buClr>
                <a:schemeClr val="accent1"/>
              </a:buClr>
              <a:buFont typeface="Wingdings" panose="05000000000000000000" pitchFamily="2" charset="2"/>
              <a:buChar char="§"/>
            </a:pPr>
            <a:endParaRPr lang="de-DE" dirty="0" err="1">
              <a:solidFill>
                <a:schemeClr val="tx2"/>
              </a:solidFill>
            </a:endParaRPr>
          </a:p>
        </p:txBody>
      </p:sp>
      <p:pic>
        <p:nvPicPr>
          <p:cNvPr id="6" name="Bildplatzhalter 5">
            <a:extLst>
              <a:ext uri="{FF2B5EF4-FFF2-40B4-BE49-F238E27FC236}">
                <a16:creationId xmlns:a16="http://schemas.microsoft.com/office/drawing/2014/main" id="{F4AD3576-FB9C-07D6-122F-FEBF75E77B87}"/>
              </a:ext>
            </a:extLst>
          </p:cNvPr>
          <p:cNvPicPr>
            <a:picLocks noGrp="1" noChangeAspect="1"/>
          </p:cNvPicPr>
          <p:nvPr>
            <p:ph type="pic" sz="quarter" idx="27"/>
          </p:nvPr>
        </p:nvPicPr>
        <p:blipFill rotWithShape="1">
          <a:blip r:embed="rId3" cstate="print">
            <a:extLst>
              <a:ext uri="{28A0092B-C50C-407E-A947-70E740481C1C}">
                <a14:useLocalDpi xmlns:a14="http://schemas.microsoft.com/office/drawing/2010/main"/>
              </a:ext>
            </a:extLst>
          </a:blip>
          <a:srcRect l="-71428" t="-3325" r="-85714"/>
          <a:stretch/>
        </p:blipFill>
        <p:spPr>
          <a:xfrm>
            <a:off x="479376" y="1987792"/>
            <a:ext cx="2592288" cy="1152000"/>
          </a:xfrm>
          <a:prstGeom prst="rect">
            <a:avLst/>
          </a:prstGeom>
        </p:spPr>
      </p:pic>
      <p:sp>
        <p:nvSpPr>
          <p:cNvPr id="8" name="Textfeld 7">
            <a:extLst>
              <a:ext uri="{FF2B5EF4-FFF2-40B4-BE49-F238E27FC236}">
                <a16:creationId xmlns:a16="http://schemas.microsoft.com/office/drawing/2014/main" id="{C0CCEAD4-EB89-110A-E095-FACD64EB091E}"/>
              </a:ext>
            </a:extLst>
          </p:cNvPr>
          <p:cNvSpPr txBox="1"/>
          <p:nvPr/>
        </p:nvSpPr>
        <p:spPr bwMode="auto">
          <a:xfrm>
            <a:off x="0" y="2235200"/>
            <a:ext cx="0" cy="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rtlCol="0" anchor="t" anchorCtr="0" compatLnSpc="1">
            <a:prstTxWarp prst="textNoShape">
              <a:avLst/>
            </a:prstTxWarp>
            <a:noAutofit/>
          </a:bodyPr>
          <a:lstStyle/>
          <a:p>
            <a:pPr marL="285750" indent="-285750" algn="l">
              <a:lnSpc>
                <a:spcPct val="110000"/>
              </a:lnSpc>
              <a:spcAft>
                <a:spcPts val="600"/>
              </a:spcAft>
              <a:buClr>
                <a:schemeClr val="accent1"/>
              </a:buClr>
              <a:buFont typeface="Wingdings" panose="05000000000000000000" pitchFamily="2" charset="2"/>
              <a:buChar char="§"/>
            </a:pPr>
            <a:endParaRPr lang="de-DE" dirty="0" err="1">
              <a:solidFill>
                <a:schemeClr val="tx2"/>
              </a:solidFill>
            </a:endParaRPr>
          </a:p>
        </p:txBody>
      </p:sp>
      <p:sp>
        <p:nvSpPr>
          <p:cNvPr id="10" name="Textfeld 9">
            <a:extLst>
              <a:ext uri="{FF2B5EF4-FFF2-40B4-BE49-F238E27FC236}">
                <a16:creationId xmlns:a16="http://schemas.microsoft.com/office/drawing/2014/main" id="{24D7BD6E-6057-9CF7-F45C-4ED829DCE167}"/>
              </a:ext>
            </a:extLst>
          </p:cNvPr>
          <p:cNvSpPr txBox="1"/>
          <p:nvPr/>
        </p:nvSpPr>
        <p:spPr bwMode="auto">
          <a:xfrm>
            <a:off x="195943" y="2634343"/>
            <a:ext cx="0" cy="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rtlCol="0" anchor="t" anchorCtr="0" compatLnSpc="1">
            <a:prstTxWarp prst="textNoShape">
              <a:avLst/>
            </a:prstTxWarp>
            <a:noAutofit/>
          </a:bodyPr>
          <a:lstStyle/>
          <a:p>
            <a:pPr marL="285750" indent="-285750" algn="l">
              <a:lnSpc>
                <a:spcPct val="110000"/>
              </a:lnSpc>
              <a:spcAft>
                <a:spcPts val="600"/>
              </a:spcAft>
              <a:buClr>
                <a:schemeClr val="accent1"/>
              </a:buClr>
              <a:buFont typeface="Wingdings" panose="05000000000000000000" pitchFamily="2" charset="2"/>
              <a:buChar char="§"/>
            </a:pPr>
            <a:endParaRPr lang="de-DE" dirty="0" err="1">
              <a:solidFill>
                <a:schemeClr val="tx2"/>
              </a:solidFill>
            </a:endParaRPr>
          </a:p>
        </p:txBody>
      </p:sp>
      <p:pic>
        <p:nvPicPr>
          <p:cNvPr id="28" name="Bildplatzhalter 27">
            <a:extLst>
              <a:ext uri="{FF2B5EF4-FFF2-40B4-BE49-F238E27FC236}">
                <a16:creationId xmlns:a16="http://schemas.microsoft.com/office/drawing/2014/main" id="{C1DEF0D1-7845-084B-70F8-684B252D2620}"/>
              </a:ext>
            </a:extLst>
          </p:cNvPr>
          <p:cNvPicPr>
            <a:picLocks noGrp="1" noChangeAspect="1"/>
          </p:cNvPicPr>
          <p:nvPr>
            <p:ph type="pic" sz="quarter" idx="30"/>
          </p:nvPr>
        </p:nvPicPr>
        <p:blipFill rotWithShape="1">
          <a:blip r:embed="rId4" cstate="print">
            <a:extLst>
              <a:ext uri="{28A0092B-C50C-407E-A947-70E740481C1C}">
                <a14:useLocalDpi xmlns:a14="http://schemas.microsoft.com/office/drawing/2010/main"/>
              </a:ext>
            </a:extLst>
          </a:blip>
          <a:srcRect l="-25538" r="-25744"/>
          <a:stretch/>
        </p:blipFill>
        <p:spPr>
          <a:xfrm>
            <a:off x="3359696" y="1987792"/>
            <a:ext cx="2591842" cy="1152000"/>
          </a:xfrm>
          <a:prstGeom prst="rect">
            <a:avLst/>
          </a:prstGeom>
        </p:spPr>
      </p:pic>
      <p:pic>
        <p:nvPicPr>
          <p:cNvPr id="30" name="Bildplatzhalter 29">
            <a:extLst>
              <a:ext uri="{FF2B5EF4-FFF2-40B4-BE49-F238E27FC236}">
                <a16:creationId xmlns:a16="http://schemas.microsoft.com/office/drawing/2014/main" id="{7FDF20BD-7566-6DF7-0AFA-2F22A9E316F4}"/>
              </a:ext>
            </a:extLst>
          </p:cNvPr>
          <p:cNvPicPr>
            <a:picLocks noGrp="1" noChangeAspect="1"/>
          </p:cNvPicPr>
          <p:nvPr>
            <p:ph type="pic" sz="quarter" idx="33"/>
          </p:nvPr>
        </p:nvPicPr>
        <p:blipFill rotWithShape="1">
          <a:blip r:embed="rId5" cstate="print">
            <a:extLst>
              <a:ext uri="{28A0092B-C50C-407E-A947-70E740481C1C}">
                <a14:useLocalDpi xmlns:a14="http://schemas.microsoft.com/office/drawing/2010/main"/>
              </a:ext>
            </a:extLst>
          </a:blip>
          <a:srcRect l="-68751" t="-4537" r="-56211"/>
          <a:stretch/>
        </p:blipFill>
        <p:spPr>
          <a:xfrm>
            <a:off x="6240016" y="1987792"/>
            <a:ext cx="2591842" cy="1152000"/>
          </a:xfrm>
          <a:prstGeom prst="rect">
            <a:avLst/>
          </a:prstGeom>
        </p:spPr>
      </p:pic>
      <p:sp>
        <p:nvSpPr>
          <p:cNvPr id="31" name="Textfeld 30">
            <a:extLst>
              <a:ext uri="{FF2B5EF4-FFF2-40B4-BE49-F238E27FC236}">
                <a16:creationId xmlns:a16="http://schemas.microsoft.com/office/drawing/2014/main" id="{0E43FD96-5328-F3D2-4C10-56932C6AB7BC}"/>
              </a:ext>
            </a:extLst>
          </p:cNvPr>
          <p:cNvSpPr txBox="1"/>
          <p:nvPr/>
        </p:nvSpPr>
        <p:spPr bwMode="auto">
          <a:xfrm>
            <a:off x="6887029" y="1618343"/>
            <a:ext cx="0" cy="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rtlCol="0" anchor="t" anchorCtr="0" compatLnSpc="1">
            <a:prstTxWarp prst="textNoShape">
              <a:avLst/>
            </a:prstTxWarp>
            <a:noAutofit/>
          </a:bodyPr>
          <a:lstStyle/>
          <a:p>
            <a:pPr marL="285750" indent="-285750" algn="l">
              <a:lnSpc>
                <a:spcPct val="110000"/>
              </a:lnSpc>
              <a:spcAft>
                <a:spcPts val="600"/>
              </a:spcAft>
              <a:buClr>
                <a:schemeClr val="accent1"/>
              </a:buClr>
              <a:buFont typeface="Wingdings" panose="05000000000000000000" pitchFamily="2" charset="2"/>
              <a:buChar char="§"/>
            </a:pPr>
            <a:endParaRPr lang="de-DE" dirty="0" err="1">
              <a:solidFill>
                <a:schemeClr val="tx2"/>
              </a:solidFill>
            </a:endParaRPr>
          </a:p>
        </p:txBody>
      </p:sp>
      <p:pic>
        <p:nvPicPr>
          <p:cNvPr id="33" name="Bildplatzhalter 32">
            <a:extLst>
              <a:ext uri="{FF2B5EF4-FFF2-40B4-BE49-F238E27FC236}">
                <a16:creationId xmlns:a16="http://schemas.microsoft.com/office/drawing/2014/main" id="{70254D26-857A-8CAD-FA3A-B14FC1599F2B}"/>
              </a:ext>
            </a:extLst>
          </p:cNvPr>
          <p:cNvPicPr>
            <a:picLocks noGrp="1" noChangeAspect="1"/>
          </p:cNvPicPr>
          <p:nvPr>
            <p:ph type="pic" sz="quarter" idx="36"/>
          </p:nvPr>
        </p:nvPicPr>
        <p:blipFill rotWithShape="1">
          <a:blip r:embed="rId6" cstate="print">
            <a:extLst>
              <a:ext uri="{28A0092B-C50C-407E-A947-70E740481C1C}">
                <a14:useLocalDpi xmlns:a14="http://schemas.microsoft.com/office/drawing/2010/main"/>
              </a:ext>
            </a:extLst>
          </a:blip>
          <a:srcRect l="-69981" t="-120" r="-69977"/>
          <a:stretch/>
        </p:blipFill>
        <p:spPr>
          <a:xfrm>
            <a:off x="9120336" y="1987792"/>
            <a:ext cx="2591842" cy="1152000"/>
          </a:xfrm>
          <a:prstGeom prst="rect">
            <a:avLst/>
          </a:prstGeom>
        </p:spPr>
      </p:pic>
      <p:sp>
        <p:nvSpPr>
          <p:cNvPr id="34" name="Textfeld 33">
            <a:extLst>
              <a:ext uri="{FF2B5EF4-FFF2-40B4-BE49-F238E27FC236}">
                <a16:creationId xmlns:a16="http://schemas.microsoft.com/office/drawing/2014/main" id="{1828B0EB-B555-E31E-8CB3-D7420D340A37}"/>
              </a:ext>
            </a:extLst>
          </p:cNvPr>
          <p:cNvSpPr txBox="1"/>
          <p:nvPr/>
        </p:nvSpPr>
        <p:spPr bwMode="auto">
          <a:xfrm>
            <a:off x="9593943" y="1458686"/>
            <a:ext cx="0" cy="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rtlCol="0" anchor="t" anchorCtr="0" compatLnSpc="1">
            <a:prstTxWarp prst="textNoShape">
              <a:avLst/>
            </a:prstTxWarp>
            <a:noAutofit/>
          </a:bodyPr>
          <a:lstStyle/>
          <a:p>
            <a:pPr marL="285750" indent="-285750" algn="l">
              <a:lnSpc>
                <a:spcPct val="110000"/>
              </a:lnSpc>
              <a:spcAft>
                <a:spcPts val="600"/>
              </a:spcAft>
              <a:buClr>
                <a:schemeClr val="accent1"/>
              </a:buClr>
              <a:buFont typeface="Wingdings" panose="05000000000000000000" pitchFamily="2" charset="2"/>
              <a:buChar char="§"/>
            </a:pPr>
            <a:endParaRPr lang="de-DE" dirty="0" err="1">
              <a:solidFill>
                <a:schemeClr val="tx2"/>
              </a:solidFill>
            </a:endParaRPr>
          </a:p>
        </p:txBody>
      </p:sp>
    </p:spTree>
    <p:extLst>
      <p:ext uri="{BB962C8B-B14F-4D97-AF65-F5344CB8AC3E}">
        <p14:creationId xmlns:p14="http://schemas.microsoft.com/office/powerpoint/2010/main" val="40833012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B117AE6-55BB-DDFA-CD0B-959FFB382071}"/>
              </a:ext>
            </a:extLst>
          </p:cNvPr>
          <p:cNvSpPr>
            <a:spLocks noGrp="1"/>
          </p:cNvSpPr>
          <p:nvPr>
            <p:ph type="title"/>
          </p:nvPr>
        </p:nvSpPr>
        <p:spPr/>
        <p:txBody>
          <a:bodyPr/>
          <a:lstStyle/>
          <a:p>
            <a:r>
              <a:rPr lang="en-US" dirty="0">
                <a:solidFill>
                  <a:srgbClr val="0062AE"/>
                </a:solidFill>
              </a:rPr>
              <a:t>Les </a:t>
            </a:r>
            <a:r>
              <a:rPr lang="en-US" dirty="0" err="1">
                <a:solidFill>
                  <a:srgbClr val="0062AE"/>
                </a:solidFill>
              </a:rPr>
              <a:t>accessoires</a:t>
            </a:r>
            <a:r>
              <a:rPr lang="en-US" dirty="0">
                <a:solidFill>
                  <a:srgbClr val="0062AE"/>
                </a:solidFill>
              </a:rPr>
              <a:t>. </a:t>
            </a:r>
            <a:endParaRPr lang="de-DE" dirty="0"/>
          </a:p>
        </p:txBody>
      </p:sp>
      <p:sp>
        <p:nvSpPr>
          <p:cNvPr id="3" name="Textplatzhalter 2">
            <a:extLst>
              <a:ext uri="{FF2B5EF4-FFF2-40B4-BE49-F238E27FC236}">
                <a16:creationId xmlns:a16="http://schemas.microsoft.com/office/drawing/2014/main" id="{116D9489-733C-9D15-2541-279AE1E88541}"/>
              </a:ext>
            </a:extLst>
          </p:cNvPr>
          <p:cNvSpPr>
            <a:spLocks noGrp="1"/>
          </p:cNvSpPr>
          <p:nvPr>
            <p:ph type="body" sz="quarter" idx="24"/>
          </p:nvPr>
        </p:nvSpPr>
        <p:spPr/>
        <p:txBody>
          <a:bodyPr/>
          <a:lstStyle/>
          <a:p>
            <a:r>
              <a:rPr lang="en-US" sz="1800" dirty="0">
                <a:solidFill>
                  <a:schemeClr val="accent1"/>
                </a:solidFill>
              </a:rPr>
              <a:t>Siphons / </a:t>
            </a:r>
            <a:r>
              <a:rPr lang="en-US" sz="1800" dirty="0" err="1">
                <a:solidFill>
                  <a:schemeClr val="accent1"/>
                </a:solidFill>
              </a:rPr>
              <a:t>Refroidisseurs</a:t>
            </a:r>
            <a:endParaRPr lang="en-US" sz="1800" dirty="0">
              <a:solidFill>
                <a:schemeClr val="accent1"/>
              </a:solidFill>
            </a:endParaRPr>
          </a:p>
          <a:p>
            <a:endParaRPr lang="de-DE" dirty="0">
              <a:solidFill>
                <a:schemeClr val="accent1"/>
              </a:solidFill>
            </a:endParaRPr>
          </a:p>
        </p:txBody>
      </p:sp>
      <p:sp>
        <p:nvSpPr>
          <p:cNvPr id="5" name="Textplatzhalter 4">
            <a:extLst>
              <a:ext uri="{FF2B5EF4-FFF2-40B4-BE49-F238E27FC236}">
                <a16:creationId xmlns:a16="http://schemas.microsoft.com/office/drawing/2014/main" id="{4C69FB46-783F-3B7B-855A-7AC062FD181B}"/>
              </a:ext>
            </a:extLst>
          </p:cNvPr>
          <p:cNvSpPr>
            <a:spLocks noGrp="1"/>
          </p:cNvSpPr>
          <p:nvPr>
            <p:ph type="body" sz="quarter" idx="29"/>
          </p:nvPr>
        </p:nvSpPr>
        <p:spPr/>
        <p:txBody>
          <a:bodyPr/>
          <a:lstStyle/>
          <a:p>
            <a:r>
              <a:rPr lang="en-US" sz="1800" dirty="0">
                <a:solidFill>
                  <a:schemeClr val="accent1"/>
                </a:solidFill>
              </a:rPr>
              <a:t>Capillaries</a:t>
            </a:r>
          </a:p>
          <a:p>
            <a:endParaRPr lang="de-DE" dirty="0">
              <a:solidFill>
                <a:schemeClr val="accent1"/>
              </a:solidFill>
            </a:endParaRPr>
          </a:p>
        </p:txBody>
      </p:sp>
      <p:sp>
        <p:nvSpPr>
          <p:cNvPr id="7" name="Textplatzhalter 6">
            <a:extLst>
              <a:ext uri="{FF2B5EF4-FFF2-40B4-BE49-F238E27FC236}">
                <a16:creationId xmlns:a16="http://schemas.microsoft.com/office/drawing/2014/main" id="{A49BCC74-DAB1-3115-E4A8-D1685C29C630}"/>
              </a:ext>
            </a:extLst>
          </p:cNvPr>
          <p:cNvSpPr>
            <a:spLocks noGrp="1"/>
          </p:cNvSpPr>
          <p:nvPr>
            <p:ph type="body" sz="quarter" idx="32"/>
          </p:nvPr>
        </p:nvSpPr>
        <p:spPr/>
        <p:txBody>
          <a:bodyPr/>
          <a:lstStyle/>
          <a:p>
            <a:r>
              <a:rPr lang="en-US" sz="1800" dirty="0" err="1">
                <a:solidFill>
                  <a:schemeClr val="accent1"/>
                </a:solidFill>
              </a:rPr>
              <a:t>Ecrous</a:t>
            </a:r>
            <a:r>
              <a:rPr lang="en-US" sz="1800" dirty="0">
                <a:solidFill>
                  <a:schemeClr val="accent1"/>
                </a:solidFill>
              </a:rPr>
              <a:t> et tubulures</a:t>
            </a:r>
          </a:p>
          <a:p>
            <a:endParaRPr lang="de-DE" dirty="0">
              <a:solidFill>
                <a:schemeClr val="accent1"/>
              </a:solidFill>
            </a:endParaRPr>
          </a:p>
        </p:txBody>
      </p:sp>
      <p:sp>
        <p:nvSpPr>
          <p:cNvPr id="11" name="Textplatzhalter 10">
            <a:extLst>
              <a:ext uri="{FF2B5EF4-FFF2-40B4-BE49-F238E27FC236}">
                <a16:creationId xmlns:a16="http://schemas.microsoft.com/office/drawing/2014/main" id="{8457F9A9-59D6-3F8D-9D4E-1B3A21CA12A3}"/>
              </a:ext>
            </a:extLst>
          </p:cNvPr>
          <p:cNvSpPr>
            <a:spLocks noGrp="1"/>
          </p:cNvSpPr>
          <p:nvPr>
            <p:ph type="body" sz="quarter" idx="38"/>
          </p:nvPr>
        </p:nvSpPr>
        <p:spPr/>
        <p:txBody>
          <a:bodyPr/>
          <a:lstStyle/>
          <a:p>
            <a:pPr marL="176400" indent="-176400">
              <a:buFont typeface="Wingdings" panose="05000000000000000000" pitchFamily="2" charset="2"/>
              <a:buChar char="§"/>
            </a:pPr>
            <a:r>
              <a:rPr lang="fr-FR" sz="1200" dirty="0"/>
              <a:t>Protection des manomètres contre les températures élevées</a:t>
            </a:r>
          </a:p>
          <a:p>
            <a:pPr marL="176400" indent="-176400">
              <a:buFont typeface="Wingdings" panose="05000000000000000000" pitchFamily="2" charset="2"/>
              <a:buChar char="§"/>
            </a:pPr>
            <a:r>
              <a:rPr lang="fr-FR" sz="1200" dirty="0"/>
              <a:t>Température maximale 400</a:t>
            </a:r>
            <a:r>
              <a:rPr lang="fr-FR" sz="1200" spc="-600" dirty="0"/>
              <a:t>°</a:t>
            </a:r>
            <a:r>
              <a:rPr lang="fr-FR" sz="1200" dirty="0"/>
              <a:t>C</a:t>
            </a:r>
          </a:p>
          <a:p>
            <a:pPr marL="176400" indent="-176400">
              <a:buFont typeface="Wingdings" panose="05000000000000000000" pitchFamily="2" charset="2"/>
              <a:buChar char="§"/>
            </a:pPr>
            <a:r>
              <a:rPr lang="fr-FR" sz="1200" dirty="0"/>
              <a:t>Ils sont utilisés avec ou sans séparateur</a:t>
            </a:r>
            <a:endParaRPr lang="en-US" sz="1200" dirty="0"/>
          </a:p>
          <a:p>
            <a:pPr marL="176400" indent="-176400"/>
            <a:endParaRPr lang="de-DE" dirty="0"/>
          </a:p>
        </p:txBody>
      </p:sp>
      <p:sp>
        <p:nvSpPr>
          <p:cNvPr id="12" name="Textplatzhalter 11">
            <a:extLst>
              <a:ext uri="{FF2B5EF4-FFF2-40B4-BE49-F238E27FC236}">
                <a16:creationId xmlns:a16="http://schemas.microsoft.com/office/drawing/2014/main" id="{DB92670C-0E72-4A9F-A0F1-AD38091327A8}"/>
              </a:ext>
            </a:extLst>
          </p:cNvPr>
          <p:cNvSpPr>
            <a:spLocks noGrp="1"/>
          </p:cNvSpPr>
          <p:nvPr>
            <p:ph type="body" sz="quarter" idx="39"/>
          </p:nvPr>
        </p:nvSpPr>
        <p:spPr/>
        <p:txBody>
          <a:bodyPr/>
          <a:lstStyle/>
          <a:p>
            <a:pPr marL="176400" indent="-176400">
              <a:buFont typeface="Wingdings" panose="05000000000000000000" pitchFamily="2" charset="2"/>
              <a:buChar char="§"/>
            </a:pPr>
            <a:r>
              <a:rPr lang="fr-FR" sz="1200" dirty="0"/>
              <a:t>Montage à distance de l'instrument de mesure</a:t>
            </a:r>
          </a:p>
          <a:p>
            <a:pPr marL="176400" indent="-176400">
              <a:buFont typeface="Wingdings" panose="05000000000000000000" pitchFamily="2" charset="2"/>
              <a:buChar char="§"/>
            </a:pPr>
            <a:r>
              <a:rPr lang="fr-FR" sz="1200" dirty="0"/>
              <a:t>Protection de l'instrument des vibrations et des températures de process élevées</a:t>
            </a:r>
          </a:p>
          <a:p>
            <a:pPr marL="176400" indent="-176400">
              <a:buFont typeface="Wingdings" panose="05000000000000000000" pitchFamily="2" charset="2"/>
              <a:buChar char="§"/>
            </a:pPr>
            <a:r>
              <a:rPr lang="fr-FR" sz="1200" dirty="0"/>
              <a:t>Ils sont utilisés avec ou sans séparateur</a:t>
            </a:r>
            <a:endParaRPr lang="de-DE" sz="1200" dirty="0"/>
          </a:p>
          <a:p>
            <a:endParaRPr lang="de-DE" dirty="0"/>
          </a:p>
        </p:txBody>
      </p:sp>
      <p:sp>
        <p:nvSpPr>
          <p:cNvPr id="13" name="Textplatzhalter 12">
            <a:extLst>
              <a:ext uri="{FF2B5EF4-FFF2-40B4-BE49-F238E27FC236}">
                <a16:creationId xmlns:a16="http://schemas.microsoft.com/office/drawing/2014/main" id="{C3C8EE20-884D-D3D2-890D-A27BD474AE5B}"/>
              </a:ext>
            </a:extLst>
          </p:cNvPr>
          <p:cNvSpPr>
            <a:spLocks noGrp="1"/>
          </p:cNvSpPr>
          <p:nvPr>
            <p:ph type="body" sz="quarter" idx="40"/>
          </p:nvPr>
        </p:nvSpPr>
        <p:spPr/>
        <p:txBody>
          <a:bodyPr/>
          <a:lstStyle/>
          <a:p>
            <a:pPr marL="176400" indent="-176400">
              <a:buFont typeface="Wingdings" panose="05000000000000000000" pitchFamily="2" charset="2"/>
              <a:buChar char="§"/>
            </a:pPr>
            <a:r>
              <a:rPr lang="fr-FR" sz="1200" dirty="0"/>
              <a:t>Pour raccordement des manomètres aux lignes de pression</a:t>
            </a:r>
          </a:p>
          <a:p>
            <a:pPr marL="176400" indent="-176400">
              <a:buFont typeface="Wingdings" panose="05000000000000000000" pitchFamily="2" charset="2"/>
              <a:buChar char="§"/>
            </a:pPr>
            <a:r>
              <a:rPr lang="fr-FR" sz="1200" dirty="0"/>
              <a:t>A souder ou à braser</a:t>
            </a:r>
          </a:p>
          <a:p>
            <a:pPr marL="176400" indent="-176400">
              <a:buFont typeface="Wingdings" panose="05000000000000000000" pitchFamily="2" charset="2"/>
              <a:buChar char="§"/>
            </a:pPr>
            <a:r>
              <a:rPr lang="fr-FR" sz="1200" dirty="0"/>
              <a:t>Laiton, acier, acier inoxydable</a:t>
            </a:r>
            <a:endParaRPr lang="de-DE" sz="1100" dirty="0"/>
          </a:p>
          <a:p>
            <a:pPr marL="176400" indent="-176400"/>
            <a:endParaRPr lang="de-DE" dirty="0"/>
          </a:p>
        </p:txBody>
      </p:sp>
      <p:sp>
        <p:nvSpPr>
          <p:cNvPr id="15" name="Datumsplatzhalter 14">
            <a:extLst>
              <a:ext uri="{FF2B5EF4-FFF2-40B4-BE49-F238E27FC236}">
                <a16:creationId xmlns:a16="http://schemas.microsoft.com/office/drawing/2014/main" id="{49962A77-1A87-7C59-58A4-30B1743FF8EE}"/>
              </a:ext>
            </a:extLst>
          </p:cNvPr>
          <p:cNvSpPr>
            <a:spLocks noGrp="1"/>
          </p:cNvSpPr>
          <p:nvPr>
            <p:ph type="dt" sz="half" idx="46"/>
          </p:nvPr>
        </p:nvSpPr>
        <p:spPr/>
        <p:txBody>
          <a:bodyPr/>
          <a:lstStyle/>
          <a:p>
            <a:pPr>
              <a:defRPr/>
            </a:pPr>
            <a:fld id="{423233FB-CA55-5E49-8BAA-9C23718D6425}" type="datetime1">
              <a:rPr lang="de-CH" smtClean="0"/>
              <a:t>17.09.2025</a:t>
            </a:fld>
            <a:endParaRPr lang="de-CH" dirty="0"/>
          </a:p>
        </p:txBody>
      </p:sp>
      <p:sp>
        <p:nvSpPr>
          <p:cNvPr id="16" name="Fußzeilenplatzhalter 15">
            <a:extLst>
              <a:ext uri="{FF2B5EF4-FFF2-40B4-BE49-F238E27FC236}">
                <a16:creationId xmlns:a16="http://schemas.microsoft.com/office/drawing/2014/main" id="{31EFD84F-9D69-34A4-C4BA-3960915A5DCC}"/>
              </a:ext>
            </a:extLst>
          </p:cNvPr>
          <p:cNvSpPr>
            <a:spLocks noGrp="1"/>
          </p:cNvSpPr>
          <p:nvPr>
            <p:ph type="ftr" sz="quarter" idx="47"/>
          </p:nvPr>
        </p:nvSpPr>
        <p:spPr/>
        <p:txBody>
          <a:bodyPr/>
          <a:lstStyle/>
          <a:p>
            <a:pPr>
              <a:defRPr/>
            </a:pPr>
            <a:r>
              <a:rPr lang="en-GB" altLang="de-DE" dirty="0" err="1"/>
              <a:t>Présentation</a:t>
            </a:r>
            <a:r>
              <a:rPr lang="en-GB" altLang="de-DE" dirty="0"/>
              <a:t> Bourdon</a:t>
            </a:r>
            <a:endParaRPr lang="de-DE" altLang="de-DE" dirty="0"/>
          </a:p>
        </p:txBody>
      </p:sp>
      <p:sp>
        <p:nvSpPr>
          <p:cNvPr id="17" name="Foliennummernplatzhalter 16">
            <a:extLst>
              <a:ext uri="{FF2B5EF4-FFF2-40B4-BE49-F238E27FC236}">
                <a16:creationId xmlns:a16="http://schemas.microsoft.com/office/drawing/2014/main" id="{58D61AC7-C2C1-DBE6-D713-A16820086A8F}"/>
              </a:ext>
            </a:extLst>
          </p:cNvPr>
          <p:cNvSpPr>
            <a:spLocks noGrp="1"/>
          </p:cNvSpPr>
          <p:nvPr>
            <p:ph type="sldNum" sz="quarter" idx="48"/>
          </p:nvPr>
        </p:nvSpPr>
        <p:spPr/>
        <p:txBody>
          <a:bodyPr/>
          <a:lstStyle/>
          <a:p>
            <a:pPr>
              <a:defRPr/>
            </a:pPr>
            <a:fld id="{DE15152C-7E44-A94B-BCD8-272D3D1F368E}" type="slidenum">
              <a:rPr lang="de-DE" altLang="de-DE" smtClean="0"/>
              <a:pPr>
                <a:defRPr/>
              </a:pPr>
              <a:t>21</a:t>
            </a:fld>
            <a:endParaRPr lang="de-DE" altLang="de-DE" dirty="0"/>
          </a:p>
        </p:txBody>
      </p:sp>
      <p:cxnSp>
        <p:nvCxnSpPr>
          <p:cNvPr id="18" name="Gerade Verbindung 17">
            <a:extLst>
              <a:ext uri="{FF2B5EF4-FFF2-40B4-BE49-F238E27FC236}">
                <a16:creationId xmlns:a16="http://schemas.microsoft.com/office/drawing/2014/main" id="{88FDC72C-4DA9-4D57-03D7-AE65D85DFDA6}"/>
              </a:ext>
            </a:extLst>
          </p:cNvPr>
          <p:cNvCxnSpPr>
            <a:cxnSpLocks/>
          </p:cNvCxnSpPr>
          <p:nvPr/>
        </p:nvCxnSpPr>
        <p:spPr>
          <a:xfrm>
            <a:off x="477838" y="3274031"/>
            <a:ext cx="2593975"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Gerade Verbindung 18">
            <a:extLst>
              <a:ext uri="{FF2B5EF4-FFF2-40B4-BE49-F238E27FC236}">
                <a16:creationId xmlns:a16="http://schemas.microsoft.com/office/drawing/2014/main" id="{45B164C4-3184-C32C-3908-1CBDB9CA0854}"/>
              </a:ext>
            </a:extLst>
          </p:cNvPr>
          <p:cNvCxnSpPr>
            <a:cxnSpLocks/>
          </p:cNvCxnSpPr>
          <p:nvPr/>
        </p:nvCxnSpPr>
        <p:spPr>
          <a:xfrm>
            <a:off x="3357563" y="3274031"/>
            <a:ext cx="2593975"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0" name="Gerade Verbindung 19">
            <a:extLst>
              <a:ext uri="{FF2B5EF4-FFF2-40B4-BE49-F238E27FC236}">
                <a16:creationId xmlns:a16="http://schemas.microsoft.com/office/drawing/2014/main" id="{5241468F-E7C3-AC94-943C-6BF316B69ABF}"/>
              </a:ext>
            </a:extLst>
          </p:cNvPr>
          <p:cNvCxnSpPr>
            <a:cxnSpLocks/>
          </p:cNvCxnSpPr>
          <p:nvPr/>
        </p:nvCxnSpPr>
        <p:spPr>
          <a:xfrm>
            <a:off x="6238041" y="3272400"/>
            <a:ext cx="2593975"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sp>
        <p:nvSpPr>
          <p:cNvPr id="26" name="Textfeld 25">
            <a:extLst>
              <a:ext uri="{FF2B5EF4-FFF2-40B4-BE49-F238E27FC236}">
                <a16:creationId xmlns:a16="http://schemas.microsoft.com/office/drawing/2014/main" id="{F722B78B-40B0-F4B7-6C54-25416CD55C23}"/>
              </a:ext>
            </a:extLst>
          </p:cNvPr>
          <p:cNvSpPr txBox="1"/>
          <p:nvPr/>
        </p:nvSpPr>
        <p:spPr bwMode="auto">
          <a:xfrm>
            <a:off x="8229600" y="1317812"/>
            <a:ext cx="0" cy="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rtlCol="0" anchor="t" anchorCtr="0" compatLnSpc="1">
            <a:prstTxWarp prst="textNoShape">
              <a:avLst/>
            </a:prstTxWarp>
            <a:noAutofit/>
          </a:bodyPr>
          <a:lstStyle/>
          <a:p>
            <a:pPr marL="285750" indent="-285750" algn="l">
              <a:lnSpc>
                <a:spcPct val="110000"/>
              </a:lnSpc>
              <a:spcAft>
                <a:spcPts val="600"/>
              </a:spcAft>
              <a:buClr>
                <a:schemeClr val="accent1"/>
              </a:buClr>
              <a:buFont typeface="Wingdings" panose="05000000000000000000" pitchFamily="2" charset="2"/>
              <a:buChar char="§"/>
            </a:pPr>
            <a:endParaRPr lang="de-DE" dirty="0" err="1">
              <a:solidFill>
                <a:schemeClr val="tx2"/>
              </a:solidFill>
            </a:endParaRPr>
          </a:p>
        </p:txBody>
      </p:sp>
      <p:pic>
        <p:nvPicPr>
          <p:cNvPr id="6" name="Bildplatzhalter 5">
            <a:extLst>
              <a:ext uri="{FF2B5EF4-FFF2-40B4-BE49-F238E27FC236}">
                <a16:creationId xmlns:a16="http://schemas.microsoft.com/office/drawing/2014/main" id="{28B78146-0E1A-AE84-A71B-A8505892D537}"/>
              </a:ext>
            </a:extLst>
          </p:cNvPr>
          <p:cNvPicPr>
            <a:picLocks noGrp="1" noChangeAspect="1"/>
          </p:cNvPicPr>
          <p:nvPr>
            <p:ph type="pic" sz="quarter" idx="27"/>
          </p:nvPr>
        </p:nvPicPr>
        <p:blipFill rotWithShape="1">
          <a:blip r:embed="rId4" cstate="print">
            <a:extLst>
              <a:ext uri="{28A0092B-C50C-407E-A947-70E740481C1C}">
                <a14:useLocalDpi xmlns:a14="http://schemas.microsoft.com/office/drawing/2010/main"/>
              </a:ext>
            </a:extLst>
          </a:blip>
          <a:srcRect l="-19194" r="-19268"/>
          <a:stretch/>
        </p:blipFill>
        <p:spPr>
          <a:xfrm>
            <a:off x="479376" y="1987792"/>
            <a:ext cx="2592288" cy="1152000"/>
          </a:xfrm>
          <a:prstGeom prst="rect">
            <a:avLst/>
          </a:prstGeom>
        </p:spPr>
      </p:pic>
      <p:pic>
        <p:nvPicPr>
          <p:cNvPr id="9" name="Bildplatzhalter 8">
            <a:extLst>
              <a:ext uri="{FF2B5EF4-FFF2-40B4-BE49-F238E27FC236}">
                <a16:creationId xmlns:a16="http://schemas.microsoft.com/office/drawing/2014/main" id="{D81C7FD5-8697-115F-A1EE-C5CF9E8BD8F8}"/>
              </a:ext>
            </a:extLst>
          </p:cNvPr>
          <p:cNvPicPr>
            <a:picLocks noGrp="1" noChangeAspect="1"/>
          </p:cNvPicPr>
          <p:nvPr>
            <p:ph type="pic" sz="quarter" idx="30"/>
          </p:nvPr>
        </p:nvPicPr>
        <p:blipFill rotWithShape="1">
          <a:blip r:embed="rId5" cstate="print">
            <a:extLst>
              <a:ext uri="{28A0092B-C50C-407E-A947-70E740481C1C}">
                <a14:useLocalDpi xmlns:a14="http://schemas.microsoft.com/office/drawing/2010/main"/>
              </a:ext>
            </a:extLst>
          </a:blip>
          <a:srcRect l="-43711" t="-4082" r="-43864" b="-4082"/>
          <a:stretch/>
        </p:blipFill>
        <p:spPr>
          <a:xfrm>
            <a:off x="3359696" y="1987792"/>
            <a:ext cx="2591842" cy="1152000"/>
          </a:xfrm>
          <a:prstGeom prst="rect">
            <a:avLst/>
          </a:prstGeom>
        </p:spPr>
      </p:pic>
      <p:pic>
        <p:nvPicPr>
          <p:cNvPr id="14" name="Bildplatzhalter 13">
            <a:extLst>
              <a:ext uri="{FF2B5EF4-FFF2-40B4-BE49-F238E27FC236}">
                <a16:creationId xmlns:a16="http://schemas.microsoft.com/office/drawing/2014/main" id="{757D5DA8-D430-AFE0-72DB-30E92722048F}"/>
              </a:ext>
            </a:extLst>
          </p:cNvPr>
          <p:cNvPicPr>
            <a:picLocks noGrp="1" noChangeAspect="1"/>
          </p:cNvPicPr>
          <p:nvPr>
            <p:ph type="pic" sz="quarter" idx="33"/>
          </p:nvPr>
        </p:nvPicPr>
        <p:blipFill rotWithShape="1">
          <a:blip r:embed="rId6" cstate="print">
            <a:extLst>
              <a:ext uri="{28A0092B-C50C-407E-A947-70E740481C1C}">
                <a14:useLocalDpi xmlns:a14="http://schemas.microsoft.com/office/drawing/2010/main"/>
              </a:ext>
            </a:extLst>
          </a:blip>
          <a:srcRect l="-2895" r="-2970"/>
          <a:stretch/>
        </p:blipFill>
        <p:spPr>
          <a:xfrm>
            <a:off x="6240016" y="1987792"/>
            <a:ext cx="2591842" cy="1152000"/>
          </a:xfrm>
          <a:prstGeom prst="rect">
            <a:avLst/>
          </a:prstGeom>
        </p:spPr>
      </p:pic>
      <p:sp>
        <p:nvSpPr>
          <p:cNvPr id="21" name="Textfeld 20">
            <a:extLst>
              <a:ext uri="{FF2B5EF4-FFF2-40B4-BE49-F238E27FC236}">
                <a16:creationId xmlns:a16="http://schemas.microsoft.com/office/drawing/2014/main" id="{C945204E-E8CF-C3AF-D87C-94CAC584AEBF}"/>
              </a:ext>
            </a:extLst>
          </p:cNvPr>
          <p:cNvSpPr txBox="1"/>
          <p:nvPr/>
        </p:nvSpPr>
        <p:spPr bwMode="auto">
          <a:xfrm>
            <a:off x="6415314" y="1270000"/>
            <a:ext cx="0" cy="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rtlCol="0" anchor="t" anchorCtr="0" compatLnSpc="1">
            <a:prstTxWarp prst="textNoShape">
              <a:avLst/>
            </a:prstTxWarp>
            <a:noAutofit/>
          </a:bodyPr>
          <a:lstStyle/>
          <a:p>
            <a:pPr marL="285750" indent="-285750" algn="l">
              <a:lnSpc>
                <a:spcPct val="110000"/>
              </a:lnSpc>
              <a:spcAft>
                <a:spcPts val="600"/>
              </a:spcAft>
              <a:buClr>
                <a:schemeClr val="accent1"/>
              </a:buClr>
              <a:buFont typeface="Wingdings" panose="05000000000000000000" pitchFamily="2" charset="2"/>
              <a:buChar char="§"/>
            </a:pPr>
            <a:endParaRPr lang="de-DE" dirty="0" err="1">
              <a:solidFill>
                <a:schemeClr val="tx2"/>
              </a:solidFill>
            </a:endParaRPr>
          </a:p>
        </p:txBody>
      </p:sp>
    </p:spTree>
    <p:extLst>
      <p:ext uri="{BB962C8B-B14F-4D97-AF65-F5344CB8AC3E}">
        <p14:creationId xmlns:p14="http://schemas.microsoft.com/office/powerpoint/2010/main" val="1318486182"/>
      </p:ext>
    </p:extLst>
  </p:cSld>
  <p:clrMapOvr>
    <a:masterClrMapping/>
  </p:clrMapOvr>
  <p:extLst>
    <p:ext uri="{6950BFC3-D8DA-4A85-94F7-54DA5524770B}">
      <p188:commentRel xmlns:p188="http://schemas.microsoft.com/office/powerpoint/2018/8/main" r:id="rId3"/>
    </p:ext>
  </p:extLs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fr-FR" dirty="0"/>
              <a:t>Appareils de mesure de la Thermomètres. </a:t>
            </a:r>
            <a:br>
              <a:rPr lang="fr-FR" dirty="0"/>
            </a:br>
            <a:r>
              <a:rPr lang="fr-FR" dirty="0"/>
              <a:t>Précis et durables.</a:t>
            </a:r>
            <a:endParaRPr lang="de-CH" dirty="0"/>
          </a:p>
        </p:txBody>
      </p:sp>
      <p:sp>
        <p:nvSpPr>
          <p:cNvPr id="5" name="Datumsplatzhalter 4"/>
          <p:cNvSpPr>
            <a:spLocks noGrp="1"/>
          </p:cNvSpPr>
          <p:nvPr>
            <p:ph type="dt" sz="half" idx="25"/>
          </p:nvPr>
        </p:nvSpPr>
        <p:spPr/>
        <p:txBody>
          <a:bodyPr/>
          <a:lstStyle/>
          <a:p>
            <a:pPr>
              <a:defRPr/>
            </a:pPr>
            <a:fld id="{AF6CEF3A-2DE6-2F4A-8E04-A1E44144A641}" type="datetime1">
              <a:rPr lang="de-CH" smtClean="0"/>
              <a:t>17.09.2025</a:t>
            </a:fld>
            <a:endParaRPr lang="de-CH" dirty="0"/>
          </a:p>
        </p:txBody>
      </p:sp>
      <p:sp>
        <p:nvSpPr>
          <p:cNvPr id="6" name="Fußzeilenplatzhalter 5"/>
          <p:cNvSpPr>
            <a:spLocks noGrp="1"/>
          </p:cNvSpPr>
          <p:nvPr>
            <p:ph type="ftr" sz="quarter" idx="26"/>
          </p:nvPr>
        </p:nvSpPr>
        <p:spPr/>
        <p:txBody>
          <a:bodyPr/>
          <a:lstStyle/>
          <a:p>
            <a:pPr>
              <a:defRPr/>
            </a:pPr>
            <a:r>
              <a:rPr lang="en-GB" altLang="de-DE" dirty="0" err="1"/>
              <a:t>Présentation</a:t>
            </a:r>
            <a:r>
              <a:rPr lang="en-GB" altLang="de-DE" dirty="0"/>
              <a:t> Bourdon</a:t>
            </a:r>
            <a:endParaRPr lang="de-DE" altLang="de-DE" dirty="0"/>
          </a:p>
        </p:txBody>
      </p:sp>
      <p:sp>
        <p:nvSpPr>
          <p:cNvPr id="7" name="Foliennummernplatzhalter 6"/>
          <p:cNvSpPr>
            <a:spLocks noGrp="1"/>
          </p:cNvSpPr>
          <p:nvPr>
            <p:ph type="sldNum" sz="quarter" idx="27"/>
          </p:nvPr>
        </p:nvSpPr>
        <p:spPr/>
        <p:txBody>
          <a:bodyPr/>
          <a:lstStyle/>
          <a:p>
            <a:pPr>
              <a:defRPr/>
            </a:pPr>
            <a:fld id="{DE15152C-7E44-A94B-BCD8-272D3D1F368E}" type="slidenum">
              <a:rPr lang="de-DE" altLang="de-DE" smtClean="0"/>
              <a:pPr>
                <a:defRPr/>
              </a:pPr>
              <a:t>22</a:t>
            </a:fld>
            <a:endParaRPr lang="de-DE" altLang="de-DE" dirty="0"/>
          </a:p>
        </p:txBody>
      </p:sp>
      <p:graphicFrame>
        <p:nvGraphicFramePr>
          <p:cNvPr id="9" name="Tabelle 8">
            <a:extLst>
              <a:ext uri="{FF2B5EF4-FFF2-40B4-BE49-F238E27FC236}">
                <a16:creationId xmlns:a16="http://schemas.microsoft.com/office/drawing/2014/main" id="{33666B0F-02A3-2B70-ABF4-D08753917C5C}"/>
              </a:ext>
            </a:extLst>
          </p:cNvPr>
          <p:cNvGraphicFramePr>
            <a:graphicFrameLocks/>
          </p:cNvGraphicFramePr>
          <p:nvPr/>
        </p:nvGraphicFramePr>
        <p:xfrm>
          <a:off x="479425" y="5040000"/>
          <a:ext cx="3456384" cy="735840"/>
        </p:xfrm>
        <a:graphic>
          <a:graphicData uri="http://schemas.openxmlformats.org/drawingml/2006/table">
            <a:tbl>
              <a:tblPr firstRow="1" bandRow="1">
                <a:tableStyleId>{2D5ABB26-0587-4C30-8999-92F81FD0307C}</a:tableStyleId>
              </a:tblPr>
              <a:tblGrid>
                <a:gridCol w="3456384">
                  <a:extLst>
                    <a:ext uri="{9D8B030D-6E8A-4147-A177-3AD203B41FA5}">
                      <a16:colId xmlns:a16="http://schemas.microsoft.com/office/drawing/2014/main" val="2109833406"/>
                    </a:ext>
                  </a:extLst>
                </a:gridCol>
              </a:tblGrid>
              <a:tr h="238543">
                <a:tc>
                  <a:txBody>
                    <a:bodyPr/>
                    <a:lstStyle/>
                    <a:p>
                      <a:pPr marL="0" indent="0">
                        <a:buFontTx/>
                        <a:buNone/>
                      </a:pPr>
                      <a:r>
                        <a:rPr lang="de-DE" sz="1800" dirty="0" err="1">
                          <a:solidFill>
                            <a:schemeClr val="tx2"/>
                          </a:solidFill>
                        </a:rPr>
                        <a:t>Thermomètres</a:t>
                      </a:r>
                      <a:r>
                        <a:rPr lang="de-DE" sz="1800" dirty="0">
                          <a:solidFill>
                            <a:schemeClr val="tx2"/>
                          </a:solidFill>
                        </a:rPr>
                        <a:t> </a:t>
                      </a:r>
                      <a:r>
                        <a:rPr lang="de-DE" sz="1800" dirty="0" err="1">
                          <a:solidFill>
                            <a:schemeClr val="tx2"/>
                          </a:solidFill>
                        </a:rPr>
                        <a:t>bimétalliques</a:t>
                      </a:r>
                      <a:endParaRPr lang="de-DE" sz="1800" dirty="0">
                        <a:solidFill>
                          <a:schemeClr val="tx2"/>
                        </a:solidFill>
                      </a:endParaRPr>
                    </a:p>
                  </a:txBody>
                  <a:tcPr marL="0" marR="0" marT="46800" marB="46800" anchor="ctr">
                    <a:lnT w="6350" cap="flat" cmpd="sng" algn="ctr">
                      <a:solidFill>
                        <a:schemeClr val="tx2">
                          <a:lumMod val="20000"/>
                          <a:lumOff val="80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2549812082"/>
                  </a:ext>
                </a:extLst>
              </a:tr>
              <a:tr h="238543">
                <a:tc>
                  <a:txBody>
                    <a:bodyPr/>
                    <a:lstStyle/>
                    <a:p>
                      <a:pPr marL="0" indent="0">
                        <a:buFontTx/>
                        <a:buNone/>
                      </a:pPr>
                      <a:r>
                        <a:rPr lang="de-DE" sz="1800" dirty="0" err="1">
                          <a:solidFill>
                            <a:schemeClr val="tx2"/>
                          </a:solidFill>
                        </a:rPr>
                        <a:t>Thermomètres</a:t>
                      </a:r>
                      <a:r>
                        <a:rPr lang="de-DE" sz="1800" dirty="0">
                          <a:solidFill>
                            <a:schemeClr val="tx2"/>
                          </a:solidFill>
                        </a:rPr>
                        <a:t> à </a:t>
                      </a:r>
                      <a:r>
                        <a:rPr lang="de-DE" sz="1800" dirty="0" err="1">
                          <a:solidFill>
                            <a:schemeClr val="tx2"/>
                          </a:solidFill>
                        </a:rPr>
                        <a:t>dilatation</a:t>
                      </a:r>
                      <a:r>
                        <a:rPr lang="de-DE" sz="1800" dirty="0">
                          <a:solidFill>
                            <a:schemeClr val="tx2"/>
                          </a:solidFill>
                        </a:rPr>
                        <a:t> de </a:t>
                      </a:r>
                      <a:r>
                        <a:rPr lang="de-DE" sz="1800" dirty="0" err="1">
                          <a:solidFill>
                            <a:schemeClr val="tx2"/>
                          </a:solidFill>
                        </a:rPr>
                        <a:t>gaz</a:t>
                      </a:r>
                      <a:endParaRPr lang="de-DE" sz="1800" dirty="0">
                        <a:solidFill>
                          <a:schemeClr val="tx2"/>
                        </a:solidFill>
                      </a:endParaRPr>
                    </a:p>
                  </a:txBody>
                  <a:tcPr marL="0" marR="0" marT="46800" marB="46800"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018680372"/>
                  </a:ext>
                </a:extLst>
              </a:tr>
            </a:tbl>
          </a:graphicData>
        </a:graphic>
      </p:graphicFrame>
      <p:sp>
        <p:nvSpPr>
          <p:cNvPr id="4" name="Textfeld 3">
            <a:extLst>
              <a:ext uri="{FF2B5EF4-FFF2-40B4-BE49-F238E27FC236}">
                <a16:creationId xmlns:a16="http://schemas.microsoft.com/office/drawing/2014/main" id="{E170C7E3-3785-6533-2535-B1CBBDA1101D}"/>
              </a:ext>
            </a:extLst>
          </p:cNvPr>
          <p:cNvSpPr txBox="1"/>
          <p:nvPr/>
        </p:nvSpPr>
        <p:spPr bwMode="auto">
          <a:xfrm>
            <a:off x="4936142" y="4272595"/>
            <a:ext cx="0" cy="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rtlCol="0" anchor="t" anchorCtr="0" compatLnSpc="1">
            <a:prstTxWarp prst="textNoShape">
              <a:avLst/>
            </a:prstTxWarp>
            <a:noAutofit/>
          </a:bodyPr>
          <a:lstStyle/>
          <a:p>
            <a:pPr marL="285750" indent="-285750" algn="l">
              <a:lnSpc>
                <a:spcPct val="110000"/>
              </a:lnSpc>
              <a:spcAft>
                <a:spcPts val="600"/>
              </a:spcAft>
              <a:buClr>
                <a:schemeClr val="accent1"/>
              </a:buClr>
              <a:buFont typeface="Wingdings" panose="05000000000000000000" pitchFamily="2" charset="2"/>
              <a:buChar char="§"/>
            </a:pPr>
            <a:endParaRPr lang="de-DE" dirty="0" err="1">
              <a:solidFill>
                <a:schemeClr val="tx2"/>
              </a:solidFill>
            </a:endParaRPr>
          </a:p>
        </p:txBody>
      </p:sp>
      <p:sp>
        <p:nvSpPr>
          <p:cNvPr id="8" name="Textfeld 7">
            <a:extLst>
              <a:ext uri="{FF2B5EF4-FFF2-40B4-BE49-F238E27FC236}">
                <a16:creationId xmlns:a16="http://schemas.microsoft.com/office/drawing/2014/main" id="{A54560CB-A5A9-D790-7BBC-FE3646B1D3CE}"/>
              </a:ext>
            </a:extLst>
          </p:cNvPr>
          <p:cNvSpPr txBox="1"/>
          <p:nvPr/>
        </p:nvSpPr>
        <p:spPr bwMode="auto">
          <a:xfrm>
            <a:off x="717176" y="959224"/>
            <a:ext cx="0" cy="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rtlCol="0" anchor="t" anchorCtr="0" compatLnSpc="1">
            <a:prstTxWarp prst="textNoShape">
              <a:avLst/>
            </a:prstTxWarp>
            <a:noAutofit/>
          </a:bodyPr>
          <a:lstStyle/>
          <a:p>
            <a:pPr marL="285750" indent="-285750" algn="l">
              <a:lnSpc>
                <a:spcPct val="110000"/>
              </a:lnSpc>
              <a:spcAft>
                <a:spcPts val="600"/>
              </a:spcAft>
              <a:buClr>
                <a:schemeClr val="accent1"/>
              </a:buClr>
              <a:buFont typeface="Wingdings" panose="05000000000000000000" pitchFamily="2" charset="2"/>
              <a:buChar char="§"/>
            </a:pPr>
            <a:endParaRPr lang="de-DE" dirty="0" err="1">
              <a:solidFill>
                <a:schemeClr val="tx2"/>
              </a:solidFill>
            </a:endParaRPr>
          </a:p>
        </p:txBody>
      </p:sp>
      <p:sp>
        <p:nvSpPr>
          <p:cNvPr id="11" name="Textfeld 10">
            <a:extLst>
              <a:ext uri="{FF2B5EF4-FFF2-40B4-BE49-F238E27FC236}">
                <a16:creationId xmlns:a16="http://schemas.microsoft.com/office/drawing/2014/main" id="{1EC4A531-C514-C5D0-E369-F43FA075CFB4}"/>
              </a:ext>
            </a:extLst>
          </p:cNvPr>
          <p:cNvSpPr txBox="1"/>
          <p:nvPr/>
        </p:nvSpPr>
        <p:spPr bwMode="auto">
          <a:xfrm>
            <a:off x="1452282" y="977153"/>
            <a:ext cx="0" cy="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rtlCol="0" anchor="t" anchorCtr="0" compatLnSpc="1">
            <a:prstTxWarp prst="textNoShape">
              <a:avLst/>
            </a:prstTxWarp>
            <a:noAutofit/>
          </a:bodyPr>
          <a:lstStyle/>
          <a:p>
            <a:pPr marL="285750" indent="-285750" algn="l">
              <a:lnSpc>
                <a:spcPct val="110000"/>
              </a:lnSpc>
              <a:spcAft>
                <a:spcPts val="600"/>
              </a:spcAft>
              <a:buClr>
                <a:schemeClr val="accent1"/>
              </a:buClr>
              <a:buFont typeface="Wingdings" panose="05000000000000000000" pitchFamily="2" charset="2"/>
              <a:buChar char="§"/>
            </a:pPr>
            <a:endParaRPr lang="de-DE" dirty="0" err="1">
              <a:solidFill>
                <a:schemeClr val="tx2"/>
              </a:solidFill>
            </a:endParaRPr>
          </a:p>
        </p:txBody>
      </p:sp>
      <p:pic>
        <p:nvPicPr>
          <p:cNvPr id="13" name="Grafik 12">
            <a:extLst>
              <a:ext uri="{FF2B5EF4-FFF2-40B4-BE49-F238E27FC236}">
                <a16:creationId xmlns:a16="http://schemas.microsoft.com/office/drawing/2014/main" id="{4F1AF986-74B9-9F8B-0600-B54B83BEAB9F}"/>
              </a:ext>
            </a:extLst>
          </p:cNvPr>
          <p:cNvPicPr>
            <a:picLocks noChangeAspect="1"/>
          </p:cNvPicPr>
          <p:nvPr/>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479376" y="920044"/>
            <a:ext cx="720000" cy="1050275"/>
          </a:xfrm>
          <a:prstGeom prst="rect">
            <a:avLst/>
          </a:prstGeom>
          <a:effectLst>
            <a:outerShdw blurRad="889000" dir="5400000" algn="ctr" rotWithShape="0">
              <a:schemeClr val="tx1">
                <a:alpha val="30000"/>
              </a:schemeClr>
            </a:outerShdw>
          </a:effectLst>
        </p:spPr>
      </p:pic>
      <p:pic>
        <p:nvPicPr>
          <p:cNvPr id="3" name="Bildplatzhalter 2">
            <a:extLst>
              <a:ext uri="{FF2B5EF4-FFF2-40B4-BE49-F238E27FC236}">
                <a16:creationId xmlns:a16="http://schemas.microsoft.com/office/drawing/2014/main" id="{6A742709-2FAC-217E-B0C5-9EBD738A29AC}"/>
              </a:ext>
            </a:extLst>
          </p:cNvPr>
          <p:cNvPicPr>
            <a:picLocks noGrp="1" noChangeAspect="1"/>
          </p:cNvPicPr>
          <p:nvPr>
            <p:ph type="pic" sz="quarter" idx="23"/>
          </p:nvPr>
        </p:nvPicPr>
        <p:blipFill rotWithShape="1">
          <a:blip r:embed="rId6" cstate="print">
            <a:extLst>
              <a:ext uri="{28A0092B-C50C-407E-A947-70E740481C1C}">
                <a14:useLocalDpi xmlns:a14="http://schemas.microsoft.com/office/drawing/2010/main"/>
              </a:ext>
            </a:extLst>
          </a:blip>
          <a:srcRect l="-7750" r="-3286" b="-32953"/>
          <a:stretch/>
        </p:blipFill>
        <p:spPr>
          <a:xfrm>
            <a:off x="7032104" y="1269264"/>
            <a:ext cx="5158632" cy="4536000"/>
          </a:xfrm>
          <a:prstGeom prst="rect">
            <a:avLst/>
          </a:prstGeom>
        </p:spPr>
      </p:pic>
    </p:spTree>
    <p:extLst>
      <p:ext uri="{BB962C8B-B14F-4D97-AF65-F5344CB8AC3E}">
        <p14:creationId xmlns:p14="http://schemas.microsoft.com/office/powerpoint/2010/main" val="2977443137"/>
      </p:ext>
    </p:extLst>
  </p:cSld>
  <p:clrMapOvr>
    <a:masterClrMapping/>
  </p:clrMapOvr>
  <p:extLst>
    <p:ext uri="{6950BFC3-D8DA-4A85-94F7-54DA5524770B}">
      <p188:commentRel xmlns:p188="http://schemas.microsoft.com/office/powerpoint/2018/8/main" r:id="rId3"/>
    </p:ext>
  </p:extLs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B117AE6-55BB-DDFA-CD0B-959FFB382071}"/>
              </a:ext>
            </a:extLst>
          </p:cNvPr>
          <p:cNvSpPr>
            <a:spLocks noGrp="1"/>
          </p:cNvSpPr>
          <p:nvPr>
            <p:ph type="title"/>
          </p:nvPr>
        </p:nvSpPr>
        <p:spPr/>
        <p:txBody>
          <a:bodyPr/>
          <a:lstStyle/>
          <a:p>
            <a:r>
              <a:rPr lang="en-US" dirty="0" err="1">
                <a:solidFill>
                  <a:srgbClr val="0062AE"/>
                </a:solidFill>
              </a:rPr>
              <a:t>Thermomètres</a:t>
            </a:r>
            <a:r>
              <a:rPr lang="en-US" dirty="0">
                <a:solidFill>
                  <a:srgbClr val="0062AE"/>
                </a:solidFill>
              </a:rPr>
              <a:t>.</a:t>
            </a:r>
            <a:endParaRPr lang="de-DE" dirty="0"/>
          </a:p>
        </p:txBody>
      </p:sp>
      <p:sp>
        <p:nvSpPr>
          <p:cNvPr id="3" name="Textplatzhalter 2">
            <a:extLst>
              <a:ext uri="{FF2B5EF4-FFF2-40B4-BE49-F238E27FC236}">
                <a16:creationId xmlns:a16="http://schemas.microsoft.com/office/drawing/2014/main" id="{116D9489-733C-9D15-2541-279AE1E88541}"/>
              </a:ext>
            </a:extLst>
          </p:cNvPr>
          <p:cNvSpPr>
            <a:spLocks noGrp="1"/>
          </p:cNvSpPr>
          <p:nvPr>
            <p:ph type="body" sz="quarter" idx="24"/>
          </p:nvPr>
        </p:nvSpPr>
        <p:spPr/>
        <p:txBody>
          <a:bodyPr/>
          <a:lstStyle/>
          <a:p>
            <a:r>
              <a:rPr lang="en-US" sz="1800" dirty="0" err="1">
                <a:solidFill>
                  <a:schemeClr val="accent1"/>
                </a:solidFill>
              </a:rPr>
              <a:t>Thermomètres</a:t>
            </a:r>
            <a:r>
              <a:rPr lang="en-US" sz="1800" dirty="0">
                <a:solidFill>
                  <a:schemeClr val="accent1"/>
                </a:solidFill>
              </a:rPr>
              <a:t> </a:t>
            </a:r>
            <a:r>
              <a:rPr lang="en-US" sz="1800" dirty="0" err="1">
                <a:solidFill>
                  <a:schemeClr val="accent1"/>
                </a:solidFill>
              </a:rPr>
              <a:t>bimétalliques</a:t>
            </a:r>
            <a:endParaRPr lang="en-US" sz="1800" dirty="0">
              <a:solidFill>
                <a:schemeClr val="accent1"/>
              </a:solidFill>
            </a:endParaRPr>
          </a:p>
          <a:p>
            <a:endParaRPr lang="de-DE" dirty="0">
              <a:solidFill>
                <a:schemeClr val="accent1"/>
              </a:solidFill>
            </a:endParaRPr>
          </a:p>
        </p:txBody>
      </p:sp>
      <p:sp>
        <p:nvSpPr>
          <p:cNvPr id="5" name="Textplatzhalter 4">
            <a:extLst>
              <a:ext uri="{FF2B5EF4-FFF2-40B4-BE49-F238E27FC236}">
                <a16:creationId xmlns:a16="http://schemas.microsoft.com/office/drawing/2014/main" id="{4C69FB46-783F-3B7B-855A-7AC062FD181B}"/>
              </a:ext>
            </a:extLst>
          </p:cNvPr>
          <p:cNvSpPr>
            <a:spLocks noGrp="1"/>
          </p:cNvSpPr>
          <p:nvPr>
            <p:ph type="body" sz="quarter" idx="29"/>
          </p:nvPr>
        </p:nvSpPr>
        <p:spPr/>
        <p:txBody>
          <a:bodyPr/>
          <a:lstStyle/>
          <a:p>
            <a:r>
              <a:rPr lang="fr-FR" sz="1800" dirty="0">
                <a:solidFill>
                  <a:schemeClr val="accent1"/>
                </a:solidFill>
              </a:rPr>
              <a:t>Thermomètres à dilatation </a:t>
            </a:r>
            <a:br>
              <a:rPr lang="fr-FR" sz="1800" dirty="0">
                <a:solidFill>
                  <a:schemeClr val="accent1"/>
                </a:solidFill>
              </a:rPr>
            </a:br>
            <a:r>
              <a:rPr lang="fr-FR" sz="1800" dirty="0">
                <a:solidFill>
                  <a:schemeClr val="accent1"/>
                </a:solidFill>
              </a:rPr>
              <a:t>de gaz</a:t>
            </a:r>
            <a:endParaRPr lang="en-US" sz="1800" dirty="0">
              <a:solidFill>
                <a:schemeClr val="accent1"/>
              </a:solidFill>
            </a:endParaRPr>
          </a:p>
          <a:p>
            <a:endParaRPr lang="de-DE" dirty="0">
              <a:solidFill>
                <a:schemeClr val="accent1"/>
              </a:solidFill>
            </a:endParaRPr>
          </a:p>
        </p:txBody>
      </p:sp>
      <p:sp>
        <p:nvSpPr>
          <p:cNvPr id="11" name="Textplatzhalter 10">
            <a:extLst>
              <a:ext uri="{FF2B5EF4-FFF2-40B4-BE49-F238E27FC236}">
                <a16:creationId xmlns:a16="http://schemas.microsoft.com/office/drawing/2014/main" id="{8457F9A9-59D6-3F8D-9D4E-1B3A21CA12A3}"/>
              </a:ext>
            </a:extLst>
          </p:cNvPr>
          <p:cNvSpPr>
            <a:spLocks noGrp="1"/>
          </p:cNvSpPr>
          <p:nvPr>
            <p:ph type="body" sz="quarter" idx="38"/>
          </p:nvPr>
        </p:nvSpPr>
        <p:spPr/>
        <p:txBody>
          <a:bodyPr/>
          <a:lstStyle/>
          <a:p>
            <a:pPr marL="176400" indent="-176400">
              <a:buFont typeface="Wingdings" panose="05000000000000000000" pitchFamily="2" charset="2"/>
              <a:buChar char="§"/>
            </a:pPr>
            <a:r>
              <a:rPr lang="fr-FR" sz="1200" dirty="0"/>
              <a:t>Lecture locale de la température</a:t>
            </a:r>
          </a:p>
          <a:p>
            <a:pPr marL="176400" indent="-176400">
              <a:buFont typeface="Wingdings" panose="05000000000000000000" pitchFamily="2" charset="2"/>
              <a:buChar char="§"/>
            </a:pPr>
            <a:r>
              <a:rPr lang="fr-FR" sz="1200" dirty="0"/>
              <a:t>100 % acier inoxydable &amp; laiton</a:t>
            </a:r>
          </a:p>
          <a:p>
            <a:pPr marL="176400" indent="-176400">
              <a:buFont typeface="Wingdings" panose="05000000000000000000" pitchFamily="2" charset="2"/>
              <a:buChar char="§"/>
            </a:pPr>
            <a:r>
              <a:rPr lang="fr-FR" sz="1200" dirty="0"/>
              <a:t>Taille du cadran : 40 à 160 mm</a:t>
            </a:r>
          </a:p>
          <a:p>
            <a:pPr marL="176400" indent="-176400">
              <a:buFont typeface="Wingdings" panose="05000000000000000000" pitchFamily="2" charset="2"/>
              <a:buChar char="§"/>
            </a:pPr>
            <a:r>
              <a:rPr lang="fr-FR" sz="1200" dirty="0"/>
              <a:t>Plage : de -70 à 600</a:t>
            </a:r>
            <a:r>
              <a:rPr lang="fr-FR" spc="-600" dirty="0"/>
              <a:t> °</a:t>
            </a:r>
            <a:r>
              <a:rPr lang="fr-FR" dirty="0"/>
              <a:t>C </a:t>
            </a:r>
          </a:p>
          <a:p>
            <a:pPr marL="176400" indent="-176400">
              <a:buFont typeface="Wingdings" panose="05000000000000000000" pitchFamily="2" charset="2"/>
              <a:buChar char="§"/>
            </a:pPr>
            <a:r>
              <a:rPr lang="fr-FR" dirty="0"/>
              <a:t>Chauffage</a:t>
            </a:r>
            <a:r>
              <a:rPr lang="fr-FR" sz="1200" dirty="0"/>
              <a:t>, ventilation et climatisation, industrie de transformation</a:t>
            </a:r>
          </a:p>
          <a:p>
            <a:pPr marL="176400" indent="-176400">
              <a:buFont typeface="Wingdings" panose="05000000000000000000" pitchFamily="2" charset="2"/>
              <a:buChar char="§"/>
            </a:pPr>
            <a:r>
              <a:rPr lang="fr-FR" sz="1200" dirty="0"/>
              <a:t>Livraison rapide</a:t>
            </a:r>
            <a:endParaRPr lang="en-US" sz="1050" dirty="0"/>
          </a:p>
          <a:p>
            <a:pPr marL="176400" indent="-176400"/>
            <a:endParaRPr lang="de-DE" dirty="0"/>
          </a:p>
        </p:txBody>
      </p:sp>
      <p:sp>
        <p:nvSpPr>
          <p:cNvPr id="12" name="Textplatzhalter 11">
            <a:extLst>
              <a:ext uri="{FF2B5EF4-FFF2-40B4-BE49-F238E27FC236}">
                <a16:creationId xmlns:a16="http://schemas.microsoft.com/office/drawing/2014/main" id="{DB92670C-0E72-4A9F-A0F1-AD38091327A8}"/>
              </a:ext>
            </a:extLst>
          </p:cNvPr>
          <p:cNvSpPr>
            <a:spLocks noGrp="1"/>
          </p:cNvSpPr>
          <p:nvPr>
            <p:ph type="body" sz="quarter" idx="39"/>
          </p:nvPr>
        </p:nvSpPr>
        <p:spPr/>
        <p:txBody>
          <a:bodyPr/>
          <a:lstStyle/>
          <a:p>
            <a:pPr marL="176400" indent="-176400">
              <a:buFont typeface="Wingdings" panose="05000000000000000000" pitchFamily="2" charset="2"/>
              <a:buChar char="§"/>
            </a:pPr>
            <a:r>
              <a:rPr lang="fr-FR" sz="1200" dirty="0"/>
              <a:t>Lecture locale et distante</a:t>
            </a:r>
          </a:p>
          <a:p>
            <a:pPr marL="176400" indent="-176400">
              <a:buFont typeface="Wingdings" panose="05000000000000000000" pitchFamily="2" charset="2"/>
              <a:buChar char="§"/>
            </a:pPr>
            <a:r>
              <a:rPr lang="fr-FR" sz="1200" dirty="0"/>
              <a:t>100 % acier inoxydable</a:t>
            </a:r>
          </a:p>
          <a:p>
            <a:pPr marL="176400" indent="-176400">
              <a:buFont typeface="Wingdings" panose="05000000000000000000" pitchFamily="2" charset="2"/>
              <a:buChar char="§"/>
            </a:pPr>
            <a:r>
              <a:rPr lang="fr-FR" sz="1200" dirty="0"/>
              <a:t>Taille du cadran : 63 à 250 mm</a:t>
            </a:r>
          </a:p>
          <a:p>
            <a:pPr marL="176400" indent="-176400">
              <a:buFont typeface="Wingdings" panose="05000000000000000000" pitchFamily="2" charset="2"/>
              <a:buChar char="§"/>
            </a:pPr>
            <a:r>
              <a:rPr lang="fr-FR" sz="1200" dirty="0"/>
              <a:t>Plage : de -200 à 800</a:t>
            </a:r>
            <a:r>
              <a:rPr lang="fr-FR" spc="-600" dirty="0"/>
              <a:t> °</a:t>
            </a:r>
            <a:r>
              <a:rPr lang="fr-FR" dirty="0"/>
              <a:t>C </a:t>
            </a:r>
          </a:p>
          <a:p>
            <a:pPr marL="176400" indent="-176400">
              <a:buFont typeface="Wingdings" panose="05000000000000000000" pitchFamily="2" charset="2"/>
              <a:buChar char="§"/>
            </a:pPr>
            <a:r>
              <a:rPr lang="fr-FR" dirty="0"/>
              <a:t>Capillaires </a:t>
            </a:r>
            <a:r>
              <a:rPr lang="fr-FR" sz="1200" dirty="0"/>
              <a:t>jusqu'à 30 mètres</a:t>
            </a:r>
          </a:p>
          <a:p>
            <a:pPr marL="176400" indent="-176400">
              <a:buFont typeface="Wingdings" panose="05000000000000000000" pitchFamily="2" charset="2"/>
              <a:buChar char="§"/>
            </a:pPr>
            <a:r>
              <a:rPr lang="fr-FR" sz="1200" dirty="0"/>
              <a:t>Avec ou sans contacts</a:t>
            </a:r>
            <a:endParaRPr lang="de-DE" sz="1050" dirty="0"/>
          </a:p>
          <a:p>
            <a:endParaRPr lang="de-DE" dirty="0"/>
          </a:p>
        </p:txBody>
      </p:sp>
      <p:sp>
        <p:nvSpPr>
          <p:cNvPr id="15" name="Datumsplatzhalter 14">
            <a:extLst>
              <a:ext uri="{FF2B5EF4-FFF2-40B4-BE49-F238E27FC236}">
                <a16:creationId xmlns:a16="http://schemas.microsoft.com/office/drawing/2014/main" id="{49962A77-1A87-7C59-58A4-30B1743FF8EE}"/>
              </a:ext>
            </a:extLst>
          </p:cNvPr>
          <p:cNvSpPr>
            <a:spLocks noGrp="1"/>
          </p:cNvSpPr>
          <p:nvPr>
            <p:ph type="dt" sz="half" idx="46"/>
          </p:nvPr>
        </p:nvSpPr>
        <p:spPr/>
        <p:txBody>
          <a:bodyPr/>
          <a:lstStyle/>
          <a:p>
            <a:pPr>
              <a:defRPr/>
            </a:pPr>
            <a:fld id="{423233FB-CA55-5E49-8BAA-9C23718D6425}" type="datetime1">
              <a:rPr lang="de-CH" smtClean="0"/>
              <a:t>17.09.2025</a:t>
            </a:fld>
            <a:endParaRPr lang="de-CH" dirty="0"/>
          </a:p>
        </p:txBody>
      </p:sp>
      <p:sp>
        <p:nvSpPr>
          <p:cNvPr id="16" name="Fußzeilenplatzhalter 15">
            <a:extLst>
              <a:ext uri="{FF2B5EF4-FFF2-40B4-BE49-F238E27FC236}">
                <a16:creationId xmlns:a16="http://schemas.microsoft.com/office/drawing/2014/main" id="{31EFD84F-9D69-34A4-C4BA-3960915A5DCC}"/>
              </a:ext>
            </a:extLst>
          </p:cNvPr>
          <p:cNvSpPr>
            <a:spLocks noGrp="1"/>
          </p:cNvSpPr>
          <p:nvPr>
            <p:ph type="ftr" sz="quarter" idx="47"/>
          </p:nvPr>
        </p:nvSpPr>
        <p:spPr/>
        <p:txBody>
          <a:bodyPr/>
          <a:lstStyle/>
          <a:p>
            <a:pPr>
              <a:defRPr/>
            </a:pPr>
            <a:r>
              <a:rPr lang="en-GB" altLang="de-DE" dirty="0" err="1"/>
              <a:t>Présentation</a:t>
            </a:r>
            <a:r>
              <a:rPr lang="en-GB" altLang="de-DE" dirty="0"/>
              <a:t> Bourdon</a:t>
            </a:r>
            <a:endParaRPr lang="de-DE" altLang="de-DE" dirty="0"/>
          </a:p>
        </p:txBody>
      </p:sp>
      <p:sp>
        <p:nvSpPr>
          <p:cNvPr id="17" name="Foliennummernplatzhalter 16">
            <a:extLst>
              <a:ext uri="{FF2B5EF4-FFF2-40B4-BE49-F238E27FC236}">
                <a16:creationId xmlns:a16="http://schemas.microsoft.com/office/drawing/2014/main" id="{58D61AC7-C2C1-DBE6-D713-A16820086A8F}"/>
              </a:ext>
            </a:extLst>
          </p:cNvPr>
          <p:cNvSpPr>
            <a:spLocks noGrp="1"/>
          </p:cNvSpPr>
          <p:nvPr>
            <p:ph type="sldNum" sz="quarter" idx="48"/>
          </p:nvPr>
        </p:nvSpPr>
        <p:spPr/>
        <p:txBody>
          <a:bodyPr/>
          <a:lstStyle/>
          <a:p>
            <a:pPr>
              <a:defRPr/>
            </a:pPr>
            <a:fld id="{DE15152C-7E44-A94B-BCD8-272D3D1F368E}" type="slidenum">
              <a:rPr lang="de-DE" altLang="de-DE" smtClean="0"/>
              <a:pPr>
                <a:defRPr/>
              </a:pPr>
              <a:t>23</a:t>
            </a:fld>
            <a:endParaRPr lang="de-DE" altLang="de-DE" dirty="0"/>
          </a:p>
        </p:txBody>
      </p:sp>
      <p:cxnSp>
        <p:nvCxnSpPr>
          <p:cNvPr id="18" name="Gerade Verbindung 17">
            <a:extLst>
              <a:ext uri="{FF2B5EF4-FFF2-40B4-BE49-F238E27FC236}">
                <a16:creationId xmlns:a16="http://schemas.microsoft.com/office/drawing/2014/main" id="{88FDC72C-4DA9-4D57-03D7-AE65D85DFDA6}"/>
              </a:ext>
            </a:extLst>
          </p:cNvPr>
          <p:cNvCxnSpPr>
            <a:cxnSpLocks/>
          </p:cNvCxnSpPr>
          <p:nvPr/>
        </p:nvCxnSpPr>
        <p:spPr>
          <a:xfrm>
            <a:off x="477838" y="3274031"/>
            <a:ext cx="2593975"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Gerade Verbindung 18">
            <a:extLst>
              <a:ext uri="{FF2B5EF4-FFF2-40B4-BE49-F238E27FC236}">
                <a16:creationId xmlns:a16="http://schemas.microsoft.com/office/drawing/2014/main" id="{45B164C4-3184-C32C-3908-1CBDB9CA0854}"/>
              </a:ext>
            </a:extLst>
          </p:cNvPr>
          <p:cNvCxnSpPr>
            <a:cxnSpLocks/>
          </p:cNvCxnSpPr>
          <p:nvPr/>
        </p:nvCxnSpPr>
        <p:spPr>
          <a:xfrm>
            <a:off x="3357563" y="3274031"/>
            <a:ext cx="2593975"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sp>
        <p:nvSpPr>
          <p:cNvPr id="24" name="Textfeld 23">
            <a:extLst>
              <a:ext uri="{FF2B5EF4-FFF2-40B4-BE49-F238E27FC236}">
                <a16:creationId xmlns:a16="http://schemas.microsoft.com/office/drawing/2014/main" id="{BA26C357-7B6D-AA12-E965-7C8EFC45BD0B}"/>
              </a:ext>
            </a:extLst>
          </p:cNvPr>
          <p:cNvSpPr txBox="1"/>
          <p:nvPr/>
        </p:nvSpPr>
        <p:spPr bwMode="auto">
          <a:xfrm>
            <a:off x="7046259" y="1147482"/>
            <a:ext cx="0" cy="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rtlCol="0" anchor="t" anchorCtr="0" compatLnSpc="1">
            <a:prstTxWarp prst="textNoShape">
              <a:avLst/>
            </a:prstTxWarp>
            <a:noAutofit/>
          </a:bodyPr>
          <a:lstStyle/>
          <a:p>
            <a:pPr marL="285750" indent="-285750" algn="l">
              <a:lnSpc>
                <a:spcPct val="110000"/>
              </a:lnSpc>
              <a:spcAft>
                <a:spcPts val="600"/>
              </a:spcAft>
              <a:buClr>
                <a:schemeClr val="accent1"/>
              </a:buClr>
              <a:buFont typeface="Wingdings" panose="05000000000000000000" pitchFamily="2" charset="2"/>
              <a:buChar char="§"/>
            </a:pPr>
            <a:endParaRPr lang="de-DE" dirty="0" err="1">
              <a:solidFill>
                <a:schemeClr val="tx2"/>
              </a:solidFill>
            </a:endParaRPr>
          </a:p>
        </p:txBody>
      </p:sp>
      <p:pic>
        <p:nvPicPr>
          <p:cNvPr id="6" name="Bildplatzhalter 5">
            <a:extLst>
              <a:ext uri="{FF2B5EF4-FFF2-40B4-BE49-F238E27FC236}">
                <a16:creationId xmlns:a16="http://schemas.microsoft.com/office/drawing/2014/main" id="{5575D071-B174-2313-FE83-93C3C95BE14F}"/>
              </a:ext>
            </a:extLst>
          </p:cNvPr>
          <p:cNvPicPr>
            <a:picLocks noGrp="1" noChangeAspect="1"/>
          </p:cNvPicPr>
          <p:nvPr>
            <p:ph type="pic" sz="quarter" idx="27"/>
          </p:nvPr>
        </p:nvPicPr>
        <p:blipFill rotWithShape="1">
          <a:blip r:embed="rId4" cstate="print">
            <a:extLst>
              <a:ext uri="{28A0092B-C50C-407E-A947-70E740481C1C}">
                <a14:useLocalDpi xmlns:a14="http://schemas.microsoft.com/office/drawing/2010/main"/>
              </a:ext>
            </a:extLst>
          </a:blip>
          <a:srcRect l="-14206" r="-56265" b="-1518"/>
          <a:stretch/>
        </p:blipFill>
        <p:spPr>
          <a:xfrm>
            <a:off x="479376" y="1987792"/>
            <a:ext cx="2592288" cy="1152000"/>
          </a:xfrm>
          <a:prstGeom prst="rect">
            <a:avLst/>
          </a:prstGeom>
        </p:spPr>
      </p:pic>
      <p:pic>
        <p:nvPicPr>
          <p:cNvPr id="8" name="Bildplatzhalter 7">
            <a:extLst>
              <a:ext uri="{FF2B5EF4-FFF2-40B4-BE49-F238E27FC236}">
                <a16:creationId xmlns:a16="http://schemas.microsoft.com/office/drawing/2014/main" id="{07DD3509-5DB8-7C0E-45CD-45700ACF868D}"/>
              </a:ext>
            </a:extLst>
          </p:cNvPr>
          <p:cNvPicPr>
            <a:picLocks noGrp="1" noChangeAspect="1"/>
          </p:cNvPicPr>
          <p:nvPr>
            <p:ph type="pic" sz="quarter" idx="30"/>
          </p:nvPr>
        </p:nvPicPr>
        <p:blipFill rotWithShape="1">
          <a:blip r:embed="rId5" cstate="print">
            <a:extLst>
              <a:ext uri="{28A0092B-C50C-407E-A947-70E740481C1C}">
                <a14:useLocalDpi xmlns:a14="http://schemas.microsoft.com/office/drawing/2010/main"/>
              </a:ext>
            </a:extLst>
          </a:blip>
          <a:srcRect l="-8738" t="-4653" r="-8834"/>
          <a:stretch/>
        </p:blipFill>
        <p:spPr>
          <a:xfrm>
            <a:off x="3359696" y="1987792"/>
            <a:ext cx="2591842" cy="1152000"/>
          </a:xfrm>
          <a:prstGeom prst="rect">
            <a:avLst/>
          </a:prstGeom>
        </p:spPr>
      </p:pic>
    </p:spTree>
    <p:extLst>
      <p:ext uri="{BB962C8B-B14F-4D97-AF65-F5344CB8AC3E}">
        <p14:creationId xmlns:p14="http://schemas.microsoft.com/office/powerpoint/2010/main" val="802278003"/>
      </p:ext>
    </p:extLst>
  </p:cSld>
  <p:clrMapOvr>
    <a:masterClrMapping/>
  </p:clrMapOvr>
  <p:extLst>
    <p:ext uri="{6950BFC3-D8DA-4A85-94F7-54DA5524770B}">
      <p188:commentRel xmlns:p188="http://schemas.microsoft.com/office/powerpoint/2018/8/main" r:id="rId3"/>
    </p:ext>
  </p:extLs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fr-FR" dirty="0"/>
              <a:t>Thermostats.</a:t>
            </a:r>
          </a:p>
          <a:p>
            <a:endParaRPr lang="de-CH" dirty="0"/>
          </a:p>
        </p:txBody>
      </p:sp>
      <p:sp>
        <p:nvSpPr>
          <p:cNvPr id="5" name="Datumsplatzhalter 4"/>
          <p:cNvSpPr>
            <a:spLocks noGrp="1"/>
          </p:cNvSpPr>
          <p:nvPr>
            <p:ph type="dt" sz="half" idx="25"/>
          </p:nvPr>
        </p:nvSpPr>
        <p:spPr/>
        <p:txBody>
          <a:bodyPr/>
          <a:lstStyle/>
          <a:p>
            <a:pPr>
              <a:defRPr/>
            </a:pPr>
            <a:fld id="{AF6CEF3A-2DE6-2F4A-8E04-A1E44144A641}" type="datetime1">
              <a:rPr lang="de-CH" smtClean="0"/>
              <a:t>17.09.2025</a:t>
            </a:fld>
            <a:endParaRPr lang="de-CH" dirty="0"/>
          </a:p>
        </p:txBody>
      </p:sp>
      <p:sp>
        <p:nvSpPr>
          <p:cNvPr id="6" name="Fußzeilenplatzhalter 5"/>
          <p:cNvSpPr>
            <a:spLocks noGrp="1"/>
          </p:cNvSpPr>
          <p:nvPr>
            <p:ph type="ftr" sz="quarter" idx="26"/>
          </p:nvPr>
        </p:nvSpPr>
        <p:spPr/>
        <p:txBody>
          <a:bodyPr/>
          <a:lstStyle/>
          <a:p>
            <a:pPr>
              <a:defRPr/>
            </a:pPr>
            <a:r>
              <a:rPr lang="en-GB" altLang="de-DE" dirty="0" err="1"/>
              <a:t>Présentation</a:t>
            </a:r>
            <a:r>
              <a:rPr lang="en-GB" altLang="de-DE" dirty="0"/>
              <a:t> Bourdon</a:t>
            </a:r>
            <a:endParaRPr lang="de-DE" altLang="de-DE" dirty="0"/>
          </a:p>
        </p:txBody>
      </p:sp>
      <p:sp>
        <p:nvSpPr>
          <p:cNvPr id="7" name="Foliennummernplatzhalter 6"/>
          <p:cNvSpPr>
            <a:spLocks noGrp="1"/>
          </p:cNvSpPr>
          <p:nvPr>
            <p:ph type="sldNum" sz="quarter" idx="27"/>
          </p:nvPr>
        </p:nvSpPr>
        <p:spPr/>
        <p:txBody>
          <a:bodyPr/>
          <a:lstStyle/>
          <a:p>
            <a:pPr>
              <a:defRPr/>
            </a:pPr>
            <a:fld id="{DE15152C-7E44-A94B-BCD8-272D3D1F368E}" type="slidenum">
              <a:rPr lang="de-DE" altLang="de-DE" smtClean="0"/>
              <a:pPr>
                <a:defRPr/>
              </a:pPr>
              <a:t>24</a:t>
            </a:fld>
            <a:endParaRPr lang="de-DE" altLang="de-DE" dirty="0"/>
          </a:p>
        </p:txBody>
      </p:sp>
      <p:graphicFrame>
        <p:nvGraphicFramePr>
          <p:cNvPr id="9" name="Tabelle 8">
            <a:extLst>
              <a:ext uri="{FF2B5EF4-FFF2-40B4-BE49-F238E27FC236}">
                <a16:creationId xmlns:a16="http://schemas.microsoft.com/office/drawing/2014/main" id="{33666B0F-02A3-2B70-ABF4-D08753917C5C}"/>
              </a:ext>
            </a:extLst>
          </p:cNvPr>
          <p:cNvGraphicFramePr>
            <a:graphicFrameLocks/>
          </p:cNvGraphicFramePr>
          <p:nvPr/>
        </p:nvGraphicFramePr>
        <p:xfrm>
          <a:off x="479425" y="5040000"/>
          <a:ext cx="3456384" cy="735840"/>
        </p:xfrm>
        <a:graphic>
          <a:graphicData uri="http://schemas.openxmlformats.org/drawingml/2006/table">
            <a:tbl>
              <a:tblPr firstRow="1" bandRow="1">
                <a:tableStyleId>{2D5ABB26-0587-4C30-8999-92F81FD0307C}</a:tableStyleId>
              </a:tblPr>
              <a:tblGrid>
                <a:gridCol w="3456384">
                  <a:extLst>
                    <a:ext uri="{9D8B030D-6E8A-4147-A177-3AD203B41FA5}">
                      <a16:colId xmlns:a16="http://schemas.microsoft.com/office/drawing/2014/main" val="2109833406"/>
                    </a:ext>
                  </a:extLst>
                </a:gridCol>
              </a:tblGrid>
              <a:tr h="238543">
                <a:tc>
                  <a:txBody>
                    <a:bodyPr/>
                    <a:lstStyle/>
                    <a:p>
                      <a:pPr marL="0" indent="0">
                        <a:buFontTx/>
                        <a:buNone/>
                      </a:pPr>
                      <a:r>
                        <a:rPr lang="de-DE" sz="1800" dirty="0">
                          <a:solidFill>
                            <a:schemeClr val="tx2"/>
                          </a:solidFill>
                        </a:rPr>
                        <a:t>Thermostats </a:t>
                      </a:r>
                      <a:r>
                        <a:rPr lang="de-DE" sz="1800" dirty="0" err="1">
                          <a:solidFill>
                            <a:schemeClr val="tx2"/>
                          </a:solidFill>
                        </a:rPr>
                        <a:t>compacts</a:t>
                      </a:r>
                      <a:endParaRPr lang="de-DE" sz="1800" dirty="0">
                        <a:solidFill>
                          <a:schemeClr val="tx2"/>
                        </a:solidFill>
                      </a:endParaRPr>
                    </a:p>
                  </a:txBody>
                  <a:tcPr marL="0" marR="0" marT="46800" marB="46800" anchor="ctr">
                    <a:lnT w="6350" cap="flat" cmpd="sng" algn="ctr">
                      <a:solidFill>
                        <a:schemeClr val="tx2">
                          <a:lumMod val="20000"/>
                          <a:lumOff val="80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2549812082"/>
                  </a:ext>
                </a:extLst>
              </a:tr>
              <a:tr h="238543">
                <a:tc>
                  <a:txBody>
                    <a:bodyPr/>
                    <a:lstStyle/>
                    <a:p>
                      <a:pPr marL="0" indent="0">
                        <a:buFontTx/>
                        <a:buNone/>
                      </a:pPr>
                      <a:r>
                        <a:rPr lang="de-DE" sz="1800" dirty="0">
                          <a:solidFill>
                            <a:schemeClr val="tx2"/>
                          </a:solidFill>
                        </a:rPr>
                        <a:t>Thermostats </a:t>
                      </a:r>
                      <a:r>
                        <a:rPr lang="de-DE" sz="1800" dirty="0" err="1">
                          <a:solidFill>
                            <a:schemeClr val="tx2"/>
                          </a:solidFill>
                        </a:rPr>
                        <a:t>industriels</a:t>
                      </a:r>
                      <a:endParaRPr lang="de-DE" sz="1800" dirty="0">
                        <a:solidFill>
                          <a:schemeClr val="tx2"/>
                        </a:solidFill>
                      </a:endParaRPr>
                    </a:p>
                  </a:txBody>
                  <a:tcPr marL="0" marR="0" marT="46800" marB="46800"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018680372"/>
                  </a:ext>
                </a:extLst>
              </a:tr>
            </a:tbl>
          </a:graphicData>
        </a:graphic>
      </p:graphicFrame>
      <p:sp>
        <p:nvSpPr>
          <p:cNvPr id="4" name="Textfeld 3">
            <a:extLst>
              <a:ext uri="{FF2B5EF4-FFF2-40B4-BE49-F238E27FC236}">
                <a16:creationId xmlns:a16="http://schemas.microsoft.com/office/drawing/2014/main" id="{E170C7E3-3785-6533-2535-B1CBBDA1101D}"/>
              </a:ext>
            </a:extLst>
          </p:cNvPr>
          <p:cNvSpPr txBox="1"/>
          <p:nvPr/>
        </p:nvSpPr>
        <p:spPr bwMode="auto">
          <a:xfrm>
            <a:off x="4936142" y="4272595"/>
            <a:ext cx="0" cy="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rtlCol="0" anchor="t" anchorCtr="0" compatLnSpc="1">
            <a:prstTxWarp prst="textNoShape">
              <a:avLst/>
            </a:prstTxWarp>
            <a:noAutofit/>
          </a:bodyPr>
          <a:lstStyle/>
          <a:p>
            <a:pPr marL="285750" indent="-285750" algn="l">
              <a:lnSpc>
                <a:spcPct val="110000"/>
              </a:lnSpc>
              <a:spcAft>
                <a:spcPts val="600"/>
              </a:spcAft>
              <a:buClr>
                <a:schemeClr val="accent1"/>
              </a:buClr>
              <a:buFont typeface="Wingdings" panose="05000000000000000000" pitchFamily="2" charset="2"/>
              <a:buChar char="§"/>
            </a:pPr>
            <a:endParaRPr lang="de-DE" dirty="0" err="1">
              <a:solidFill>
                <a:schemeClr val="tx2"/>
              </a:solidFill>
            </a:endParaRPr>
          </a:p>
        </p:txBody>
      </p:sp>
      <p:sp>
        <p:nvSpPr>
          <p:cNvPr id="8" name="Textfeld 7">
            <a:extLst>
              <a:ext uri="{FF2B5EF4-FFF2-40B4-BE49-F238E27FC236}">
                <a16:creationId xmlns:a16="http://schemas.microsoft.com/office/drawing/2014/main" id="{A54560CB-A5A9-D790-7BBC-FE3646B1D3CE}"/>
              </a:ext>
            </a:extLst>
          </p:cNvPr>
          <p:cNvSpPr txBox="1"/>
          <p:nvPr/>
        </p:nvSpPr>
        <p:spPr bwMode="auto">
          <a:xfrm>
            <a:off x="717176" y="959224"/>
            <a:ext cx="0" cy="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rtlCol="0" anchor="t" anchorCtr="0" compatLnSpc="1">
            <a:prstTxWarp prst="textNoShape">
              <a:avLst/>
            </a:prstTxWarp>
            <a:noAutofit/>
          </a:bodyPr>
          <a:lstStyle/>
          <a:p>
            <a:pPr marL="285750" indent="-285750" algn="l">
              <a:lnSpc>
                <a:spcPct val="110000"/>
              </a:lnSpc>
              <a:spcAft>
                <a:spcPts val="600"/>
              </a:spcAft>
              <a:buClr>
                <a:schemeClr val="accent1"/>
              </a:buClr>
              <a:buFont typeface="Wingdings" panose="05000000000000000000" pitchFamily="2" charset="2"/>
              <a:buChar char="§"/>
            </a:pPr>
            <a:endParaRPr lang="de-DE" dirty="0" err="1">
              <a:solidFill>
                <a:schemeClr val="tx2"/>
              </a:solidFill>
            </a:endParaRPr>
          </a:p>
        </p:txBody>
      </p:sp>
      <p:sp>
        <p:nvSpPr>
          <p:cNvPr id="11" name="Textfeld 10">
            <a:extLst>
              <a:ext uri="{FF2B5EF4-FFF2-40B4-BE49-F238E27FC236}">
                <a16:creationId xmlns:a16="http://schemas.microsoft.com/office/drawing/2014/main" id="{1EC4A531-C514-C5D0-E369-F43FA075CFB4}"/>
              </a:ext>
            </a:extLst>
          </p:cNvPr>
          <p:cNvSpPr txBox="1"/>
          <p:nvPr/>
        </p:nvSpPr>
        <p:spPr bwMode="auto">
          <a:xfrm>
            <a:off x="1452282" y="977153"/>
            <a:ext cx="0" cy="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rtlCol="0" anchor="t" anchorCtr="0" compatLnSpc="1">
            <a:prstTxWarp prst="textNoShape">
              <a:avLst/>
            </a:prstTxWarp>
            <a:noAutofit/>
          </a:bodyPr>
          <a:lstStyle/>
          <a:p>
            <a:pPr marL="285750" indent="-285750" algn="l">
              <a:lnSpc>
                <a:spcPct val="110000"/>
              </a:lnSpc>
              <a:spcAft>
                <a:spcPts val="600"/>
              </a:spcAft>
              <a:buClr>
                <a:schemeClr val="accent1"/>
              </a:buClr>
              <a:buFont typeface="Wingdings" panose="05000000000000000000" pitchFamily="2" charset="2"/>
              <a:buChar char="§"/>
            </a:pPr>
            <a:endParaRPr lang="de-DE" dirty="0" err="1">
              <a:solidFill>
                <a:schemeClr val="tx2"/>
              </a:solidFill>
            </a:endParaRPr>
          </a:p>
        </p:txBody>
      </p:sp>
      <p:pic>
        <p:nvPicPr>
          <p:cNvPr id="13" name="Grafik 12">
            <a:extLst>
              <a:ext uri="{FF2B5EF4-FFF2-40B4-BE49-F238E27FC236}">
                <a16:creationId xmlns:a16="http://schemas.microsoft.com/office/drawing/2014/main" id="{4F1AF986-74B9-9F8B-0600-B54B83BEAB9F}"/>
              </a:ext>
            </a:extLst>
          </p:cNvPr>
          <p:cNvPicPr>
            <a:picLocks noChangeAspect="1"/>
          </p:cNvPicPr>
          <p:nvPr/>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479376" y="920044"/>
            <a:ext cx="720000" cy="1050275"/>
          </a:xfrm>
          <a:prstGeom prst="rect">
            <a:avLst/>
          </a:prstGeom>
          <a:effectLst>
            <a:outerShdw blurRad="889000" dir="5400000" algn="ctr" rotWithShape="0">
              <a:schemeClr val="tx1">
                <a:alpha val="30000"/>
              </a:schemeClr>
            </a:outerShdw>
          </a:effectLst>
        </p:spPr>
      </p:pic>
      <p:pic>
        <p:nvPicPr>
          <p:cNvPr id="14" name="Bildplatzhalter 13">
            <a:extLst>
              <a:ext uri="{FF2B5EF4-FFF2-40B4-BE49-F238E27FC236}">
                <a16:creationId xmlns:a16="http://schemas.microsoft.com/office/drawing/2014/main" id="{21505D39-268A-6AA2-AABF-F93D45AF07A7}"/>
              </a:ext>
            </a:extLst>
          </p:cNvPr>
          <p:cNvPicPr>
            <a:picLocks noGrp="1" noChangeAspect="1"/>
          </p:cNvPicPr>
          <p:nvPr>
            <p:ph type="pic" sz="quarter" idx="23"/>
          </p:nvPr>
        </p:nvPicPr>
        <p:blipFill rotWithShape="1">
          <a:blip r:embed="rId6" cstate="print">
            <a:extLst>
              <a:ext uri="{28A0092B-C50C-407E-A947-70E740481C1C}">
                <a14:useLocalDpi xmlns:a14="http://schemas.microsoft.com/office/drawing/2010/main"/>
              </a:ext>
            </a:extLst>
          </a:blip>
          <a:srcRect l="-8195" t="-5078" r="-9245" b="-32617"/>
          <a:stretch/>
        </p:blipFill>
        <p:spPr>
          <a:xfrm>
            <a:off x="7032104" y="1269264"/>
            <a:ext cx="5158632" cy="4536000"/>
          </a:xfrm>
          <a:prstGeom prst="rect">
            <a:avLst/>
          </a:prstGeom>
        </p:spPr>
      </p:pic>
    </p:spTree>
    <p:extLst>
      <p:ext uri="{BB962C8B-B14F-4D97-AF65-F5344CB8AC3E}">
        <p14:creationId xmlns:p14="http://schemas.microsoft.com/office/powerpoint/2010/main" val="2183330913"/>
      </p:ext>
    </p:extLst>
  </p:cSld>
  <p:clrMapOvr>
    <a:masterClrMapping/>
  </p:clrMapOvr>
  <p:extLst>
    <p:ext uri="{6950BFC3-D8DA-4A85-94F7-54DA5524770B}">
      <p188:commentRel xmlns:p188="http://schemas.microsoft.com/office/powerpoint/2018/8/main" r:id="rId3"/>
    </p:ext>
  </p:extLs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B117AE6-55BB-DDFA-CD0B-959FFB382071}"/>
              </a:ext>
            </a:extLst>
          </p:cNvPr>
          <p:cNvSpPr>
            <a:spLocks noGrp="1"/>
          </p:cNvSpPr>
          <p:nvPr>
            <p:ph type="title"/>
          </p:nvPr>
        </p:nvSpPr>
        <p:spPr/>
        <p:txBody>
          <a:bodyPr/>
          <a:lstStyle/>
          <a:p>
            <a:r>
              <a:rPr lang="de-DE" dirty="0">
                <a:effectLst/>
                <a:latin typeface="+mn-lt"/>
              </a:rPr>
              <a:t>Thermostats.</a:t>
            </a:r>
          </a:p>
        </p:txBody>
      </p:sp>
      <p:sp>
        <p:nvSpPr>
          <p:cNvPr id="3" name="Textplatzhalter 2">
            <a:extLst>
              <a:ext uri="{FF2B5EF4-FFF2-40B4-BE49-F238E27FC236}">
                <a16:creationId xmlns:a16="http://schemas.microsoft.com/office/drawing/2014/main" id="{116D9489-733C-9D15-2541-279AE1E88541}"/>
              </a:ext>
            </a:extLst>
          </p:cNvPr>
          <p:cNvSpPr>
            <a:spLocks noGrp="1"/>
          </p:cNvSpPr>
          <p:nvPr>
            <p:ph type="body" sz="quarter" idx="24"/>
          </p:nvPr>
        </p:nvSpPr>
        <p:spPr/>
        <p:txBody>
          <a:bodyPr/>
          <a:lstStyle/>
          <a:p>
            <a:r>
              <a:rPr lang="en-US" sz="1800" dirty="0">
                <a:solidFill>
                  <a:schemeClr val="accent1"/>
                </a:solidFill>
              </a:rPr>
              <a:t>Thermostats compacts</a:t>
            </a:r>
          </a:p>
          <a:p>
            <a:endParaRPr lang="de-DE" dirty="0">
              <a:solidFill>
                <a:schemeClr val="accent1"/>
              </a:solidFill>
            </a:endParaRPr>
          </a:p>
        </p:txBody>
      </p:sp>
      <p:sp>
        <p:nvSpPr>
          <p:cNvPr id="5" name="Textplatzhalter 4">
            <a:extLst>
              <a:ext uri="{FF2B5EF4-FFF2-40B4-BE49-F238E27FC236}">
                <a16:creationId xmlns:a16="http://schemas.microsoft.com/office/drawing/2014/main" id="{4C69FB46-783F-3B7B-855A-7AC062FD181B}"/>
              </a:ext>
            </a:extLst>
          </p:cNvPr>
          <p:cNvSpPr>
            <a:spLocks noGrp="1"/>
          </p:cNvSpPr>
          <p:nvPr>
            <p:ph type="body" sz="quarter" idx="29"/>
          </p:nvPr>
        </p:nvSpPr>
        <p:spPr/>
        <p:txBody>
          <a:bodyPr/>
          <a:lstStyle/>
          <a:p>
            <a:r>
              <a:rPr lang="en-US" sz="1800" dirty="0">
                <a:solidFill>
                  <a:schemeClr val="accent1"/>
                </a:solidFill>
              </a:rPr>
              <a:t>Thermostats </a:t>
            </a:r>
            <a:r>
              <a:rPr lang="en-US" sz="1800" dirty="0" err="1">
                <a:solidFill>
                  <a:schemeClr val="accent1"/>
                </a:solidFill>
              </a:rPr>
              <a:t>industriels</a:t>
            </a:r>
            <a:endParaRPr lang="en-US" sz="1600" dirty="0">
              <a:solidFill>
                <a:schemeClr val="accent1"/>
              </a:solidFill>
            </a:endParaRPr>
          </a:p>
          <a:p>
            <a:endParaRPr lang="de-DE" dirty="0">
              <a:solidFill>
                <a:schemeClr val="accent1"/>
              </a:solidFill>
            </a:endParaRPr>
          </a:p>
        </p:txBody>
      </p:sp>
      <p:sp>
        <p:nvSpPr>
          <p:cNvPr id="11" name="Textplatzhalter 10">
            <a:extLst>
              <a:ext uri="{FF2B5EF4-FFF2-40B4-BE49-F238E27FC236}">
                <a16:creationId xmlns:a16="http://schemas.microsoft.com/office/drawing/2014/main" id="{8457F9A9-59D6-3F8D-9D4E-1B3A21CA12A3}"/>
              </a:ext>
            </a:extLst>
          </p:cNvPr>
          <p:cNvSpPr>
            <a:spLocks noGrp="1"/>
          </p:cNvSpPr>
          <p:nvPr>
            <p:ph type="body" sz="quarter" idx="38"/>
          </p:nvPr>
        </p:nvSpPr>
        <p:spPr/>
        <p:txBody>
          <a:bodyPr/>
          <a:lstStyle/>
          <a:p>
            <a:pPr marL="176400" indent="-176400">
              <a:buFont typeface="Wingdings" panose="05000000000000000000" pitchFamily="2" charset="2"/>
              <a:buChar char="§"/>
            </a:pPr>
            <a:r>
              <a:rPr lang="fr-FR" sz="1200" dirty="0"/>
              <a:t>Version standard et avec homologation ATEX / </a:t>
            </a:r>
            <a:r>
              <a:rPr lang="fr-FR" sz="1200" dirty="0" err="1"/>
              <a:t>IECEx</a:t>
            </a:r>
            <a:endParaRPr lang="fr-FR" sz="1200" dirty="0"/>
          </a:p>
          <a:p>
            <a:pPr marL="176400" indent="-176400">
              <a:buFont typeface="Wingdings" panose="05000000000000000000" pitchFamily="2" charset="2"/>
              <a:buChar char="§"/>
            </a:pPr>
            <a:r>
              <a:rPr lang="fr-FR" sz="1200" dirty="0"/>
              <a:t>Valeur de consigne et hystérésis réglables</a:t>
            </a:r>
          </a:p>
          <a:p>
            <a:pPr marL="176400" indent="-176400">
              <a:buFont typeface="Wingdings" panose="05000000000000000000" pitchFamily="2" charset="2"/>
              <a:buChar char="§"/>
            </a:pPr>
            <a:r>
              <a:rPr lang="fr-FR" sz="1200" dirty="0"/>
              <a:t>Montage direct ou avec capillaire</a:t>
            </a:r>
          </a:p>
          <a:p>
            <a:pPr marL="176400" indent="-176400">
              <a:buFont typeface="Wingdings" panose="05000000000000000000" pitchFamily="2" charset="2"/>
              <a:buChar char="§"/>
            </a:pPr>
            <a:r>
              <a:rPr lang="fr-FR" sz="1200" dirty="0"/>
              <a:t>Design compact</a:t>
            </a:r>
          </a:p>
          <a:p>
            <a:pPr marL="176400" indent="-176400">
              <a:buFont typeface="Wingdings" panose="05000000000000000000" pitchFamily="2" charset="2"/>
              <a:buChar char="§"/>
            </a:pPr>
            <a:r>
              <a:rPr lang="fr-FR" sz="1200" dirty="0"/>
              <a:t>Plage de température comprise entre </a:t>
            </a:r>
            <a:br>
              <a:rPr lang="fr-FR" sz="1200" dirty="0"/>
            </a:br>
            <a:r>
              <a:rPr lang="fr-FR" sz="1200" dirty="0"/>
              <a:t>-46 et 250</a:t>
            </a:r>
            <a:r>
              <a:rPr lang="fr-FR" spc="-600" dirty="0"/>
              <a:t> °</a:t>
            </a:r>
            <a:r>
              <a:rPr lang="fr-FR" dirty="0"/>
              <a:t>C </a:t>
            </a:r>
          </a:p>
          <a:p>
            <a:pPr marL="176400" indent="-176400">
              <a:buFont typeface="Wingdings" panose="05000000000000000000" pitchFamily="2" charset="2"/>
              <a:buChar char="§"/>
            </a:pPr>
            <a:r>
              <a:rPr lang="fr-FR" dirty="0"/>
              <a:t>Capillaire </a:t>
            </a:r>
            <a:r>
              <a:rPr lang="fr-FR" sz="1200" dirty="0"/>
              <a:t>de 1...10 mètres</a:t>
            </a:r>
            <a:endParaRPr lang="en-US" sz="900" dirty="0"/>
          </a:p>
          <a:p>
            <a:pPr marL="176400" indent="-176400"/>
            <a:endParaRPr lang="de-DE" dirty="0"/>
          </a:p>
        </p:txBody>
      </p:sp>
      <p:sp>
        <p:nvSpPr>
          <p:cNvPr id="12" name="Textplatzhalter 11">
            <a:extLst>
              <a:ext uri="{FF2B5EF4-FFF2-40B4-BE49-F238E27FC236}">
                <a16:creationId xmlns:a16="http://schemas.microsoft.com/office/drawing/2014/main" id="{DB92670C-0E72-4A9F-A0F1-AD38091327A8}"/>
              </a:ext>
            </a:extLst>
          </p:cNvPr>
          <p:cNvSpPr>
            <a:spLocks noGrp="1"/>
          </p:cNvSpPr>
          <p:nvPr>
            <p:ph type="body" sz="quarter" idx="39"/>
          </p:nvPr>
        </p:nvSpPr>
        <p:spPr/>
        <p:txBody>
          <a:bodyPr/>
          <a:lstStyle/>
          <a:p>
            <a:pPr marL="176400" indent="-176400">
              <a:buFont typeface="Wingdings" panose="05000000000000000000" pitchFamily="2" charset="2"/>
              <a:buChar char="§"/>
            </a:pPr>
            <a:r>
              <a:rPr lang="fr-FR" sz="1200" dirty="0"/>
              <a:t>Version standard et avec homologation ATEX / </a:t>
            </a:r>
            <a:r>
              <a:rPr lang="fr-FR" sz="1200" dirty="0" err="1"/>
              <a:t>IECEx</a:t>
            </a:r>
            <a:endParaRPr lang="fr-FR" sz="1200" dirty="0"/>
          </a:p>
          <a:p>
            <a:pPr marL="176400" indent="-176400">
              <a:buFont typeface="Wingdings" panose="05000000000000000000" pitchFamily="2" charset="2"/>
              <a:buChar char="§"/>
            </a:pPr>
            <a:r>
              <a:rPr lang="fr-FR" sz="1200" dirty="0"/>
              <a:t>Valeur de consigne et hystérésis réglables</a:t>
            </a:r>
          </a:p>
          <a:p>
            <a:pPr marL="176400" indent="-176400">
              <a:buFont typeface="Wingdings" panose="05000000000000000000" pitchFamily="2" charset="2"/>
              <a:buChar char="§"/>
            </a:pPr>
            <a:r>
              <a:rPr lang="fr-FR" sz="1200" dirty="0"/>
              <a:t>Montage direct ou avec capillaire</a:t>
            </a:r>
          </a:p>
          <a:p>
            <a:pPr marL="176400" indent="-176400">
              <a:buFont typeface="Wingdings" panose="05000000000000000000" pitchFamily="2" charset="2"/>
              <a:buChar char="§"/>
            </a:pPr>
            <a:r>
              <a:rPr lang="fr-FR" sz="1200" dirty="0"/>
              <a:t>Large choix de différents </a:t>
            </a:r>
            <a:r>
              <a:rPr lang="fr-FR" sz="1200" dirty="0" err="1"/>
              <a:t>microrupteurs</a:t>
            </a:r>
            <a:endParaRPr lang="fr-FR" sz="1200" dirty="0"/>
          </a:p>
          <a:p>
            <a:pPr marL="176400" indent="-176400">
              <a:buFont typeface="Wingdings" panose="05000000000000000000" pitchFamily="2" charset="2"/>
              <a:buChar char="§"/>
            </a:pPr>
            <a:r>
              <a:rPr lang="fr-FR" sz="1200" dirty="0"/>
              <a:t>Plage de température comprise entre </a:t>
            </a:r>
            <a:br>
              <a:rPr lang="fr-FR" sz="1200" dirty="0"/>
            </a:br>
            <a:r>
              <a:rPr lang="fr-FR" sz="1200" dirty="0"/>
              <a:t>-46 et 270</a:t>
            </a:r>
            <a:r>
              <a:rPr lang="fr-FR" spc="-600" dirty="0"/>
              <a:t> °</a:t>
            </a:r>
            <a:r>
              <a:rPr lang="fr-FR" dirty="0"/>
              <a:t>C </a:t>
            </a:r>
          </a:p>
          <a:p>
            <a:pPr marL="176400" indent="-176400">
              <a:buFont typeface="Wingdings" panose="05000000000000000000" pitchFamily="2" charset="2"/>
              <a:buChar char="§"/>
            </a:pPr>
            <a:r>
              <a:rPr lang="fr-FR" dirty="0"/>
              <a:t>Capillaire </a:t>
            </a:r>
            <a:r>
              <a:rPr lang="fr-FR" sz="1200" dirty="0"/>
              <a:t>de 1 à 20 mètres</a:t>
            </a:r>
            <a:endParaRPr lang="de-DE" dirty="0"/>
          </a:p>
        </p:txBody>
      </p:sp>
      <p:sp>
        <p:nvSpPr>
          <p:cNvPr id="15" name="Datumsplatzhalter 14">
            <a:extLst>
              <a:ext uri="{FF2B5EF4-FFF2-40B4-BE49-F238E27FC236}">
                <a16:creationId xmlns:a16="http://schemas.microsoft.com/office/drawing/2014/main" id="{49962A77-1A87-7C59-58A4-30B1743FF8EE}"/>
              </a:ext>
            </a:extLst>
          </p:cNvPr>
          <p:cNvSpPr>
            <a:spLocks noGrp="1"/>
          </p:cNvSpPr>
          <p:nvPr>
            <p:ph type="dt" sz="half" idx="46"/>
          </p:nvPr>
        </p:nvSpPr>
        <p:spPr/>
        <p:txBody>
          <a:bodyPr/>
          <a:lstStyle/>
          <a:p>
            <a:pPr>
              <a:defRPr/>
            </a:pPr>
            <a:fld id="{423233FB-CA55-5E49-8BAA-9C23718D6425}" type="datetime1">
              <a:rPr lang="de-CH" smtClean="0"/>
              <a:t>17.09.2025</a:t>
            </a:fld>
            <a:endParaRPr lang="de-CH" dirty="0"/>
          </a:p>
        </p:txBody>
      </p:sp>
      <p:sp>
        <p:nvSpPr>
          <p:cNvPr id="16" name="Fußzeilenplatzhalter 15">
            <a:extLst>
              <a:ext uri="{FF2B5EF4-FFF2-40B4-BE49-F238E27FC236}">
                <a16:creationId xmlns:a16="http://schemas.microsoft.com/office/drawing/2014/main" id="{31EFD84F-9D69-34A4-C4BA-3960915A5DCC}"/>
              </a:ext>
            </a:extLst>
          </p:cNvPr>
          <p:cNvSpPr>
            <a:spLocks noGrp="1"/>
          </p:cNvSpPr>
          <p:nvPr>
            <p:ph type="ftr" sz="quarter" idx="47"/>
          </p:nvPr>
        </p:nvSpPr>
        <p:spPr/>
        <p:txBody>
          <a:bodyPr/>
          <a:lstStyle/>
          <a:p>
            <a:pPr>
              <a:defRPr/>
            </a:pPr>
            <a:r>
              <a:rPr lang="en-GB" altLang="de-DE" dirty="0" err="1"/>
              <a:t>Présentation</a:t>
            </a:r>
            <a:r>
              <a:rPr lang="en-GB" altLang="de-DE" dirty="0"/>
              <a:t> Bourdon</a:t>
            </a:r>
            <a:endParaRPr lang="de-DE" altLang="de-DE" dirty="0"/>
          </a:p>
        </p:txBody>
      </p:sp>
      <p:sp>
        <p:nvSpPr>
          <p:cNvPr id="17" name="Foliennummernplatzhalter 16">
            <a:extLst>
              <a:ext uri="{FF2B5EF4-FFF2-40B4-BE49-F238E27FC236}">
                <a16:creationId xmlns:a16="http://schemas.microsoft.com/office/drawing/2014/main" id="{58D61AC7-C2C1-DBE6-D713-A16820086A8F}"/>
              </a:ext>
            </a:extLst>
          </p:cNvPr>
          <p:cNvSpPr>
            <a:spLocks noGrp="1"/>
          </p:cNvSpPr>
          <p:nvPr>
            <p:ph type="sldNum" sz="quarter" idx="48"/>
          </p:nvPr>
        </p:nvSpPr>
        <p:spPr/>
        <p:txBody>
          <a:bodyPr/>
          <a:lstStyle/>
          <a:p>
            <a:pPr>
              <a:defRPr/>
            </a:pPr>
            <a:fld id="{DE15152C-7E44-A94B-BCD8-272D3D1F368E}" type="slidenum">
              <a:rPr lang="de-DE" altLang="de-DE" smtClean="0"/>
              <a:pPr>
                <a:defRPr/>
              </a:pPr>
              <a:t>25</a:t>
            </a:fld>
            <a:endParaRPr lang="de-DE" altLang="de-DE" dirty="0"/>
          </a:p>
        </p:txBody>
      </p:sp>
      <p:cxnSp>
        <p:nvCxnSpPr>
          <p:cNvPr id="18" name="Gerade Verbindung 17">
            <a:extLst>
              <a:ext uri="{FF2B5EF4-FFF2-40B4-BE49-F238E27FC236}">
                <a16:creationId xmlns:a16="http://schemas.microsoft.com/office/drawing/2014/main" id="{88FDC72C-4DA9-4D57-03D7-AE65D85DFDA6}"/>
              </a:ext>
            </a:extLst>
          </p:cNvPr>
          <p:cNvCxnSpPr>
            <a:cxnSpLocks/>
          </p:cNvCxnSpPr>
          <p:nvPr/>
        </p:nvCxnSpPr>
        <p:spPr>
          <a:xfrm>
            <a:off x="477838" y="3274031"/>
            <a:ext cx="2593975"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Gerade Verbindung 18">
            <a:extLst>
              <a:ext uri="{FF2B5EF4-FFF2-40B4-BE49-F238E27FC236}">
                <a16:creationId xmlns:a16="http://schemas.microsoft.com/office/drawing/2014/main" id="{45B164C4-3184-C32C-3908-1CBDB9CA0854}"/>
              </a:ext>
            </a:extLst>
          </p:cNvPr>
          <p:cNvCxnSpPr>
            <a:cxnSpLocks/>
          </p:cNvCxnSpPr>
          <p:nvPr/>
        </p:nvCxnSpPr>
        <p:spPr>
          <a:xfrm>
            <a:off x="3357563" y="3274031"/>
            <a:ext cx="2593975"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sp>
        <p:nvSpPr>
          <p:cNvPr id="24" name="Textfeld 23">
            <a:extLst>
              <a:ext uri="{FF2B5EF4-FFF2-40B4-BE49-F238E27FC236}">
                <a16:creationId xmlns:a16="http://schemas.microsoft.com/office/drawing/2014/main" id="{BA26C357-7B6D-AA12-E965-7C8EFC45BD0B}"/>
              </a:ext>
            </a:extLst>
          </p:cNvPr>
          <p:cNvSpPr txBox="1"/>
          <p:nvPr/>
        </p:nvSpPr>
        <p:spPr bwMode="auto">
          <a:xfrm>
            <a:off x="7046259" y="1147482"/>
            <a:ext cx="0" cy="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rtlCol="0" anchor="t" anchorCtr="0" compatLnSpc="1">
            <a:prstTxWarp prst="textNoShape">
              <a:avLst/>
            </a:prstTxWarp>
            <a:noAutofit/>
          </a:bodyPr>
          <a:lstStyle/>
          <a:p>
            <a:pPr marL="285750" indent="-285750" algn="l">
              <a:lnSpc>
                <a:spcPct val="110000"/>
              </a:lnSpc>
              <a:spcAft>
                <a:spcPts val="600"/>
              </a:spcAft>
              <a:buClr>
                <a:schemeClr val="accent1"/>
              </a:buClr>
              <a:buFont typeface="Wingdings" panose="05000000000000000000" pitchFamily="2" charset="2"/>
              <a:buChar char="§"/>
            </a:pPr>
            <a:endParaRPr lang="de-DE" dirty="0" err="1">
              <a:solidFill>
                <a:schemeClr val="tx2"/>
              </a:solidFill>
            </a:endParaRPr>
          </a:p>
        </p:txBody>
      </p:sp>
      <p:sp>
        <p:nvSpPr>
          <p:cNvPr id="13" name="Textfeld 12">
            <a:extLst>
              <a:ext uri="{FF2B5EF4-FFF2-40B4-BE49-F238E27FC236}">
                <a16:creationId xmlns:a16="http://schemas.microsoft.com/office/drawing/2014/main" id="{45B68C09-E9D6-971E-1D6C-F0109A1C488C}"/>
              </a:ext>
            </a:extLst>
          </p:cNvPr>
          <p:cNvSpPr txBox="1"/>
          <p:nvPr/>
        </p:nvSpPr>
        <p:spPr bwMode="auto">
          <a:xfrm>
            <a:off x="7628965" y="2339788"/>
            <a:ext cx="0" cy="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rtlCol="0" anchor="t" anchorCtr="0" compatLnSpc="1">
            <a:prstTxWarp prst="textNoShape">
              <a:avLst/>
            </a:prstTxWarp>
            <a:noAutofit/>
          </a:bodyPr>
          <a:lstStyle/>
          <a:p>
            <a:pPr marL="285750" indent="-285750" algn="l">
              <a:lnSpc>
                <a:spcPct val="110000"/>
              </a:lnSpc>
              <a:spcAft>
                <a:spcPts val="600"/>
              </a:spcAft>
              <a:buClr>
                <a:schemeClr val="accent1"/>
              </a:buClr>
              <a:buFont typeface="Wingdings" panose="05000000000000000000" pitchFamily="2" charset="2"/>
              <a:buChar char="§"/>
            </a:pPr>
            <a:endParaRPr lang="de-DE" dirty="0" err="1">
              <a:solidFill>
                <a:schemeClr val="tx2"/>
              </a:solidFill>
            </a:endParaRPr>
          </a:p>
        </p:txBody>
      </p:sp>
      <p:sp>
        <p:nvSpPr>
          <p:cNvPr id="14" name="Textfeld 13">
            <a:extLst>
              <a:ext uri="{FF2B5EF4-FFF2-40B4-BE49-F238E27FC236}">
                <a16:creationId xmlns:a16="http://schemas.microsoft.com/office/drawing/2014/main" id="{13F0A49C-5AB2-A8F1-F3AC-913272EA573B}"/>
              </a:ext>
            </a:extLst>
          </p:cNvPr>
          <p:cNvSpPr txBox="1"/>
          <p:nvPr/>
        </p:nvSpPr>
        <p:spPr bwMode="auto">
          <a:xfrm>
            <a:off x="7279341" y="3110753"/>
            <a:ext cx="0" cy="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rtlCol="0" anchor="t" anchorCtr="0" compatLnSpc="1">
            <a:prstTxWarp prst="textNoShape">
              <a:avLst/>
            </a:prstTxWarp>
            <a:noAutofit/>
          </a:bodyPr>
          <a:lstStyle/>
          <a:p>
            <a:pPr marL="285750" indent="-285750" algn="l">
              <a:lnSpc>
                <a:spcPct val="110000"/>
              </a:lnSpc>
              <a:spcAft>
                <a:spcPts val="600"/>
              </a:spcAft>
              <a:buClr>
                <a:schemeClr val="accent1"/>
              </a:buClr>
              <a:buFont typeface="Wingdings" panose="05000000000000000000" pitchFamily="2" charset="2"/>
              <a:buChar char="§"/>
            </a:pPr>
            <a:endParaRPr lang="de-DE" dirty="0" err="1">
              <a:solidFill>
                <a:schemeClr val="tx2"/>
              </a:solidFill>
            </a:endParaRPr>
          </a:p>
        </p:txBody>
      </p:sp>
      <p:sp>
        <p:nvSpPr>
          <p:cNvPr id="20" name="Textfeld 19">
            <a:extLst>
              <a:ext uri="{FF2B5EF4-FFF2-40B4-BE49-F238E27FC236}">
                <a16:creationId xmlns:a16="http://schemas.microsoft.com/office/drawing/2014/main" id="{99B17462-3A67-57AF-404D-7F207AE4B6E5}"/>
              </a:ext>
            </a:extLst>
          </p:cNvPr>
          <p:cNvSpPr txBox="1"/>
          <p:nvPr/>
        </p:nvSpPr>
        <p:spPr bwMode="auto">
          <a:xfrm>
            <a:off x="8014447" y="3101788"/>
            <a:ext cx="0" cy="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rtlCol="0" anchor="t" anchorCtr="0" compatLnSpc="1">
            <a:prstTxWarp prst="textNoShape">
              <a:avLst/>
            </a:prstTxWarp>
            <a:noAutofit/>
          </a:bodyPr>
          <a:lstStyle/>
          <a:p>
            <a:pPr marL="285750" indent="-285750" algn="l">
              <a:lnSpc>
                <a:spcPct val="110000"/>
              </a:lnSpc>
              <a:spcAft>
                <a:spcPts val="600"/>
              </a:spcAft>
              <a:buClr>
                <a:schemeClr val="accent1"/>
              </a:buClr>
              <a:buFont typeface="Wingdings" panose="05000000000000000000" pitchFamily="2" charset="2"/>
              <a:buChar char="§"/>
            </a:pPr>
            <a:endParaRPr lang="de-DE" dirty="0" err="1">
              <a:solidFill>
                <a:schemeClr val="tx2"/>
              </a:solidFill>
            </a:endParaRPr>
          </a:p>
        </p:txBody>
      </p:sp>
      <p:pic>
        <p:nvPicPr>
          <p:cNvPr id="7" name="Bildplatzhalter 6">
            <a:extLst>
              <a:ext uri="{FF2B5EF4-FFF2-40B4-BE49-F238E27FC236}">
                <a16:creationId xmlns:a16="http://schemas.microsoft.com/office/drawing/2014/main" id="{3ED037BD-C475-6265-B358-B686EF3642FF}"/>
              </a:ext>
            </a:extLst>
          </p:cNvPr>
          <p:cNvPicPr>
            <a:picLocks noGrp="1" noChangeAspect="1"/>
          </p:cNvPicPr>
          <p:nvPr>
            <p:ph type="pic" sz="quarter" idx="27"/>
          </p:nvPr>
        </p:nvPicPr>
        <p:blipFill rotWithShape="1">
          <a:blip r:embed="rId4" cstate="print">
            <a:extLst>
              <a:ext uri="{28A0092B-C50C-407E-A947-70E740481C1C}">
                <a14:useLocalDpi xmlns:a14="http://schemas.microsoft.com/office/drawing/2010/main"/>
              </a:ext>
            </a:extLst>
          </a:blip>
          <a:srcRect l="-78143" t="-4850" r="-103175"/>
          <a:stretch/>
        </p:blipFill>
        <p:spPr>
          <a:xfrm>
            <a:off x="479376" y="1987792"/>
            <a:ext cx="2592288" cy="1152000"/>
          </a:xfrm>
          <a:prstGeom prst="rect">
            <a:avLst/>
          </a:prstGeom>
        </p:spPr>
      </p:pic>
      <p:pic>
        <p:nvPicPr>
          <p:cNvPr id="10" name="Bildplatzhalter 9">
            <a:extLst>
              <a:ext uri="{FF2B5EF4-FFF2-40B4-BE49-F238E27FC236}">
                <a16:creationId xmlns:a16="http://schemas.microsoft.com/office/drawing/2014/main" id="{F42652DA-FD17-E0C9-159D-C37714FDCCB7}"/>
              </a:ext>
            </a:extLst>
          </p:cNvPr>
          <p:cNvPicPr>
            <a:picLocks noGrp="1" noChangeAspect="1"/>
          </p:cNvPicPr>
          <p:nvPr>
            <p:ph type="pic" sz="quarter" idx="30"/>
          </p:nvPr>
        </p:nvPicPr>
        <p:blipFill rotWithShape="1">
          <a:blip r:embed="rId5" cstate="print">
            <a:extLst>
              <a:ext uri="{28A0092B-C50C-407E-A947-70E740481C1C}">
                <a14:useLocalDpi xmlns:a14="http://schemas.microsoft.com/office/drawing/2010/main"/>
              </a:ext>
            </a:extLst>
          </a:blip>
          <a:srcRect l="-17932" r="-43431"/>
          <a:stretch/>
        </p:blipFill>
        <p:spPr>
          <a:xfrm>
            <a:off x="3359696" y="1987792"/>
            <a:ext cx="2591842" cy="1152000"/>
          </a:xfrm>
          <a:prstGeom prst="rect">
            <a:avLst/>
          </a:prstGeom>
        </p:spPr>
      </p:pic>
    </p:spTree>
    <p:extLst>
      <p:ext uri="{BB962C8B-B14F-4D97-AF65-F5344CB8AC3E}">
        <p14:creationId xmlns:p14="http://schemas.microsoft.com/office/powerpoint/2010/main" val="2548909355"/>
      </p:ext>
    </p:extLst>
  </p:cSld>
  <p:clrMapOvr>
    <a:masterClrMapping/>
  </p:clrMapOvr>
  <p:extLst>
    <p:ext uri="{6950BFC3-D8DA-4A85-94F7-54DA5524770B}">
      <p188:commentRel xmlns:p188="http://schemas.microsoft.com/office/powerpoint/2018/8/main" r:id="rId3"/>
    </p:ext>
  </p:extLs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fr-FR" dirty="0"/>
              <a:t>Accessoires. Mesure de la température.</a:t>
            </a:r>
            <a:endParaRPr lang="de-CH" dirty="0"/>
          </a:p>
        </p:txBody>
      </p:sp>
      <p:sp>
        <p:nvSpPr>
          <p:cNvPr id="5" name="Datumsplatzhalter 4"/>
          <p:cNvSpPr>
            <a:spLocks noGrp="1"/>
          </p:cNvSpPr>
          <p:nvPr>
            <p:ph type="dt" sz="half" idx="25"/>
          </p:nvPr>
        </p:nvSpPr>
        <p:spPr/>
        <p:txBody>
          <a:bodyPr/>
          <a:lstStyle/>
          <a:p>
            <a:pPr>
              <a:defRPr/>
            </a:pPr>
            <a:fld id="{AF6CEF3A-2DE6-2F4A-8E04-A1E44144A641}" type="datetime1">
              <a:rPr lang="de-CH" smtClean="0"/>
              <a:t>17.09.2025</a:t>
            </a:fld>
            <a:endParaRPr lang="de-CH" dirty="0"/>
          </a:p>
        </p:txBody>
      </p:sp>
      <p:sp>
        <p:nvSpPr>
          <p:cNvPr id="6" name="Fußzeilenplatzhalter 5"/>
          <p:cNvSpPr>
            <a:spLocks noGrp="1"/>
          </p:cNvSpPr>
          <p:nvPr>
            <p:ph type="ftr" sz="quarter" idx="26"/>
          </p:nvPr>
        </p:nvSpPr>
        <p:spPr/>
        <p:txBody>
          <a:bodyPr/>
          <a:lstStyle/>
          <a:p>
            <a:pPr>
              <a:defRPr/>
            </a:pPr>
            <a:r>
              <a:rPr lang="en-GB" altLang="de-DE" dirty="0" err="1"/>
              <a:t>Présentation</a:t>
            </a:r>
            <a:r>
              <a:rPr lang="en-GB" altLang="de-DE" dirty="0"/>
              <a:t> Bourdon</a:t>
            </a:r>
            <a:endParaRPr lang="de-DE" altLang="de-DE" dirty="0"/>
          </a:p>
        </p:txBody>
      </p:sp>
      <p:sp>
        <p:nvSpPr>
          <p:cNvPr id="7" name="Foliennummernplatzhalter 6"/>
          <p:cNvSpPr>
            <a:spLocks noGrp="1"/>
          </p:cNvSpPr>
          <p:nvPr>
            <p:ph type="sldNum" sz="quarter" idx="27"/>
          </p:nvPr>
        </p:nvSpPr>
        <p:spPr/>
        <p:txBody>
          <a:bodyPr/>
          <a:lstStyle/>
          <a:p>
            <a:pPr>
              <a:defRPr/>
            </a:pPr>
            <a:fld id="{DE15152C-7E44-A94B-BCD8-272D3D1F368E}" type="slidenum">
              <a:rPr lang="de-DE" altLang="de-DE" smtClean="0"/>
              <a:pPr>
                <a:defRPr/>
              </a:pPr>
              <a:t>26</a:t>
            </a:fld>
            <a:endParaRPr lang="de-DE" altLang="de-DE" dirty="0"/>
          </a:p>
        </p:txBody>
      </p:sp>
      <p:graphicFrame>
        <p:nvGraphicFramePr>
          <p:cNvPr id="9" name="Tabelle 8">
            <a:extLst>
              <a:ext uri="{FF2B5EF4-FFF2-40B4-BE49-F238E27FC236}">
                <a16:creationId xmlns:a16="http://schemas.microsoft.com/office/drawing/2014/main" id="{33666B0F-02A3-2B70-ABF4-D08753917C5C}"/>
              </a:ext>
            </a:extLst>
          </p:cNvPr>
          <p:cNvGraphicFramePr>
            <a:graphicFrameLocks/>
          </p:cNvGraphicFramePr>
          <p:nvPr/>
        </p:nvGraphicFramePr>
        <p:xfrm>
          <a:off x="480283" y="5040000"/>
          <a:ext cx="3527486" cy="1010160"/>
        </p:xfrm>
        <a:graphic>
          <a:graphicData uri="http://schemas.openxmlformats.org/drawingml/2006/table">
            <a:tbl>
              <a:tblPr firstRow="1" bandRow="1">
                <a:tableStyleId>{2D5ABB26-0587-4C30-8999-92F81FD0307C}</a:tableStyleId>
              </a:tblPr>
              <a:tblGrid>
                <a:gridCol w="3527486">
                  <a:extLst>
                    <a:ext uri="{9D8B030D-6E8A-4147-A177-3AD203B41FA5}">
                      <a16:colId xmlns:a16="http://schemas.microsoft.com/office/drawing/2014/main" val="2109833406"/>
                    </a:ext>
                  </a:extLst>
                </a:gridCol>
              </a:tblGrid>
              <a:tr h="238543">
                <a:tc>
                  <a:txBody>
                    <a:bodyPr/>
                    <a:lstStyle/>
                    <a:p>
                      <a:pPr marL="0" indent="0">
                        <a:buFontTx/>
                        <a:buNone/>
                      </a:pPr>
                      <a:r>
                        <a:rPr lang="de-DE" sz="1800" dirty="0" err="1">
                          <a:solidFill>
                            <a:schemeClr val="tx2"/>
                          </a:solidFill>
                        </a:rPr>
                        <a:t>Manchons</a:t>
                      </a:r>
                      <a:r>
                        <a:rPr lang="de-DE" sz="1800" dirty="0">
                          <a:solidFill>
                            <a:schemeClr val="tx2"/>
                          </a:solidFill>
                        </a:rPr>
                        <a:t> à </a:t>
                      </a:r>
                      <a:r>
                        <a:rPr lang="de-DE" sz="1800" dirty="0" err="1">
                          <a:solidFill>
                            <a:schemeClr val="tx2"/>
                          </a:solidFill>
                        </a:rPr>
                        <a:t>souder</a:t>
                      </a:r>
                      <a:endParaRPr lang="de-DE" sz="1800" dirty="0">
                        <a:solidFill>
                          <a:schemeClr val="tx2"/>
                        </a:solidFill>
                      </a:endParaRPr>
                    </a:p>
                  </a:txBody>
                  <a:tcPr marL="0" marR="0" marT="46800" marB="46800" anchor="ctr">
                    <a:lnT w="6350" cap="flat" cmpd="sng" algn="ctr">
                      <a:solidFill>
                        <a:schemeClr val="tx2">
                          <a:lumMod val="20000"/>
                          <a:lumOff val="80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2549812082"/>
                  </a:ext>
                </a:extLst>
              </a:tr>
              <a:tr h="238543">
                <a:tc>
                  <a:txBody>
                    <a:bodyPr/>
                    <a:lstStyle/>
                    <a:p>
                      <a:pPr marL="0" indent="0">
                        <a:buFontTx/>
                        <a:buNone/>
                      </a:pPr>
                      <a:r>
                        <a:rPr lang="fr-FR" sz="1800" dirty="0">
                          <a:solidFill>
                            <a:schemeClr val="tx2"/>
                          </a:solidFill>
                        </a:rPr>
                        <a:t>Puits thermométriques avec manchon </a:t>
                      </a:r>
                      <a:br>
                        <a:rPr lang="fr-FR" sz="1800" dirty="0">
                          <a:solidFill>
                            <a:schemeClr val="tx2"/>
                          </a:solidFill>
                        </a:rPr>
                      </a:br>
                      <a:r>
                        <a:rPr lang="fr-FR" sz="1800" dirty="0">
                          <a:solidFill>
                            <a:schemeClr val="tx2"/>
                          </a:solidFill>
                        </a:rPr>
                        <a:t>à souder</a:t>
                      </a:r>
                    </a:p>
                  </a:txBody>
                  <a:tcPr marL="0" marR="0" marT="46800" marB="46800"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018680372"/>
                  </a:ext>
                </a:extLst>
              </a:tr>
            </a:tbl>
          </a:graphicData>
        </a:graphic>
      </p:graphicFrame>
      <p:sp>
        <p:nvSpPr>
          <p:cNvPr id="4" name="Textfeld 3">
            <a:extLst>
              <a:ext uri="{FF2B5EF4-FFF2-40B4-BE49-F238E27FC236}">
                <a16:creationId xmlns:a16="http://schemas.microsoft.com/office/drawing/2014/main" id="{E170C7E3-3785-6533-2535-B1CBBDA1101D}"/>
              </a:ext>
            </a:extLst>
          </p:cNvPr>
          <p:cNvSpPr txBox="1"/>
          <p:nvPr/>
        </p:nvSpPr>
        <p:spPr bwMode="auto">
          <a:xfrm>
            <a:off x="4936142" y="4272595"/>
            <a:ext cx="0" cy="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rtlCol="0" anchor="t" anchorCtr="0" compatLnSpc="1">
            <a:prstTxWarp prst="textNoShape">
              <a:avLst/>
            </a:prstTxWarp>
            <a:noAutofit/>
          </a:bodyPr>
          <a:lstStyle/>
          <a:p>
            <a:pPr marL="285750" indent="-285750" algn="l">
              <a:lnSpc>
                <a:spcPct val="110000"/>
              </a:lnSpc>
              <a:spcAft>
                <a:spcPts val="600"/>
              </a:spcAft>
              <a:buClr>
                <a:schemeClr val="accent1"/>
              </a:buClr>
              <a:buFont typeface="Wingdings" panose="05000000000000000000" pitchFamily="2" charset="2"/>
              <a:buChar char="§"/>
            </a:pPr>
            <a:endParaRPr lang="de-DE" dirty="0" err="1">
              <a:solidFill>
                <a:schemeClr val="tx2"/>
              </a:solidFill>
            </a:endParaRPr>
          </a:p>
        </p:txBody>
      </p:sp>
      <p:sp>
        <p:nvSpPr>
          <p:cNvPr id="8" name="Textfeld 7">
            <a:extLst>
              <a:ext uri="{FF2B5EF4-FFF2-40B4-BE49-F238E27FC236}">
                <a16:creationId xmlns:a16="http://schemas.microsoft.com/office/drawing/2014/main" id="{A54560CB-A5A9-D790-7BBC-FE3646B1D3CE}"/>
              </a:ext>
            </a:extLst>
          </p:cNvPr>
          <p:cNvSpPr txBox="1"/>
          <p:nvPr/>
        </p:nvSpPr>
        <p:spPr bwMode="auto">
          <a:xfrm>
            <a:off x="717176" y="959224"/>
            <a:ext cx="0" cy="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rtlCol="0" anchor="t" anchorCtr="0" compatLnSpc="1">
            <a:prstTxWarp prst="textNoShape">
              <a:avLst/>
            </a:prstTxWarp>
            <a:noAutofit/>
          </a:bodyPr>
          <a:lstStyle/>
          <a:p>
            <a:pPr marL="285750" indent="-285750" algn="l">
              <a:lnSpc>
                <a:spcPct val="110000"/>
              </a:lnSpc>
              <a:spcAft>
                <a:spcPts val="600"/>
              </a:spcAft>
              <a:buClr>
                <a:schemeClr val="accent1"/>
              </a:buClr>
              <a:buFont typeface="Wingdings" panose="05000000000000000000" pitchFamily="2" charset="2"/>
              <a:buChar char="§"/>
            </a:pPr>
            <a:endParaRPr lang="de-DE" dirty="0" err="1">
              <a:solidFill>
                <a:schemeClr val="tx2"/>
              </a:solidFill>
            </a:endParaRPr>
          </a:p>
        </p:txBody>
      </p:sp>
      <p:sp>
        <p:nvSpPr>
          <p:cNvPr id="11" name="Textfeld 10">
            <a:extLst>
              <a:ext uri="{FF2B5EF4-FFF2-40B4-BE49-F238E27FC236}">
                <a16:creationId xmlns:a16="http://schemas.microsoft.com/office/drawing/2014/main" id="{1EC4A531-C514-C5D0-E369-F43FA075CFB4}"/>
              </a:ext>
            </a:extLst>
          </p:cNvPr>
          <p:cNvSpPr txBox="1"/>
          <p:nvPr/>
        </p:nvSpPr>
        <p:spPr bwMode="auto">
          <a:xfrm>
            <a:off x="1452282" y="977153"/>
            <a:ext cx="0" cy="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rtlCol="0" anchor="t" anchorCtr="0" compatLnSpc="1">
            <a:prstTxWarp prst="textNoShape">
              <a:avLst/>
            </a:prstTxWarp>
            <a:noAutofit/>
          </a:bodyPr>
          <a:lstStyle/>
          <a:p>
            <a:pPr marL="285750" indent="-285750" algn="l">
              <a:lnSpc>
                <a:spcPct val="110000"/>
              </a:lnSpc>
              <a:spcAft>
                <a:spcPts val="600"/>
              </a:spcAft>
              <a:buClr>
                <a:schemeClr val="accent1"/>
              </a:buClr>
              <a:buFont typeface="Wingdings" panose="05000000000000000000" pitchFamily="2" charset="2"/>
              <a:buChar char="§"/>
            </a:pPr>
            <a:endParaRPr lang="de-DE" dirty="0" err="1">
              <a:solidFill>
                <a:schemeClr val="tx2"/>
              </a:solidFill>
            </a:endParaRPr>
          </a:p>
        </p:txBody>
      </p:sp>
      <p:pic>
        <p:nvPicPr>
          <p:cNvPr id="13" name="Grafik 12">
            <a:extLst>
              <a:ext uri="{FF2B5EF4-FFF2-40B4-BE49-F238E27FC236}">
                <a16:creationId xmlns:a16="http://schemas.microsoft.com/office/drawing/2014/main" id="{4F1AF986-74B9-9F8B-0600-B54B83BEAB9F}"/>
              </a:ext>
            </a:extLst>
          </p:cNvPr>
          <p:cNvPicPr>
            <a:picLocks noChangeAspect="1"/>
          </p:cNvPicPr>
          <p:nvPr/>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479376" y="920044"/>
            <a:ext cx="720000" cy="1050275"/>
          </a:xfrm>
          <a:prstGeom prst="rect">
            <a:avLst/>
          </a:prstGeom>
          <a:effectLst>
            <a:outerShdw blurRad="889000" dir="5400000" algn="ctr" rotWithShape="0">
              <a:schemeClr val="tx1">
                <a:alpha val="30000"/>
              </a:schemeClr>
            </a:outerShdw>
          </a:effectLst>
        </p:spPr>
      </p:pic>
      <p:graphicFrame>
        <p:nvGraphicFramePr>
          <p:cNvPr id="14" name="Tabelle 13">
            <a:extLst>
              <a:ext uri="{FF2B5EF4-FFF2-40B4-BE49-F238E27FC236}">
                <a16:creationId xmlns:a16="http://schemas.microsoft.com/office/drawing/2014/main" id="{AF2FA196-A884-FCB4-33BC-2EE8438B7193}"/>
              </a:ext>
            </a:extLst>
          </p:cNvPr>
          <p:cNvGraphicFramePr>
            <a:graphicFrameLocks/>
          </p:cNvGraphicFramePr>
          <p:nvPr/>
        </p:nvGraphicFramePr>
        <p:xfrm>
          <a:off x="4422546" y="5040000"/>
          <a:ext cx="3473654" cy="1010160"/>
        </p:xfrm>
        <a:graphic>
          <a:graphicData uri="http://schemas.openxmlformats.org/drawingml/2006/table">
            <a:tbl>
              <a:tblPr firstRow="1" bandRow="1">
                <a:tableStyleId>{2D5ABB26-0587-4C30-8999-92F81FD0307C}</a:tableStyleId>
              </a:tblPr>
              <a:tblGrid>
                <a:gridCol w="3473654">
                  <a:extLst>
                    <a:ext uri="{9D8B030D-6E8A-4147-A177-3AD203B41FA5}">
                      <a16:colId xmlns:a16="http://schemas.microsoft.com/office/drawing/2014/main" val="2109833406"/>
                    </a:ext>
                  </a:extLst>
                </a:gridCol>
              </a:tblGrid>
              <a:tr h="238543">
                <a:tc>
                  <a:txBody>
                    <a:bodyPr/>
                    <a:lstStyle/>
                    <a:p>
                      <a:pPr marL="0" indent="0">
                        <a:buFontTx/>
                        <a:buNone/>
                      </a:pPr>
                      <a:r>
                        <a:rPr lang="de-DE" sz="1800" dirty="0" err="1">
                          <a:solidFill>
                            <a:schemeClr val="tx2"/>
                          </a:solidFill>
                        </a:rPr>
                        <a:t>Raccords</a:t>
                      </a:r>
                      <a:r>
                        <a:rPr lang="de-DE" sz="1800" dirty="0">
                          <a:solidFill>
                            <a:schemeClr val="tx2"/>
                          </a:solidFill>
                        </a:rPr>
                        <a:t> </a:t>
                      </a:r>
                      <a:r>
                        <a:rPr lang="de-DE" sz="1800" dirty="0" err="1">
                          <a:solidFill>
                            <a:schemeClr val="tx2"/>
                          </a:solidFill>
                        </a:rPr>
                        <a:t>coulissants</a:t>
                      </a:r>
                      <a:r>
                        <a:rPr lang="de-DE" sz="1800" dirty="0">
                          <a:solidFill>
                            <a:schemeClr val="tx2"/>
                          </a:solidFill>
                        </a:rPr>
                        <a:t> à </a:t>
                      </a:r>
                      <a:r>
                        <a:rPr lang="de-DE" sz="1800" dirty="0" err="1">
                          <a:solidFill>
                            <a:schemeClr val="tx2"/>
                          </a:solidFill>
                        </a:rPr>
                        <a:t>visser</a:t>
                      </a:r>
                      <a:endParaRPr lang="de-DE" sz="1800" dirty="0">
                        <a:solidFill>
                          <a:schemeClr val="tx2"/>
                        </a:solidFill>
                      </a:endParaRPr>
                    </a:p>
                  </a:txBody>
                  <a:tcPr marL="0" marR="0" marT="46800" marB="46800" anchor="ctr">
                    <a:lnT w="6350" cap="flat" cmpd="sng" algn="ctr">
                      <a:solidFill>
                        <a:schemeClr val="tx2">
                          <a:lumMod val="20000"/>
                          <a:lumOff val="80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2549812082"/>
                  </a:ext>
                </a:extLst>
              </a:tr>
              <a:tr h="238543">
                <a:tc>
                  <a:txBody>
                    <a:bodyPr/>
                    <a:lstStyle/>
                    <a:p>
                      <a:pPr marL="0" indent="0">
                        <a:buFontTx/>
                        <a:buNone/>
                      </a:pPr>
                      <a:r>
                        <a:rPr lang="fr-FR" sz="1800" dirty="0">
                          <a:solidFill>
                            <a:schemeClr val="tx2"/>
                          </a:solidFill>
                        </a:rPr>
                        <a:t>Puits thermométriques avec raccord </a:t>
                      </a:r>
                      <a:br>
                        <a:rPr lang="fr-FR" sz="1800" dirty="0">
                          <a:solidFill>
                            <a:schemeClr val="tx2"/>
                          </a:solidFill>
                        </a:rPr>
                      </a:br>
                      <a:r>
                        <a:rPr lang="fr-FR" sz="1800" dirty="0">
                          <a:solidFill>
                            <a:schemeClr val="tx2"/>
                          </a:solidFill>
                        </a:rPr>
                        <a:t>à bride</a:t>
                      </a:r>
                    </a:p>
                  </a:txBody>
                  <a:tcPr marL="0" marR="0" marT="46800" marB="46800"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018680372"/>
                  </a:ext>
                </a:extLst>
              </a:tr>
            </a:tbl>
          </a:graphicData>
        </a:graphic>
      </p:graphicFrame>
      <p:graphicFrame>
        <p:nvGraphicFramePr>
          <p:cNvPr id="15" name="Tabelle 14">
            <a:extLst>
              <a:ext uri="{FF2B5EF4-FFF2-40B4-BE49-F238E27FC236}">
                <a16:creationId xmlns:a16="http://schemas.microsoft.com/office/drawing/2014/main" id="{C8C4191A-3A5D-E025-FCE0-0ADE69CDD9F2}"/>
              </a:ext>
            </a:extLst>
          </p:cNvPr>
          <p:cNvGraphicFramePr>
            <a:graphicFrameLocks/>
          </p:cNvGraphicFramePr>
          <p:nvPr/>
        </p:nvGraphicFramePr>
        <p:xfrm>
          <a:off x="8238063" y="5040000"/>
          <a:ext cx="3473654" cy="1558800"/>
        </p:xfrm>
        <a:graphic>
          <a:graphicData uri="http://schemas.openxmlformats.org/drawingml/2006/table">
            <a:tbl>
              <a:tblPr firstRow="1" bandRow="1">
                <a:tableStyleId>{2D5ABB26-0587-4C30-8999-92F81FD0307C}</a:tableStyleId>
              </a:tblPr>
              <a:tblGrid>
                <a:gridCol w="3473654">
                  <a:extLst>
                    <a:ext uri="{9D8B030D-6E8A-4147-A177-3AD203B41FA5}">
                      <a16:colId xmlns:a16="http://schemas.microsoft.com/office/drawing/2014/main" val="2109833406"/>
                    </a:ext>
                  </a:extLst>
                </a:gridCol>
              </a:tblGrid>
              <a:tr h="238543">
                <a:tc>
                  <a:txBody>
                    <a:bodyPr/>
                    <a:lstStyle/>
                    <a:p>
                      <a:pPr marL="0" indent="0">
                        <a:buFontTx/>
                        <a:buNone/>
                      </a:pPr>
                      <a:r>
                        <a:rPr lang="fr-FR" sz="1800" dirty="0">
                          <a:solidFill>
                            <a:schemeClr val="tx2"/>
                          </a:solidFill>
                        </a:rPr>
                        <a:t>Puits thermométriques avec raccord </a:t>
                      </a:r>
                      <a:br>
                        <a:rPr lang="fr-FR" sz="1800" dirty="0">
                          <a:solidFill>
                            <a:schemeClr val="tx2"/>
                          </a:solidFill>
                        </a:rPr>
                      </a:br>
                      <a:r>
                        <a:rPr lang="fr-FR" sz="1800" dirty="0">
                          <a:solidFill>
                            <a:schemeClr val="tx2"/>
                          </a:solidFill>
                        </a:rPr>
                        <a:t>à souder</a:t>
                      </a:r>
                    </a:p>
                  </a:txBody>
                  <a:tcPr marL="0" marR="0" marT="46800" marB="46800" anchor="ctr">
                    <a:lnT w="6350" cap="flat" cmpd="sng" algn="ctr">
                      <a:solidFill>
                        <a:schemeClr val="tx2">
                          <a:lumMod val="20000"/>
                          <a:lumOff val="80000"/>
                        </a:schemeClr>
                      </a:solidFill>
                      <a:prstDash val="solid"/>
                      <a:round/>
                      <a:headEnd type="none" w="med" len="med"/>
                      <a:tailEnd type="none" w="med" len="med"/>
                    </a:lnT>
                    <a:lnB w="6350" cap="flat" cmpd="sng" algn="ctr">
                      <a:solidFill>
                        <a:schemeClr val="tx2">
                          <a:lumMod val="20000"/>
                          <a:lumOff val="80000"/>
                        </a:schemeClr>
                      </a:solidFill>
                      <a:prstDash val="solid"/>
                      <a:round/>
                      <a:headEnd type="none" w="med" len="med"/>
                      <a:tailEnd type="none" w="med" len="med"/>
                    </a:lnB>
                  </a:tcPr>
                </a:tc>
                <a:extLst>
                  <a:ext uri="{0D108BD9-81ED-4DB2-BD59-A6C34878D82A}">
                    <a16:rowId xmlns:a16="http://schemas.microsoft.com/office/drawing/2014/main" val="2549812082"/>
                  </a:ext>
                </a:extLst>
              </a:tr>
              <a:tr h="238543">
                <a:tc>
                  <a:txBody>
                    <a:bodyPr/>
                    <a:lstStyle/>
                    <a:p>
                      <a:pPr marL="0" indent="0">
                        <a:buFontTx/>
                        <a:buNone/>
                      </a:pPr>
                      <a:r>
                        <a:rPr lang="fr-FR" sz="1800" dirty="0">
                          <a:solidFill>
                            <a:schemeClr val="tx2"/>
                          </a:solidFill>
                        </a:rPr>
                        <a:t>Il faut ajouter Puits thermométriques à raccord fileté et mettre les menus dans l'ordre des 2 pages suivantes</a:t>
                      </a:r>
                    </a:p>
                  </a:txBody>
                  <a:tcPr marL="0" marR="0" marT="46800" marB="46800" anchor="ctr">
                    <a:lnT w="6350" cap="flat" cmpd="sng" algn="ctr">
                      <a:solidFill>
                        <a:schemeClr val="tx2">
                          <a:lumMod val="20000"/>
                          <a:lumOff val="80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480405815"/>
                  </a:ext>
                </a:extLst>
              </a:tr>
            </a:tbl>
          </a:graphicData>
        </a:graphic>
      </p:graphicFrame>
      <p:pic>
        <p:nvPicPr>
          <p:cNvPr id="3" name="Bildplatzhalter 2">
            <a:extLst>
              <a:ext uri="{FF2B5EF4-FFF2-40B4-BE49-F238E27FC236}">
                <a16:creationId xmlns:a16="http://schemas.microsoft.com/office/drawing/2014/main" id="{7578DF39-5664-B6EE-E11B-E00285886FF5}"/>
              </a:ext>
            </a:extLst>
          </p:cNvPr>
          <p:cNvPicPr>
            <a:picLocks noGrp="1" noChangeAspect="1"/>
          </p:cNvPicPr>
          <p:nvPr>
            <p:ph type="pic" sz="quarter" idx="23"/>
          </p:nvPr>
        </p:nvPicPr>
        <p:blipFill rotWithShape="1">
          <a:blip r:embed="rId6" cstate="print">
            <a:extLst>
              <a:ext uri="{28A0092B-C50C-407E-A947-70E740481C1C}">
                <a14:useLocalDpi xmlns:a14="http://schemas.microsoft.com/office/drawing/2010/main"/>
              </a:ext>
            </a:extLst>
          </a:blip>
          <a:srcRect t="-2299" b="-13409"/>
          <a:stretch/>
        </p:blipFill>
        <p:spPr>
          <a:xfrm>
            <a:off x="7032104" y="1269264"/>
            <a:ext cx="5158632" cy="3599896"/>
          </a:xfrm>
          <a:prstGeom prst="rect">
            <a:avLst/>
          </a:prstGeom>
        </p:spPr>
      </p:pic>
    </p:spTree>
    <p:extLst>
      <p:ext uri="{BB962C8B-B14F-4D97-AF65-F5344CB8AC3E}">
        <p14:creationId xmlns:p14="http://schemas.microsoft.com/office/powerpoint/2010/main" val="2755868569"/>
      </p:ext>
    </p:extLst>
  </p:cSld>
  <p:clrMapOvr>
    <a:masterClrMapping/>
  </p:clrMapOvr>
  <p:extLst>
    <p:ext uri="{6950BFC3-D8DA-4A85-94F7-54DA5524770B}">
      <p188:commentRel xmlns:p188="http://schemas.microsoft.com/office/powerpoint/2018/8/main" r:id="rId3"/>
    </p:ext>
  </p:extLs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1619167-C13D-58BA-542C-532783B0767E}"/>
              </a:ext>
            </a:extLst>
          </p:cNvPr>
          <p:cNvSpPr>
            <a:spLocks noGrp="1"/>
          </p:cNvSpPr>
          <p:nvPr>
            <p:ph type="title"/>
          </p:nvPr>
        </p:nvSpPr>
        <p:spPr/>
        <p:txBody>
          <a:bodyPr/>
          <a:lstStyle/>
          <a:p>
            <a:r>
              <a:rPr lang="fr-FR" dirty="0">
                <a:solidFill>
                  <a:srgbClr val="0062AE"/>
                </a:solidFill>
              </a:rPr>
              <a:t>Accessoires. </a:t>
            </a:r>
            <a:r>
              <a:rPr lang="fr-FR" dirty="0">
                <a:solidFill>
                  <a:schemeClr val="tx2"/>
                </a:solidFill>
              </a:rPr>
              <a:t>Mesure de la température.</a:t>
            </a:r>
            <a:endParaRPr lang="de-DE" dirty="0">
              <a:solidFill>
                <a:schemeClr val="tx2"/>
              </a:solidFill>
            </a:endParaRPr>
          </a:p>
        </p:txBody>
      </p:sp>
      <p:sp>
        <p:nvSpPr>
          <p:cNvPr id="3" name="Textplatzhalter 2">
            <a:extLst>
              <a:ext uri="{FF2B5EF4-FFF2-40B4-BE49-F238E27FC236}">
                <a16:creationId xmlns:a16="http://schemas.microsoft.com/office/drawing/2014/main" id="{9A2F7E01-2BB2-D3A4-98F7-A07AAE60D812}"/>
              </a:ext>
            </a:extLst>
          </p:cNvPr>
          <p:cNvSpPr>
            <a:spLocks noGrp="1"/>
          </p:cNvSpPr>
          <p:nvPr>
            <p:ph type="body" sz="quarter" idx="24"/>
          </p:nvPr>
        </p:nvSpPr>
        <p:spPr/>
        <p:txBody>
          <a:bodyPr/>
          <a:lstStyle/>
          <a:p>
            <a:r>
              <a:rPr lang="en-US" sz="1800" dirty="0" err="1">
                <a:solidFill>
                  <a:schemeClr val="accent1"/>
                </a:solidFill>
              </a:rPr>
              <a:t>Manchons</a:t>
            </a:r>
            <a:r>
              <a:rPr lang="en-US" sz="1800" dirty="0">
                <a:solidFill>
                  <a:schemeClr val="accent1"/>
                </a:solidFill>
              </a:rPr>
              <a:t> </a:t>
            </a:r>
            <a:r>
              <a:rPr lang="en-US" sz="1800" dirty="0" err="1">
                <a:solidFill>
                  <a:schemeClr val="accent1"/>
                </a:solidFill>
              </a:rPr>
              <a:t>à</a:t>
            </a:r>
            <a:r>
              <a:rPr lang="en-US" sz="1800" dirty="0">
                <a:solidFill>
                  <a:schemeClr val="accent1"/>
                </a:solidFill>
              </a:rPr>
              <a:t> </a:t>
            </a:r>
            <a:r>
              <a:rPr lang="en-US" sz="1800" dirty="0" err="1">
                <a:solidFill>
                  <a:schemeClr val="accent1"/>
                </a:solidFill>
              </a:rPr>
              <a:t>souder</a:t>
            </a:r>
            <a:endParaRPr lang="en-US" sz="1600" dirty="0">
              <a:solidFill>
                <a:schemeClr val="accent1"/>
              </a:solidFill>
            </a:endParaRPr>
          </a:p>
          <a:p>
            <a:endParaRPr lang="de-DE" dirty="0">
              <a:solidFill>
                <a:schemeClr val="accent1"/>
              </a:solidFill>
            </a:endParaRPr>
          </a:p>
        </p:txBody>
      </p:sp>
      <p:sp>
        <p:nvSpPr>
          <p:cNvPr id="5" name="Textplatzhalter 4">
            <a:extLst>
              <a:ext uri="{FF2B5EF4-FFF2-40B4-BE49-F238E27FC236}">
                <a16:creationId xmlns:a16="http://schemas.microsoft.com/office/drawing/2014/main" id="{32674674-9734-F663-3D06-4B394EAC2DCF}"/>
              </a:ext>
            </a:extLst>
          </p:cNvPr>
          <p:cNvSpPr>
            <a:spLocks noGrp="1"/>
          </p:cNvSpPr>
          <p:nvPr>
            <p:ph type="body" sz="quarter" idx="29"/>
          </p:nvPr>
        </p:nvSpPr>
        <p:spPr/>
        <p:txBody>
          <a:bodyPr/>
          <a:lstStyle/>
          <a:p>
            <a:r>
              <a:rPr lang="fr-FR" sz="1800" dirty="0">
                <a:solidFill>
                  <a:schemeClr val="accent1"/>
                </a:solidFill>
              </a:rPr>
              <a:t>Puits thermométriques avec manchon à souder</a:t>
            </a:r>
          </a:p>
          <a:p>
            <a:endParaRPr lang="de-DE" dirty="0">
              <a:solidFill>
                <a:schemeClr val="accent1"/>
              </a:solidFill>
            </a:endParaRPr>
          </a:p>
        </p:txBody>
      </p:sp>
      <p:sp>
        <p:nvSpPr>
          <p:cNvPr id="7" name="Textplatzhalter 6">
            <a:extLst>
              <a:ext uri="{FF2B5EF4-FFF2-40B4-BE49-F238E27FC236}">
                <a16:creationId xmlns:a16="http://schemas.microsoft.com/office/drawing/2014/main" id="{9A1DE221-80E1-418E-8959-6718DABEDC2A}"/>
              </a:ext>
            </a:extLst>
          </p:cNvPr>
          <p:cNvSpPr>
            <a:spLocks noGrp="1"/>
          </p:cNvSpPr>
          <p:nvPr>
            <p:ph type="body" sz="quarter" idx="32"/>
          </p:nvPr>
        </p:nvSpPr>
        <p:spPr/>
        <p:txBody>
          <a:bodyPr/>
          <a:lstStyle/>
          <a:p>
            <a:r>
              <a:rPr lang="fr-FR" sz="1800" dirty="0">
                <a:solidFill>
                  <a:schemeClr val="accent1"/>
                </a:solidFill>
              </a:rPr>
              <a:t>Puits thermométriques avec raccord à souder</a:t>
            </a:r>
            <a:endParaRPr lang="en-US" sz="1800" dirty="0">
              <a:solidFill>
                <a:schemeClr val="accent1"/>
              </a:solidFill>
            </a:endParaRPr>
          </a:p>
          <a:p>
            <a:endParaRPr lang="de-DE" dirty="0">
              <a:solidFill>
                <a:schemeClr val="accent1"/>
              </a:solidFill>
            </a:endParaRPr>
          </a:p>
        </p:txBody>
      </p:sp>
      <p:sp>
        <p:nvSpPr>
          <p:cNvPr id="9" name="Textplatzhalter 8">
            <a:extLst>
              <a:ext uri="{FF2B5EF4-FFF2-40B4-BE49-F238E27FC236}">
                <a16:creationId xmlns:a16="http://schemas.microsoft.com/office/drawing/2014/main" id="{2AB6C93B-B2A7-6FCF-3EC6-689721377A59}"/>
              </a:ext>
            </a:extLst>
          </p:cNvPr>
          <p:cNvSpPr>
            <a:spLocks noGrp="1"/>
          </p:cNvSpPr>
          <p:nvPr>
            <p:ph type="body" sz="quarter" idx="35"/>
          </p:nvPr>
        </p:nvSpPr>
        <p:spPr/>
        <p:txBody>
          <a:bodyPr/>
          <a:lstStyle/>
          <a:p>
            <a:r>
              <a:rPr lang="fr-FR" sz="1800" dirty="0">
                <a:solidFill>
                  <a:schemeClr val="accent1"/>
                </a:solidFill>
              </a:rPr>
              <a:t>Puits thermométriques à raccord fileté</a:t>
            </a:r>
            <a:endParaRPr lang="en-US" sz="1800" dirty="0">
              <a:solidFill>
                <a:schemeClr val="accent1"/>
              </a:solidFill>
            </a:endParaRPr>
          </a:p>
          <a:p>
            <a:endParaRPr lang="de-DE" dirty="0">
              <a:solidFill>
                <a:schemeClr val="accent1"/>
              </a:solidFill>
            </a:endParaRPr>
          </a:p>
        </p:txBody>
      </p:sp>
      <p:sp>
        <p:nvSpPr>
          <p:cNvPr id="11" name="Textplatzhalter 10">
            <a:extLst>
              <a:ext uri="{FF2B5EF4-FFF2-40B4-BE49-F238E27FC236}">
                <a16:creationId xmlns:a16="http://schemas.microsoft.com/office/drawing/2014/main" id="{9E68984E-122E-D3D5-CC57-811D5BED9F77}"/>
              </a:ext>
            </a:extLst>
          </p:cNvPr>
          <p:cNvSpPr>
            <a:spLocks noGrp="1"/>
          </p:cNvSpPr>
          <p:nvPr>
            <p:ph type="body" sz="quarter" idx="38"/>
          </p:nvPr>
        </p:nvSpPr>
        <p:spPr/>
        <p:txBody>
          <a:bodyPr/>
          <a:lstStyle/>
          <a:p>
            <a:pPr marL="176400" indent="-176400">
              <a:buFont typeface="Wingdings" panose="05000000000000000000" pitchFamily="2" charset="2"/>
              <a:buChar char="§"/>
            </a:pPr>
            <a:r>
              <a:rPr lang="fr-FR" sz="1200" dirty="0"/>
              <a:t>Pour les puits thermométriques avec G 1/2 ou avec raccord à souder</a:t>
            </a:r>
          </a:p>
          <a:p>
            <a:pPr marL="176400" indent="-176400">
              <a:buFont typeface="Wingdings" panose="05000000000000000000" pitchFamily="2" charset="2"/>
              <a:buChar char="§"/>
            </a:pPr>
            <a:r>
              <a:rPr lang="fr-FR" sz="1200" dirty="0"/>
              <a:t>Acier ou acier inoxydable</a:t>
            </a:r>
          </a:p>
          <a:p>
            <a:pPr marL="176400" indent="-176400">
              <a:buFont typeface="Wingdings" panose="05000000000000000000" pitchFamily="2" charset="2"/>
              <a:buChar char="§"/>
            </a:pPr>
            <a:r>
              <a:rPr lang="fr-FR" sz="1200" dirty="0"/>
              <a:t>Longueur : 38 à 78 mm</a:t>
            </a:r>
            <a:endParaRPr lang="en-US" sz="1200" dirty="0"/>
          </a:p>
          <a:p>
            <a:pPr marL="176400" indent="-176400"/>
            <a:endParaRPr lang="de-DE" dirty="0"/>
          </a:p>
        </p:txBody>
      </p:sp>
      <p:sp>
        <p:nvSpPr>
          <p:cNvPr id="12" name="Textplatzhalter 11">
            <a:extLst>
              <a:ext uri="{FF2B5EF4-FFF2-40B4-BE49-F238E27FC236}">
                <a16:creationId xmlns:a16="http://schemas.microsoft.com/office/drawing/2014/main" id="{575AFECB-BFB9-FE81-AB1D-3F6EFF983DA7}"/>
              </a:ext>
            </a:extLst>
          </p:cNvPr>
          <p:cNvSpPr>
            <a:spLocks noGrp="1"/>
          </p:cNvSpPr>
          <p:nvPr>
            <p:ph type="body" sz="quarter" idx="39"/>
          </p:nvPr>
        </p:nvSpPr>
        <p:spPr/>
        <p:txBody>
          <a:bodyPr/>
          <a:lstStyle/>
          <a:p>
            <a:pPr marL="176400" indent="-176400">
              <a:buFont typeface="Wingdings" panose="05000000000000000000" pitchFamily="2" charset="2"/>
              <a:buChar char="§"/>
            </a:pPr>
            <a:r>
              <a:rPr lang="fr-FR" sz="1200" dirty="0"/>
              <a:t>Ensemble complets de puits thermométriques avec manchons à souder</a:t>
            </a:r>
          </a:p>
          <a:p>
            <a:pPr marL="176400" indent="-176400">
              <a:buFont typeface="Wingdings" panose="05000000000000000000" pitchFamily="2" charset="2"/>
              <a:buChar char="§"/>
            </a:pPr>
            <a:r>
              <a:rPr lang="fr-FR" sz="1200" dirty="0"/>
              <a:t>Compatibles avec les thermomètres </a:t>
            </a:r>
            <a:br>
              <a:rPr lang="fr-FR" sz="1200" dirty="0"/>
            </a:br>
            <a:r>
              <a:rPr lang="fr-FR" sz="1200" dirty="0"/>
              <a:t>de la série TBH</a:t>
            </a:r>
          </a:p>
          <a:p>
            <a:pPr marL="176400" indent="-176400">
              <a:buFont typeface="Wingdings" panose="05000000000000000000" pitchFamily="2" charset="2"/>
              <a:buChar char="§"/>
            </a:pPr>
            <a:r>
              <a:rPr lang="fr-FR" sz="1200" dirty="0"/>
              <a:t>Acier et acier inoxydable</a:t>
            </a:r>
            <a:endParaRPr lang="de-DE" sz="1050" dirty="0"/>
          </a:p>
          <a:p>
            <a:endParaRPr lang="de-DE" dirty="0"/>
          </a:p>
        </p:txBody>
      </p:sp>
      <p:sp>
        <p:nvSpPr>
          <p:cNvPr id="13" name="Textplatzhalter 12">
            <a:extLst>
              <a:ext uri="{FF2B5EF4-FFF2-40B4-BE49-F238E27FC236}">
                <a16:creationId xmlns:a16="http://schemas.microsoft.com/office/drawing/2014/main" id="{B6DB1F36-FC44-1293-F16F-AAE5211C35BE}"/>
              </a:ext>
            </a:extLst>
          </p:cNvPr>
          <p:cNvSpPr>
            <a:spLocks noGrp="1"/>
          </p:cNvSpPr>
          <p:nvPr>
            <p:ph type="body" sz="quarter" idx="40"/>
          </p:nvPr>
        </p:nvSpPr>
        <p:spPr/>
        <p:txBody>
          <a:bodyPr/>
          <a:lstStyle/>
          <a:p>
            <a:pPr marL="176400" indent="-176400">
              <a:buFont typeface="Wingdings" panose="05000000000000000000" pitchFamily="2" charset="2"/>
              <a:buChar char="§"/>
            </a:pPr>
            <a:r>
              <a:rPr lang="fr-FR" sz="1200" dirty="0"/>
              <a:t>Orientation à 360°du cadran du thermomètre</a:t>
            </a:r>
          </a:p>
          <a:p>
            <a:pPr marL="176400" indent="-176400">
              <a:buFont typeface="Wingdings" panose="05000000000000000000" pitchFamily="2" charset="2"/>
              <a:buChar char="§"/>
            </a:pPr>
            <a:r>
              <a:rPr lang="fr-FR" sz="1200" dirty="0"/>
              <a:t>Longueur : 48 à 1000 mm</a:t>
            </a:r>
          </a:p>
          <a:p>
            <a:pPr marL="176400" indent="-176400">
              <a:buFont typeface="Wingdings" panose="05000000000000000000" pitchFamily="2" charset="2"/>
              <a:buChar char="§"/>
            </a:pPr>
            <a:r>
              <a:rPr lang="fr-FR" sz="1200" dirty="0"/>
              <a:t>Acier ou acier inoxydable</a:t>
            </a:r>
          </a:p>
          <a:p>
            <a:pPr marL="176400" indent="-176400">
              <a:buFont typeface="Wingdings" panose="05000000000000000000" pitchFamily="2" charset="2"/>
              <a:buChar char="§"/>
            </a:pPr>
            <a:r>
              <a:rPr lang="fr-FR" sz="1200" dirty="0"/>
              <a:t>Pour diamètre de plongeur : 6 ou 8 mm</a:t>
            </a:r>
            <a:endParaRPr lang="de-DE" sz="1050" dirty="0"/>
          </a:p>
          <a:p>
            <a:endParaRPr lang="de-DE" dirty="0"/>
          </a:p>
        </p:txBody>
      </p:sp>
      <p:sp>
        <p:nvSpPr>
          <p:cNvPr id="14" name="Textplatzhalter 13">
            <a:extLst>
              <a:ext uri="{FF2B5EF4-FFF2-40B4-BE49-F238E27FC236}">
                <a16:creationId xmlns:a16="http://schemas.microsoft.com/office/drawing/2014/main" id="{5F14E920-50C9-DAF3-F536-184221937450}"/>
              </a:ext>
            </a:extLst>
          </p:cNvPr>
          <p:cNvSpPr>
            <a:spLocks noGrp="1"/>
          </p:cNvSpPr>
          <p:nvPr>
            <p:ph type="body" sz="quarter" idx="41"/>
          </p:nvPr>
        </p:nvSpPr>
        <p:spPr/>
        <p:txBody>
          <a:bodyPr/>
          <a:lstStyle/>
          <a:p>
            <a:pPr marL="176400" indent="-176400">
              <a:buFont typeface="Wingdings" panose="05000000000000000000" pitchFamily="2" charset="2"/>
              <a:buChar char="§"/>
            </a:pPr>
            <a:r>
              <a:rPr lang="fr-FR" sz="1200" dirty="0"/>
              <a:t>Orientation à 360°du cadran du thermomètre</a:t>
            </a:r>
          </a:p>
          <a:p>
            <a:pPr marL="176400" indent="-176400">
              <a:buFont typeface="Wingdings" panose="05000000000000000000" pitchFamily="2" charset="2"/>
              <a:buChar char="§"/>
            </a:pPr>
            <a:r>
              <a:rPr lang="fr-FR" sz="1200" dirty="0"/>
              <a:t>Plusieurs raccords process disponibles</a:t>
            </a:r>
          </a:p>
          <a:p>
            <a:pPr marL="176400" indent="-176400">
              <a:buFont typeface="Wingdings" panose="05000000000000000000" pitchFamily="2" charset="2"/>
              <a:buChar char="§"/>
            </a:pPr>
            <a:r>
              <a:rPr lang="fr-FR" sz="1200" dirty="0"/>
              <a:t>Longueur : 48 à 1000 mm</a:t>
            </a:r>
          </a:p>
          <a:p>
            <a:pPr marL="176400" indent="-176400">
              <a:buFont typeface="Wingdings" panose="05000000000000000000" pitchFamily="2" charset="2"/>
              <a:buChar char="§"/>
            </a:pPr>
            <a:r>
              <a:rPr lang="fr-FR" sz="1200" dirty="0"/>
              <a:t>Laiton, acier, acier inoxydable</a:t>
            </a:r>
          </a:p>
          <a:p>
            <a:pPr marL="176400" indent="-176400">
              <a:buFont typeface="Wingdings" panose="05000000000000000000" pitchFamily="2" charset="2"/>
              <a:buChar char="§"/>
            </a:pPr>
            <a:r>
              <a:rPr lang="fr-FR" sz="1200" dirty="0"/>
              <a:t>Pour diamètre de plongeur : 6 à 16 mm</a:t>
            </a:r>
            <a:endParaRPr lang="en-US" sz="1200" dirty="0"/>
          </a:p>
          <a:p>
            <a:pPr marL="176400" indent="-176400"/>
            <a:endParaRPr lang="de-DE" dirty="0"/>
          </a:p>
        </p:txBody>
      </p:sp>
      <p:sp>
        <p:nvSpPr>
          <p:cNvPr id="15" name="Datumsplatzhalter 14">
            <a:extLst>
              <a:ext uri="{FF2B5EF4-FFF2-40B4-BE49-F238E27FC236}">
                <a16:creationId xmlns:a16="http://schemas.microsoft.com/office/drawing/2014/main" id="{7CFD38CF-3D8D-B811-B53B-E16DD59C190E}"/>
              </a:ext>
            </a:extLst>
          </p:cNvPr>
          <p:cNvSpPr>
            <a:spLocks noGrp="1"/>
          </p:cNvSpPr>
          <p:nvPr>
            <p:ph type="dt" sz="half" idx="46"/>
          </p:nvPr>
        </p:nvSpPr>
        <p:spPr/>
        <p:txBody>
          <a:bodyPr/>
          <a:lstStyle/>
          <a:p>
            <a:pPr>
              <a:defRPr/>
            </a:pPr>
            <a:fld id="{423233FB-CA55-5E49-8BAA-9C23718D6425}" type="datetime1">
              <a:rPr lang="de-CH" smtClean="0"/>
              <a:t>17.09.2025</a:t>
            </a:fld>
            <a:endParaRPr lang="de-CH" dirty="0"/>
          </a:p>
        </p:txBody>
      </p:sp>
      <p:sp>
        <p:nvSpPr>
          <p:cNvPr id="16" name="Fußzeilenplatzhalter 15">
            <a:extLst>
              <a:ext uri="{FF2B5EF4-FFF2-40B4-BE49-F238E27FC236}">
                <a16:creationId xmlns:a16="http://schemas.microsoft.com/office/drawing/2014/main" id="{EEE7219D-E31C-4064-8FCA-3E5BBA92BC8B}"/>
              </a:ext>
            </a:extLst>
          </p:cNvPr>
          <p:cNvSpPr>
            <a:spLocks noGrp="1"/>
          </p:cNvSpPr>
          <p:nvPr>
            <p:ph type="ftr" sz="quarter" idx="47"/>
          </p:nvPr>
        </p:nvSpPr>
        <p:spPr/>
        <p:txBody>
          <a:bodyPr/>
          <a:lstStyle/>
          <a:p>
            <a:pPr>
              <a:defRPr/>
            </a:pPr>
            <a:r>
              <a:rPr lang="en-GB" altLang="de-DE" dirty="0" err="1"/>
              <a:t>Présentation</a:t>
            </a:r>
            <a:r>
              <a:rPr lang="en-GB" altLang="de-DE" dirty="0"/>
              <a:t> Bourdon</a:t>
            </a:r>
            <a:endParaRPr lang="de-DE" altLang="de-DE" dirty="0"/>
          </a:p>
        </p:txBody>
      </p:sp>
      <p:sp>
        <p:nvSpPr>
          <p:cNvPr id="17" name="Foliennummernplatzhalter 16">
            <a:extLst>
              <a:ext uri="{FF2B5EF4-FFF2-40B4-BE49-F238E27FC236}">
                <a16:creationId xmlns:a16="http://schemas.microsoft.com/office/drawing/2014/main" id="{279BAA75-C389-A5BB-6D56-62F5D08A0CAD}"/>
              </a:ext>
            </a:extLst>
          </p:cNvPr>
          <p:cNvSpPr>
            <a:spLocks noGrp="1"/>
          </p:cNvSpPr>
          <p:nvPr>
            <p:ph type="sldNum" sz="quarter" idx="48"/>
          </p:nvPr>
        </p:nvSpPr>
        <p:spPr/>
        <p:txBody>
          <a:bodyPr/>
          <a:lstStyle/>
          <a:p>
            <a:pPr>
              <a:defRPr/>
            </a:pPr>
            <a:fld id="{DE15152C-7E44-A94B-BCD8-272D3D1F368E}" type="slidenum">
              <a:rPr lang="de-DE" altLang="de-DE" smtClean="0"/>
              <a:pPr>
                <a:defRPr/>
              </a:pPr>
              <a:t>27</a:t>
            </a:fld>
            <a:endParaRPr lang="de-DE" altLang="de-DE" dirty="0"/>
          </a:p>
        </p:txBody>
      </p:sp>
      <p:sp>
        <p:nvSpPr>
          <p:cNvPr id="22" name="Textfeld 21">
            <a:extLst>
              <a:ext uri="{FF2B5EF4-FFF2-40B4-BE49-F238E27FC236}">
                <a16:creationId xmlns:a16="http://schemas.microsoft.com/office/drawing/2014/main" id="{D4D0189D-58DF-17C1-CD32-0BC9763C6E95}"/>
              </a:ext>
            </a:extLst>
          </p:cNvPr>
          <p:cNvSpPr txBox="1"/>
          <p:nvPr/>
        </p:nvSpPr>
        <p:spPr bwMode="auto">
          <a:xfrm>
            <a:off x="2232212" y="35859"/>
            <a:ext cx="0" cy="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rtlCol="0" anchor="t" anchorCtr="0" compatLnSpc="1">
            <a:prstTxWarp prst="textNoShape">
              <a:avLst/>
            </a:prstTxWarp>
            <a:noAutofit/>
          </a:bodyPr>
          <a:lstStyle/>
          <a:p>
            <a:pPr marL="285750" indent="-285750" algn="l">
              <a:lnSpc>
                <a:spcPct val="110000"/>
              </a:lnSpc>
              <a:spcAft>
                <a:spcPts val="600"/>
              </a:spcAft>
              <a:buClr>
                <a:schemeClr val="accent1"/>
              </a:buClr>
              <a:buFont typeface="Wingdings" panose="05000000000000000000" pitchFamily="2" charset="2"/>
              <a:buChar char="§"/>
            </a:pPr>
            <a:endParaRPr lang="de-DE" dirty="0" err="1">
              <a:solidFill>
                <a:schemeClr val="tx2"/>
              </a:solidFill>
            </a:endParaRPr>
          </a:p>
        </p:txBody>
      </p:sp>
      <p:cxnSp>
        <p:nvCxnSpPr>
          <p:cNvPr id="23" name="Gerade Verbindung 22">
            <a:extLst>
              <a:ext uri="{FF2B5EF4-FFF2-40B4-BE49-F238E27FC236}">
                <a16:creationId xmlns:a16="http://schemas.microsoft.com/office/drawing/2014/main" id="{A50D5358-2E34-3507-F5B9-046A31DCF083}"/>
              </a:ext>
            </a:extLst>
          </p:cNvPr>
          <p:cNvCxnSpPr>
            <a:cxnSpLocks/>
          </p:cNvCxnSpPr>
          <p:nvPr/>
        </p:nvCxnSpPr>
        <p:spPr>
          <a:xfrm>
            <a:off x="477838" y="3274031"/>
            <a:ext cx="2593975"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4" name="Gerade Verbindung 23">
            <a:extLst>
              <a:ext uri="{FF2B5EF4-FFF2-40B4-BE49-F238E27FC236}">
                <a16:creationId xmlns:a16="http://schemas.microsoft.com/office/drawing/2014/main" id="{E04ED36C-C07E-C61F-EAD9-BF5A5A128904}"/>
              </a:ext>
            </a:extLst>
          </p:cNvPr>
          <p:cNvCxnSpPr>
            <a:cxnSpLocks/>
          </p:cNvCxnSpPr>
          <p:nvPr/>
        </p:nvCxnSpPr>
        <p:spPr>
          <a:xfrm>
            <a:off x="3357563" y="3274031"/>
            <a:ext cx="2593975"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 name="Gerade Verbindung 24">
            <a:extLst>
              <a:ext uri="{FF2B5EF4-FFF2-40B4-BE49-F238E27FC236}">
                <a16:creationId xmlns:a16="http://schemas.microsoft.com/office/drawing/2014/main" id="{F83C2D03-E7E8-F992-AF9B-8F328AE28802}"/>
              </a:ext>
            </a:extLst>
          </p:cNvPr>
          <p:cNvCxnSpPr>
            <a:cxnSpLocks/>
          </p:cNvCxnSpPr>
          <p:nvPr/>
        </p:nvCxnSpPr>
        <p:spPr>
          <a:xfrm>
            <a:off x="6238041" y="3272400"/>
            <a:ext cx="2593975"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6" name="Gerade Verbindung 25">
            <a:extLst>
              <a:ext uri="{FF2B5EF4-FFF2-40B4-BE49-F238E27FC236}">
                <a16:creationId xmlns:a16="http://schemas.microsoft.com/office/drawing/2014/main" id="{3D3E8B45-D9FD-AD99-2025-0C6950DAF808}"/>
              </a:ext>
            </a:extLst>
          </p:cNvPr>
          <p:cNvCxnSpPr>
            <a:cxnSpLocks/>
          </p:cNvCxnSpPr>
          <p:nvPr/>
        </p:nvCxnSpPr>
        <p:spPr>
          <a:xfrm>
            <a:off x="9120188" y="3272400"/>
            <a:ext cx="2593975"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pic>
        <p:nvPicPr>
          <p:cNvPr id="8" name="Bildplatzhalter 7">
            <a:extLst>
              <a:ext uri="{FF2B5EF4-FFF2-40B4-BE49-F238E27FC236}">
                <a16:creationId xmlns:a16="http://schemas.microsoft.com/office/drawing/2014/main" id="{563F0D90-5652-48DE-37E1-6BB7320FCBE6}"/>
              </a:ext>
            </a:extLst>
          </p:cNvPr>
          <p:cNvPicPr>
            <a:picLocks noGrp="1" noChangeAspect="1"/>
          </p:cNvPicPr>
          <p:nvPr>
            <p:ph type="pic" sz="quarter" idx="27"/>
          </p:nvPr>
        </p:nvPicPr>
        <p:blipFill rotWithShape="1">
          <a:blip r:embed="rId4" cstate="print">
            <a:extLst>
              <a:ext uri="{28A0092B-C50C-407E-A947-70E740481C1C}">
                <a14:useLocalDpi xmlns:a14="http://schemas.microsoft.com/office/drawing/2010/main"/>
              </a:ext>
            </a:extLst>
          </a:blip>
          <a:srcRect l="-46509" t="-4452" r="-62779"/>
          <a:stretch/>
        </p:blipFill>
        <p:spPr>
          <a:xfrm>
            <a:off x="479376" y="1987792"/>
            <a:ext cx="2592288" cy="1152000"/>
          </a:xfrm>
          <a:prstGeom prst="rect">
            <a:avLst/>
          </a:prstGeom>
        </p:spPr>
      </p:pic>
      <p:pic>
        <p:nvPicPr>
          <p:cNvPr id="27" name="Bildplatzhalter 26">
            <a:extLst>
              <a:ext uri="{FF2B5EF4-FFF2-40B4-BE49-F238E27FC236}">
                <a16:creationId xmlns:a16="http://schemas.microsoft.com/office/drawing/2014/main" id="{DB44E717-2BEB-CE56-B80B-BA87C5F0C7EF}"/>
              </a:ext>
            </a:extLst>
          </p:cNvPr>
          <p:cNvPicPr>
            <a:picLocks noGrp="1" noChangeAspect="1"/>
          </p:cNvPicPr>
          <p:nvPr>
            <p:ph type="pic" sz="quarter" idx="30"/>
          </p:nvPr>
        </p:nvPicPr>
        <p:blipFill rotWithShape="1">
          <a:blip r:embed="rId5" cstate="print">
            <a:extLst>
              <a:ext uri="{28A0092B-C50C-407E-A947-70E740481C1C}">
                <a14:useLocalDpi xmlns:a14="http://schemas.microsoft.com/office/drawing/2010/main"/>
              </a:ext>
            </a:extLst>
          </a:blip>
          <a:srcRect/>
          <a:stretch/>
        </p:blipFill>
        <p:spPr>
          <a:xfrm>
            <a:off x="3359696" y="1987792"/>
            <a:ext cx="2591842" cy="1152000"/>
          </a:xfrm>
          <a:prstGeom prst="rect">
            <a:avLst/>
          </a:prstGeom>
        </p:spPr>
      </p:pic>
      <p:pic>
        <p:nvPicPr>
          <p:cNvPr id="29" name="Bildplatzhalter 28">
            <a:extLst>
              <a:ext uri="{FF2B5EF4-FFF2-40B4-BE49-F238E27FC236}">
                <a16:creationId xmlns:a16="http://schemas.microsoft.com/office/drawing/2014/main" id="{ADF01F6F-6A7C-633B-FE88-320CF1054AF7}"/>
              </a:ext>
            </a:extLst>
          </p:cNvPr>
          <p:cNvPicPr>
            <a:picLocks noGrp="1" noChangeAspect="1"/>
          </p:cNvPicPr>
          <p:nvPr>
            <p:ph type="pic" sz="quarter" idx="33"/>
          </p:nvPr>
        </p:nvPicPr>
        <p:blipFill rotWithShape="1">
          <a:blip r:embed="rId6" cstate="print">
            <a:extLst>
              <a:ext uri="{28A0092B-C50C-407E-A947-70E740481C1C}">
                <a14:useLocalDpi xmlns:a14="http://schemas.microsoft.com/office/drawing/2010/main"/>
              </a:ext>
            </a:extLst>
          </a:blip>
          <a:srcRect l="-3334" r="-16647"/>
          <a:stretch/>
        </p:blipFill>
        <p:spPr>
          <a:xfrm>
            <a:off x="6240016" y="1987792"/>
            <a:ext cx="2591842" cy="1152000"/>
          </a:xfrm>
          <a:prstGeom prst="rect">
            <a:avLst/>
          </a:prstGeom>
        </p:spPr>
      </p:pic>
      <p:pic>
        <p:nvPicPr>
          <p:cNvPr id="31" name="Bildplatzhalter 30">
            <a:extLst>
              <a:ext uri="{FF2B5EF4-FFF2-40B4-BE49-F238E27FC236}">
                <a16:creationId xmlns:a16="http://schemas.microsoft.com/office/drawing/2014/main" id="{AC93F6E7-58B8-32F3-A882-C6064A1CD13E}"/>
              </a:ext>
            </a:extLst>
          </p:cNvPr>
          <p:cNvPicPr>
            <a:picLocks noGrp="1" noChangeAspect="1"/>
          </p:cNvPicPr>
          <p:nvPr>
            <p:ph type="pic" sz="quarter" idx="36"/>
          </p:nvPr>
        </p:nvPicPr>
        <p:blipFill rotWithShape="1">
          <a:blip r:embed="rId7" cstate="print">
            <a:extLst>
              <a:ext uri="{28A0092B-C50C-407E-A947-70E740481C1C}">
                <a14:useLocalDpi xmlns:a14="http://schemas.microsoft.com/office/drawing/2010/main"/>
              </a:ext>
            </a:extLst>
          </a:blip>
          <a:srcRect l="-29549" t="-115" r="-47712"/>
          <a:stretch/>
        </p:blipFill>
        <p:spPr>
          <a:xfrm>
            <a:off x="9120336" y="1987792"/>
            <a:ext cx="2591842" cy="1152000"/>
          </a:xfrm>
          <a:prstGeom prst="rect">
            <a:avLst/>
          </a:prstGeom>
        </p:spPr>
      </p:pic>
      <p:sp>
        <p:nvSpPr>
          <p:cNvPr id="32" name="Textfeld 31">
            <a:extLst>
              <a:ext uri="{FF2B5EF4-FFF2-40B4-BE49-F238E27FC236}">
                <a16:creationId xmlns:a16="http://schemas.microsoft.com/office/drawing/2014/main" id="{9ADFC0A0-89C9-43B1-2955-727CE81E72DC}"/>
              </a:ext>
            </a:extLst>
          </p:cNvPr>
          <p:cNvSpPr txBox="1"/>
          <p:nvPr/>
        </p:nvSpPr>
        <p:spPr bwMode="auto">
          <a:xfrm>
            <a:off x="9724571" y="1516743"/>
            <a:ext cx="0" cy="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rtlCol="0" anchor="t" anchorCtr="0" compatLnSpc="1">
            <a:prstTxWarp prst="textNoShape">
              <a:avLst/>
            </a:prstTxWarp>
            <a:noAutofit/>
          </a:bodyPr>
          <a:lstStyle/>
          <a:p>
            <a:pPr marL="285750" indent="-285750" algn="l">
              <a:lnSpc>
                <a:spcPct val="110000"/>
              </a:lnSpc>
              <a:spcAft>
                <a:spcPts val="600"/>
              </a:spcAft>
              <a:buClr>
                <a:schemeClr val="accent1"/>
              </a:buClr>
              <a:buFont typeface="Wingdings" panose="05000000000000000000" pitchFamily="2" charset="2"/>
              <a:buChar char="§"/>
            </a:pPr>
            <a:endParaRPr lang="de-DE" dirty="0" err="1">
              <a:solidFill>
                <a:schemeClr val="tx2"/>
              </a:solidFill>
            </a:endParaRPr>
          </a:p>
        </p:txBody>
      </p:sp>
    </p:spTree>
    <p:extLst>
      <p:ext uri="{BB962C8B-B14F-4D97-AF65-F5344CB8AC3E}">
        <p14:creationId xmlns:p14="http://schemas.microsoft.com/office/powerpoint/2010/main" val="3221611132"/>
      </p:ext>
    </p:extLst>
  </p:cSld>
  <p:clrMapOvr>
    <a:masterClrMapping/>
  </p:clrMapOvr>
  <p:extLst>
    <p:ext uri="{6950BFC3-D8DA-4A85-94F7-54DA5524770B}">
      <p188:commentRel xmlns:p188="http://schemas.microsoft.com/office/powerpoint/2018/8/main" r:id="rId3"/>
    </p:ext>
  </p:extLs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1619167-C13D-58BA-542C-532783B0767E}"/>
              </a:ext>
            </a:extLst>
          </p:cNvPr>
          <p:cNvSpPr>
            <a:spLocks noGrp="1"/>
          </p:cNvSpPr>
          <p:nvPr>
            <p:ph type="title"/>
          </p:nvPr>
        </p:nvSpPr>
        <p:spPr/>
        <p:txBody>
          <a:bodyPr/>
          <a:lstStyle/>
          <a:p>
            <a:r>
              <a:rPr lang="fr-FR" dirty="0">
                <a:solidFill>
                  <a:srgbClr val="0062AE"/>
                </a:solidFill>
              </a:rPr>
              <a:t>Accessoires. </a:t>
            </a:r>
            <a:r>
              <a:rPr lang="fr-FR" dirty="0">
                <a:solidFill>
                  <a:schemeClr val="tx2"/>
                </a:solidFill>
              </a:rPr>
              <a:t>Mesure de la température.</a:t>
            </a:r>
            <a:endParaRPr lang="de-DE" dirty="0">
              <a:solidFill>
                <a:schemeClr val="tx2"/>
              </a:solidFill>
            </a:endParaRPr>
          </a:p>
        </p:txBody>
      </p:sp>
      <p:sp>
        <p:nvSpPr>
          <p:cNvPr id="3" name="Textplatzhalter 2">
            <a:extLst>
              <a:ext uri="{FF2B5EF4-FFF2-40B4-BE49-F238E27FC236}">
                <a16:creationId xmlns:a16="http://schemas.microsoft.com/office/drawing/2014/main" id="{9A2F7E01-2BB2-D3A4-98F7-A07AAE60D812}"/>
              </a:ext>
            </a:extLst>
          </p:cNvPr>
          <p:cNvSpPr>
            <a:spLocks noGrp="1"/>
          </p:cNvSpPr>
          <p:nvPr>
            <p:ph type="body" sz="quarter" idx="24"/>
          </p:nvPr>
        </p:nvSpPr>
        <p:spPr/>
        <p:txBody>
          <a:bodyPr/>
          <a:lstStyle/>
          <a:p>
            <a:r>
              <a:rPr lang="en-US" sz="1800" dirty="0" err="1">
                <a:solidFill>
                  <a:schemeClr val="accent1"/>
                </a:solidFill>
              </a:rPr>
              <a:t>Raccords</a:t>
            </a:r>
            <a:r>
              <a:rPr lang="en-US" sz="1800" dirty="0">
                <a:solidFill>
                  <a:schemeClr val="accent1"/>
                </a:solidFill>
              </a:rPr>
              <a:t> </a:t>
            </a:r>
            <a:r>
              <a:rPr lang="en-US" sz="1800" dirty="0" err="1">
                <a:solidFill>
                  <a:schemeClr val="accent1"/>
                </a:solidFill>
              </a:rPr>
              <a:t>coulissants</a:t>
            </a:r>
            <a:r>
              <a:rPr lang="en-US" sz="1800" dirty="0">
                <a:solidFill>
                  <a:schemeClr val="accent1"/>
                </a:solidFill>
              </a:rPr>
              <a:t> </a:t>
            </a:r>
            <a:r>
              <a:rPr lang="en-US" sz="1800" dirty="0" err="1">
                <a:solidFill>
                  <a:schemeClr val="accent1"/>
                </a:solidFill>
              </a:rPr>
              <a:t>à</a:t>
            </a:r>
            <a:r>
              <a:rPr lang="en-US" sz="1800" dirty="0">
                <a:solidFill>
                  <a:schemeClr val="accent1"/>
                </a:solidFill>
              </a:rPr>
              <a:t> </a:t>
            </a:r>
            <a:r>
              <a:rPr lang="en-US" sz="1800" dirty="0" err="1">
                <a:solidFill>
                  <a:schemeClr val="accent1"/>
                </a:solidFill>
              </a:rPr>
              <a:t>visser</a:t>
            </a:r>
            <a:endParaRPr lang="en-US" sz="1800" dirty="0">
              <a:solidFill>
                <a:schemeClr val="accent1"/>
              </a:solidFill>
            </a:endParaRPr>
          </a:p>
          <a:p>
            <a:endParaRPr lang="de-DE" dirty="0">
              <a:solidFill>
                <a:schemeClr val="accent1"/>
              </a:solidFill>
            </a:endParaRPr>
          </a:p>
        </p:txBody>
      </p:sp>
      <p:sp>
        <p:nvSpPr>
          <p:cNvPr id="5" name="Textplatzhalter 4">
            <a:extLst>
              <a:ext uri="{FF2B5EF4-FFF2-40B4-BE49-F238E27FC236}">
                <a16:creationId xmlns:a16="http://schemas.microsoft.com/office/drawing/2014/main" id="{32674674-9734-F663-3D06-4B394EAC2DCF}"/>
              </a:ext>
            </a:extLst>
          </p:cNvPr>
          <p:cNvSpPr>
            <a:spLocks noGrp="1"/>
          </p:cNvSpPr>
          <p:nvPr>
            <p:ph type="body" sz="quarter" idx="29"/>
          </p:nvPr>
        </p:nvSpPr>
        <p:spPr/>
        <p:txBody>
          <a:bodyPr/>
          <a:lstStyle/>
          <a:p>
            <a:r>
              <a:rPr lang="fr-FR" sz="1800" dirty="0">
                <a:solidFill>
                  <a:schemeClr val="accent1"/>
                </a:solidFill>
              </a:rPr>
              <a:t>Puits thermométriques avec raccord à bride</a:t>
            </a:r>
          </a:p>
          <a:p>
            <a:endParaRPr lang="de-DE" dirty="0">
              <a:solidFill>
                <a:schemeClr val="accent1"/>
              </a:solidFill>
            </a:endParaRPr>
          </a:p>
        </p:txBody>
      </p:sp>
      <p:sp>
        <p:nvSpPr>
          <p:cNvPr id="11" name="Textplatzhalter 10">
            <a:extLst>
              <a:ext uri="{FF2B5EF4-FFF2-40B4-BE49-F238E27FC236}">
                <a16:creationId xmlns:a16="http://schemas.microsoft.com/office/drawing/2014/main" id="{9E68984E-122E-D3D5-CC57-811D5BED9F77}"/>
              </a:ext>
            </a:extLst>
          </p:cNvPr>
          <p:cNvSpPr>
            <a:spLocks noGrp="1"/>
          </p:cNvSpPr>
          <p:nvPr>
            <p:ph type="body" sz="quarter" idx="38"/>
          </p:nvPr>
        </p:nvSpPr>
        <p:spPr/>
        <p:txBody>
          <a:bodyPr/>
          <a:lstStyle/>
          <a:p>
            <a:pPr marL="176400" indent="-176400">
              <a:buFont typeface="Wingdings" panose="05000000000000000000" pitchFamily="2" charset="2"/>
              <a:buChar char="§"/>
            </a:pPr>
            <a:r>
              <a:rPr lang="fr-FR" sz="1200" dirty="0"/>
              <a:t>Orientation à 360° du cadran du thermomètre</a:t>
            </a:r>
          </a:p>
          <a:p>
            <a:pPr marL="176400" indent="-176400">
              <a:buFont typeface="Wingdings" panose="05000000000000000000" pitchFamily="2" charset="2"/>
              <a:buChar char="§"/>
            </a:pPr>
            <a:r>
              <a:rPr lang="fr-FR" sz="1200" dirty="0"/>
              <a:t>Installation des thermomètres dans des puits thermométriques ou des manchons à souder existants</a:t>
            </a:r>
          </a:p>
          <a:p>
            <a:pPr marL="176400" indent="-176400">
              <a:buFont typeface="Wingdings" panose="05000000000000000000" pitchFamily="2" charset="2"/>
              <a:buChar char="§"/>
            </a:pPr>
            <a:r>
              <a:rPr lang="fr-FR" sz="1200" dirty="0"/>
              <a:t>Adaptation facile de la longueur avec le raccord à compression coulissant</a:t>
            </a:r>
          </a:p>
          <a:p>
            <a:pPr marL="176400" indent="-176400">
              <a:buFont typeface="Wingdings" panose="05000000000000000000" pitchFamily="2" charset="2"/>
              <a:buChar char="§"/>
            </a:pPr>
            <a:r>
              <a:rPr lang="fr-FR" sz="1200" dirty="0"/>
              <a:t>Laiton et acier inoxydable</a:t>
            </a:r>
            <a:endParaRPr lang="en-US" sz="700" dirty="0"/>
          </a:p>
          <a:p>
            <a:pPr marL="176400" indent="-176400"/>
            <a:endParaRPr lang="de-DE" dirty="0"/>
          </a:p>
        </p:txBody>
      </p:sp>
      <p:sp>
        <p:nvSpPr>
          <p:cNvPr id="12" name="Textplatzhalter 11">
            <a:extLst>
              <a:ext uri="{FF2B5EF4-FFF2-40B4-BE49-F238E27FC236}">
                <a16:creationId xmlns:a16="http://schemas.microsoft.com/office/drawing/2014/main" id="{575AFECB-BFB9-FE81-AB1D-3F6EFF983DA7}"/>
              </a:ext>
            </a:extLst>
          </p:cNvPr>
          <p:cNvSpPr>
            <a:spLocks noGrp="1"/>
          </p:cNvSpPr>
          <p:nvPr>
            <p:ph type="body" sz="quarter" idx="39"/>
          </p:nvPr>
        </p:nvSpPr>
        <p:spPr/>
        <p:txBody>
          <a:bodyPr/>
          <a:lstStyle/>
          <a:p>
            <a:pPr marL="176400" indent="-176400">
              <a:buFont typeface="Wingdings" panose="05000000000000000000" pitchFamily="2" charset="2"/>
              <a:buChar char="§"/>
            </a:pPr>
            <a:r>
              <a:rPr lang="fr-FR" sz="1200" dirty="0"/>
              <a:t>EN1092-1, EN 1759-1 ou ANSI B16-5</a:t>
            </a:r>
          </a:p>
          <a:p>
            <a:pPr marL="176400" indent="-176400">
              <a:buFont typeface="Wingdings" panose="05000000000000000000" pitchFamily="2" charset="2"/>
              <a:buChar char="§"/>
            </a:pPr>
            <a:r>
              <a:rPr lang="fr-FR" sz="1200" dirty="0"/>
              <a:t>Classe 150 à 2500 / PN 10 à 100</a:t>
            </a:r>
          </a:p>
          <a:p>
            <a:pPr marL="176400" indent="-176400">
              <a:buFont typeface="Wingdings" panose="05000000000000000000" pitchFamily="2" charset="2"/>
              <a:buChar char="§"/>
            </a:pPr>
            <a:r>
              <a:rPr lang="fr-FR" sz="1200" dirty="0"/>
              <a:t>1/2 à 4 pouces / DN 15 à 100</a:t>
            </a:r>
          </a:p>
          <a:p>
            <a:pPr marL="176400" indent="-176400">
              <a:buFont typeface="Wingdings" panose="05000000000000000000" pitchFamily="2" charset="2"/>
              <a:buChar char="§"/>
            </a:pPr>
            <a:r>
              <a:rPr lang="fr-FR" sz="1200" dirty="0"/>
              <a:t>Longueur : 100 à 400 mm</a:t>
            </a:r>
          </a:p>
          <a:p>
            <a:pPr marL="176400" indent="-176400">
              <a:buFont typeface="Wingdings" panose="05000000000000000000" pitchFamily="2" charset="2"/>
              <a:buChar char="§"/>
            </a:pPr>
            <a:r>
              <a:rPr lang="fr-FR" sz="1200" dirty="0"/>
              <a:t>Pour diamètre de plongeur : 6 à 16 mm</a:t>
            </a:r>
            <a:endParaRPr lang="de-DE" sz="700" dirty="0"/>
          </a:p>
          <a:p>
            <a:endParaRPr lang="de-DE" dirty="0"/>
          </a:p>
        </p:txBody>
      </p:sp>
      <p:sp>
        <p:nvSpPr>
          <p:cNvPr id="15" name="Datumsplatzhalter 14">
            <a:extLst>
              <a:ext uri="{FF2B5EF4-FFF2-40B4-BE49-F238E27FC236}">
                <a16:creationId xmlns:a16="http://schemas.microsoft.com/office/drawing/2014/main" id="{7CFD38CF-3D8D-B811-B53B-E16DD59C190E}"/>
              </a:ext>
            </a:extLst>
          </p:cNvPr>
          <p:cNvSpPr>
            <a:spLocks noGrp="1"/>
          </p:cNvSpPr>
          <p:nvPr>
            <p:ph type="dt" sz="half" idx="46"/>
          </p:nvPr>
        </p:nvSpPr>
        <p:spPr/>
        <p:txBody>
          <a:bodyPr/>
          <a:lstStyle/>
          <a:p>
            <a:pPr>
              <a:defRPr/>
            </a:pPr>
            <a:fld id="{423233FB-CA55-5E49-8BAA-9C23718D6425}" type="datetime1">
              <a:rPr lang="de-CH" smtClean="0"/>
              <a:t>17.09.2025</a:t>
            </a:fld>
            <a:endParaRPr lang="de-CH" dirty="0"/>
          </a:p>
        </p:txBody>
      </p:sp>
      <p:sp>
        <p:nvSpPr>
          <p:cNvPr id="16" name="Fußzeilenplatzhalter 15">
            <a:extLst>
              <a:ext uri="{FF2B5EF4-FFF2-40B4-BE49-F238E27FC236}">
                <a16:creationId xmlns:a16="http://schemas.microsoft.com/office/drawing/2014/main" id="{EEE7219D-E31C-4064-8FCA-3E5BBA92BC8B}"/>
              </a:ext>
            </a:extLst>
          </p:cNvPr>
          <p:cNvSpPr>
            <a:spLocks noGrp="1"/>
          </p:cNvSpPr>
          <p:nvPr>
            <p:ph type="ftr" sz="quarter" idx="47"/>
          </p:nvPr>
        </p:nvSpPr>
        <p:spPr/>
        <p:txBody>
          <a:bodyPr/>
          <a:lstStyle/>
          <a:p>
            <a:pPr>
              <a:defRPr/>
            </a:pPr>
            <a:r>
              <a:rPr lang="en-GB" altLang="de-DE" dirty="0" err="1"/>
              <a:t>Présentation</a:t>
            </a:r>
            <a:r>
              <a:rPr lang="en-GB" altLang="de-DE" dirty="0"/>
              <a:t> Bourdon</a:t>
            </a:r>
            <a:endParaRPr lang="de-DE" altLang="de-DE" dirty="0"/>
          </a:p>
        </p:txBody>
      </p:sp>
      <p:sp>
        <p:nvSpPr>
          <p:cNvPr id="17" name="Foliennummernplatzhalter 16">
            <a:extLst>
              <a:ext uri="{FF2B5EF4-FFF2-40B4-BE49-F238E27FC236}">
                <a16:creationId xmlns:a16="http://schemas.microsoft.com/office/drawing/2014/main" id="{279BAA75-C389-A5BB-6D56-62F5D08A0CAD}"/>
              </a:ext>
            </a:extLst>
          </p:cNvPr>
          <p:cNvSpPr>
            <a:spLocks noGrp="1"/>
          </p:cNvSpPr>
          <p:nvPr>
            <p:ph type="sldNum" sz="quarter" idx="48"/>
          </p:nvPr>
        </p:nvSpPr>
        <p:spPr/>
        <p:txBody>
          <a:bodyPr/>
          <a:lstStyle/>
          <a:p>
            <a:pPr>
              <a:defRPr/>
            </a:pPr>
            <a:fld id="{DE15152C-7E44-A94B-BCD8-272D3D1F368E}" type="slidenum">
              <a:rPr lang="de-DE" altLang="de-DE" smtClean="0"/>
              <a:pPr>
                <a:defRPr/>
              </a:pPr>
              <a:t>28</a:t>
            </a:fld>
            <a:endParaRPr lang="de-DE" altLang="de-DE" dirty="0"/>
          </a:p>
        </p:txBody>
      </p:sp>
      <p:sp>
        <p:nvSpPr>
          <p:cNvPr id="22" name="Textfeld 21">
            <a:extLst>
              <a:ext uri="{FF2B5EF4-FFF2-40B4-BE49-F238E27FC236}">
                <a16:creationId xmlns:a16="http://schemas.microsoft.com/office/drawing/2014/main" id="{D4D0189D-58DF-17C1-CD32-0BC9763C6E95}"/>
              </a:ext>
            </a:extLst>
          </p:cNvPr>
          <p:cNvSpPr txBox="1"/>
          <p:nvPr/>
        </p:nvSpPr>
        <p:spPr bwMode="auto">
          <a:xfrm>
            <a:off x="2232212" y="35859"/>
            <a:ext cx="0" cy="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rtlCol="0" anchor="t" anchorCtr="0" compatLnSpc="1">
            <a:prstTxWarp prst="textNoShape">
              <a:avLst/>
            </a:prstTxWarp>
            <a:noAutofit/>
          </a:bodyPr>
          <a:lstStyle/>
          <a:p>
            <a:pPr marL="285750" indent="-285750" algn="l">
              <a:lnSpc>
                <a:spcPct val="110000"/>
              </a:lnSpc>
              <a:spcAft>
                <a:spcPts val="600"/>
              </a:spcAft>
              <a:buClr>
                <a:schemeClr val="accent1"/>
              </a:buClr>
              <a:buFont typeface="Wingdings" panose="05000000000000000000" pitchFamily="2" charset="2"/>
              <a:buChar char="§"/>
            </a:pPr>
            <a:endParaRPr lang="de-DE" dirty="0" err="1">
              <a:solidFill>
                <a:schemeClr val="tx2"/>
              </a:solidFill>
            </a:endParaRPr>
          </a:p>
        </p:txBody>
      </p:sp>
      <p:cxnSp>
        <p:nvCxnSpPr>
          <p:cNvPr id="27" name="Gerade Verbindung 26">
            <a:extLst>
              <a:ext uri="{FF2B5EF4-FFF2-40B4-BE49-F238E27FC236}">
                <a16:creationId xmlns:a16="http://schemas.microsoft.com/office/drawing/2014/main" id="{5813E1CB-C7B1-996D-D46F-932C02923DBF}"/>
              </a:ext>
            </a:extLst>
          </p:cNvPr>
          <p:cNvCxnSpPr>
            <a:cxnSpLocks/>
          </p:cNvCxnSpPr>
          <p:nvPr/>
        </p:nvCxnSpPr>
        <p:spPr>
          <a:xfrm>
            <a:off x="477838" y="3274031"/>
            <a:ext cx="2593975"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8" name="Gerade Verbindung 27">
            <a:extLst>
              <a:ext uri="{FF2B5EF4-FFF2-40B4-BE49-F238E27FC236}">
                <a16:creationId xmlns:a16="http://schemas.microsoft.com/office/drawing/2014/main" id="{9D03DB36-C464-6D21-5DED-B9733C3F2777}"/>
              </a:ext>
            </a:extLst>
          </p:cNvPr>
          <p:cNvCxnSpPr>
            <a:cxnSpLocks/>
          </p:cNvCxnSpPr>
          <p:nvPr/>
        </p:nvCxnSpPr>
        <p:spPr>
          <a:xfrm>
            <a:off x="3357563" y="3274031"/>
            <a:ext cx="2593975"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14" name="Gruppieren 13">
            <a:extLst>
              <a:ext uri="{FF2B5EF4-FFF2-40B4-BE49-F238E27FC236}">
                <a16:creationId xmlns:a16="http://schemas.microsoft.com/office/drawing/2014/main" id="{E87768C1-4498-121A-09BE-8B126E0F6F6E}"/>
              </a:ext>
            </a:extLst>
          </p:cNvPr>
          <p:cNvGrpSpPr/>
          <p:nvPr/>
        </p:nvGrpSpPr>
        <p:grpSpPr>
          <a:xfrm>
            <a:off x="551384" y="1802006"/>
            <a:ext cx="2278938" cy="1362902"/>
            <a:chOff x="335359" y="3663528"/>
            <a:chExt cx="2665016" cy="1593793"/>
          </a:xfrm>
        </p:grpSpPr>
        <p:pic>
          <p:nvPicPr>
            <p:cNvPr id="18" name="Grafik 17">
              <a:extLst>
                <a:ext uri="{FF2B5EF4-FFF2-40B4-BE49-F238E27FC236}">
                  <a16:creationId xmlns:a16="http://schemas.microsoft.com/office/drawing/2014/main" id="{4DE30E55-1622-856D-A44A-8505F6062B05}"/>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335359" y="3663528"/>
              <a:ext cx="1584177" cy="1593793"/>
            </a:xfrm>
            <a:prstGeom prst="rect">
              <a:avLst/>
            </a:prstGeom>
          </p:spPr>
        </p:pic>
        <p:pic>
          <p:nvPicPr>
            <p:cNvPr id="19" name="Grafik 18">
              <a:extLst>
                <a:ext uri="{FF2B5EF4-FFF2-40B4-BE49-F238E27FC236}">
                  <a16:creationId xmlns:a16="http://schemas.microsoft.com/office/drawing/2014/main" id="{216EA3F2-9140-1252-4920-7C77221EB199}"/>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557588" y="3902778"/>
              <a:ext cx="1442787" cy="1354543"/>
            </a:xfrm>
            <a:prstGeom prst="rect">
              <a:avLst/>
            </a:prstGeom>
          </p:spPr>
        </p:pic>
      </p:grpSp>
      <p:pic>
        <p:nvPicPr>
          <p:cNvPr id="21" name="Bildplatzhalter 20">
            <a:extLst>
              <a:ext uri="{FF2B5EF4-FFF2-40B4-BE49-F238E27FC236}">
                <a16:creationId xmlns:a16="http://schemas.microsoft.com/office/drawing/2014/main" id="{9A9F7811-5BA2-5F82-54A3-B146FFA20A2A}"/>
              </a:ext>
            </a:extLst>
          </p:cNvPr>
          <p:cNvPicPr>
            <a:picLocks noGrp="1" noChangeAspect="1"/>
          </p:cNvPicPr>
          <p:nvPr>
            <p:ph type="pic" sz="quarter" idx="30"/>
          </p:nvPr>
        </p:nvPicPr>
        <p:blipFill rotWithShape="1">
          <a:blip r:embed="rId6" cstate="print">
            <a:extLst>
              <a:ext uri="{28A0092B-C50C-407E-A947-70E740481C1C}">
                <a14:useLocalDpi xmlns:a14="http://schemas.microsoft.com/office/drawing/2010/main"/>
              </a:ext>
            </a:extLst>
          </a:blip>
          <a:srcRect l="-42424" t="-5166" r="-42576" b="-5166"/>
          <a:stretch/>
        </p:blipFill>
        <p:spPr>
          <a:xfrm>
            <a:off x="3359696" y="1987792"/>
            <a:ext cx="2591842" cy="1152000"/>
          </a:xfrm>
          <a:prstGeom prst="rect">
            <a:avLst/>
          </a:prstGeom>
        </p:spPr>
      </p:pic>
    </p:spTree>
    <p:extLst>
      <p:ext uri="{BB962C8B-B14F-4D97-AF65-F5344CB8AC3E}">
        <p14:creationId xmlns:p14="http://schemas.microsoft.com/office/powerpoint/2010/main" val="2446334193"/>
      </p:ext>
    </p:extLst>
  </p:cSld>
  <p:clrMapOvr>
    <a:masterClrMapping/>
  </p:clrMapOvr>
  <p:extLst>
    <p:ext uri="{6950BFC3-D8DA-4A85-94F7-54DA5524770B}">
      <p188:commentRel xmlns:p188="http://schemas.microsoft.com/office/powerpoint/2018/8/main" r:id="rId3"/>
    </p:ext>
  </p:extLs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8B34E51-CCEF-FDE8-30F7-6B7FC95F90D4}"/>
              </a:ext>
            </a:extLst>
          </p:cNvPr>
          <p:cNvSpPr>
            <a:spLocks noGrp="1"/>
          </p:cNvSpPr>
          <p:nvPr>
            <p:ph type="title"/>
          </p:nvPr>
        </p:nvSpPr>
        <p:spPr>
          <a:xfrm>
            <a:off x="480624" y="908920"/>
            <a:ext cx="3311120" cy="2304056"/>
          </a:xfrm>
        </p:spPr>
        <p:txBody>
          <a:bodyPr/>
          <a:lstStyle/>
          <a:p>
            <a:r>
              <a:rPr lang="en-US" dirty="0"/>
              <a:t>Clients Bourdon.</a:t>
            </a:r>
          </a:p>
        </p:txBody>
      </p:sp>
      <p:sp>
        <p:nvSpPr>
          <p:cNvPr id="3" name="Datumsplatzhalter 2">
            <a:extLst>
              <a:ext uri="{FF2B5EF4-FFF2-40B4-BE49-F238E27FC236}">
                <a16:creationId xmlns:a16="http://schemas.microsoft.com/office/drawing/2014/main" id="{E4D577A1-828B-F557-46B8-E23A14404F19}"/>
              </a:ext>
            </a:extLst>
          </p:cNvPr>
          <p:cNvSpPr>
            <a:spLocks noGrp="1"/>
          </p:cNvSpPr>
          <p:nvPr>
            <p:ph type="dt" sz="half" idx="10"/>
          </p:nvPr>
        </p:nvSpPr>
        <p:spPr/>
        <p:txBody>
          <a:bodyPr/>
          <a:lstStyle/>
          <a:p>
            <a:pPr>
              <a:defRPr/>
            </a:pPr>
            <a:fld id="{88A1D286-2090-A340-B09C-FD5BB2EC259C}" type="datetime1">
              <a:rPr lang="de-DE" smtClean="0"/>
              <a:t>17.09.2025</a:t>
            </a:fld>
            <a:endParaRPr lang="de-CH" dirty="0"/>
          </a:p>
        </p:txBody>
      </p:sp>
      <p:sp>
        <p:nvSpPr>
          <p:cNvPr id="4" name="Fußzeilenplatzhalter 3">
            <a:extLst>
              <a:ext uri="{FF2B5EF4-FFF2-40B4-BE49-F238E27FC236}">
                <a16:creationId xmlns:a16="http://schemas.microsoft.com/office/drawing/2014/main" id="{ECBFC2D3-4CB2-5132-D939-24C26675D65E}"/>
              </a:ext>
            </a:extLst>
          </p:cNvPr>
          <p:cNvSpPr>
            <a:spLocks noGrp="1"/>
          </p:cNvSpPr>
          <p:nvPr>
            <p:ph type="ftr" sz="quarter" idx="11"/>
          </p:nvPr>
        </p:nvSpPr>
        <p:spPr/>
        <p:txBody>
          <a:bodyPr/>
          <a:lstStyle/>
          <a:p>
            <a:pPr>
              <a:defRPr/>
            </a:pPr>
            <a:r>
              <a:rPr lang="en-GB" altLang="de-DE" dirty="0" err="1"/>
              <a:t>Présentation</a:t>
            </a:r>
            <a:r>
              <a:rPr lang="en-GB" altLang="de-DE" dirty="0"/>
              <a:t> Bourdon</a:t>
            </a:r>
            <a:endParaRPr lang="de-DE" altLang="de-DE" dirty="0"/>
          </a:p>
        </p:txBody>
      </p:sp>
      <p:sp>
        <p:nvSpPr>
          <p:cNvPr id="5" name="Foliennummernplatzhalter 4">
            <a:extLst>
              <a:ext uri="{FF2B5EF4-FFF2-40B4-BE49-F238E27FC236}">
                <a16:creationId xmlns:a16="http://schemas.microsoft.com/office/drawing/2014/main" id="{31BDC376-9584-0E3C-6F55-A4B70B1C928C}"/>
              </a:ext>
            </a:extLst>
          </p:cNvPr>
          <p:cNvSpPr>
            <a:spLocks noGrp="1"/>
          </p:cNvSpPr>
          <p:nvPr>
            <p:ph type="sldNum" sz="quarter" idx="12"/>
          </p:nvPr>
        </p:nvSpPr>
        <p:spPr/>
        <p:txBody>
          <a:bodyPr/>
          <a:lstStyle/>
          <a:p>
            <a:pPr>
              <a:defRPr/>
            </a:pPr>
            <a:fld id="{DE15152C-7E44-A94B-BCD8-272D3D1F368E}" type="slidenum">
              <a:rPr lang="de-DE" altLang="de-DE" smtClean="0"/>
              <a:pPr>
                <a:defRPr/>
              </a:pPr>
              <a:t>29</a:t>
            </a:fld>
            <a:endParaRPr lang="de-DE" altLang="de-DE" dirty="0"/>
          </a:p>
        </p:txBody>
      </p:sp>
      <p:sp>
        <p:nvSpPr>
          <p:cNvPr id="7" name="Textfeld 6">
            <a:extLst>
              <a:ext uri="{FF2B5EF4-FFF2-40B4-BE49-F238E27FC236}">
                <a16:creationId xmlns:a16="http://schemas.microsoft.com/office/drawing/2014/main" id="{30017819-0052-AFC7-4525-B7C95456E298}"/>
              </a:ext>
            </a:extLst>
          </p:cNvPr>
          <p:cNvSpPr txBox="1"/>
          <p:nvPr/>
        </p:nvSpPr>
        <p:spPr bwMode="auto">
          <a:xfrm>
            <a:off x="10301279" y="6084511"/>
            <a:ext cx="0" cy="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rtlCol="0" anchor="t" anchorCtr="0" compatLnSpc="1">
            <a:prstTxWarp prst="textNoShape">
              <a:avLst/>
            </a:prstTxWarp>
            <a:noAutofit/>
          </a:bodyPr>
          <a:lstStyle/>
          <a:p>
            <a:pPr marL="285750" indent="-285750" algn="l">
              <a:lnSpc>
                <a:spcPct val="110000"/>
              </a:lnSpc>
              <a:spcAft>
                <a:spcPts val="600"/>
              </a:spcAft>
              <a:buClr>
                <a:schemeClr val="accent1"/>
              </a:buClr>
              <a:buFont typeface="Wingdings" panose="05000000000000000000" pitchFamily="2" charset="2"/>
              <a:buChar char="§"/>
            </a:pPr>
            <a:endParaRPr lang="de-DE" dirty="0" err="1">
              <a:solidFill>
                <a:schemeClr val="tx2"/>
              </a:solidFill>
            </a:endParaRPr>
          </a:p>
        </p:txBody>
      </p:sp>
      <p:sp>
        <p:nvSpPr>
          <p:cNvPr id="9" name="Textfeld 8">
            <a:extLst>
              <a:ext uri="{FF2B5EF4-FFF2-40B4-BE49-F238E27FC236}">
                <a16:creationId xmlns:a16="http://schemas.microsoft.com/office/drawing/2014/main" id="{5C30F3BF-1CBD-2813-8501-B766470E9732}"/>
              </a:ext>
            </a:extLst>
          </p:cNvPr>
          <p:cNvSpPr txBox="1"/>
          <p:nvPr/>
        </p:nvSpPr>
        <p:spPr bwMode="auto">
          <a:xfrm>
            <a:off x="6991776" y="3207215"/>
            <a:ext cx="0" cy="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rtlCol="0" anchor="t" anchorCtr="0" compatLnSpc="1">
            <a:prstTxWarp prst="textNoShape">
              <a:avLst/>
            </a:prstTxWarp>
            <a:noAutofit/>
          </a:bodyPr>
          <a:lstStyle/>
          <a:p>
            <a:pPr marL="285750" indent="-285750" algn="l">
              <a:lnSpc>
                <a:spcPct val="110000"/>
              </a:lnSpc>
              <a:spcAft>
                <a:spcPts val="600"/>
              </a:spcAft>
              <a:buClr>
                <a:schemeClr val="accent1"/>
              </a:buClr>
              <a:buFont typeface="Wingdings" panose="05000000000000000000" pitchFamily="2" charset="2"/>
              <a:buChar char="§"/>
            </a:pPr>
            <a:endParaRPr lang="de-DE" dirty="0" err="1">
              <a:solidFill>
                <a:schemeClr val="tx2"/>
              </a:solidFill>
            </a:endParaRPr>
          </a:p>
        </p:txBody>
      </p:sp>
      <p:sp>
        <p:nvSpPr>
          <p:cNvPr id="21" name="Textfeld 20">
            <a:extLst>
              <a:ext uri="{FF2B5EF4-FFF2-40B4-BE49-F238E27FC236}">
                <a16:creationId xmlns:a16="http://schemas.microsoft.com/office/drawing/2014/main" id="{AFE4B531-983E-AC9C-E461-DC28AB3368F6}"/>
              </a:ext>
            </a:extLst>
          </p:cNvPr>
          <p:cNvSpPr txBox="1"/>
          <p:nvPr/>
        </p:nvSpPr>
        <p:spPr bwMode="auto">
          <a:xfrm>
            <a:off x="6478820" y="3173761"/>
            <a:ext cx="0" cy="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rtlCol="0" anchor="t" anchorCtr="0" compatLnSpc="1">
            <a:prstTxWarp prst="textNoShape">
              <a:avLst/>
            </a:prstTxWarp>
            <a:noAutofit/>
          </a:bodyPr>
          <a:lstStyle/>
          <a:p>
            <a:pPr marL="285750" indent="-285750" algn="l">
              <a:lnSpc>
                <a:spcPct val="110000"/>
              </a:lnSpc>
              <a:spcAft>
                <a:spcPts val="600"/>
              </a:spcAft>
              <a:buClr>
                <a:schemeClr val="accent1"/>
              </a:buClr>
              <a:buFont typeface="Wingdings" panose="05000000000000000000" pitchFamily="2" charset="2"/>
              <a:buChar char="§"/>
            </a:pPr>
            <a:endParaRPr lang="de-DE" dirty="0" err="1">
              <a:solidFill>
                <a:schemeClr val="tx2"/>
              </a:solidFill>
            </a:endParaRPr>
          </a:p>
        </p:txBody>
      </p:sp>
      <p:sp>
        <p:nvSpPr>
          <p:cNvPr id="52" name="Textfeld 51">
            <a:extLst>
              <a:ext uri="{FF2B5EF4-FFF2-40B4-BE49-F238E27FC236}">
                <a16:creationId xmlns:a16="http://schemas.microsoft.com/office/drawing/2014/main" id="{62ABD25B-AC63-596C-FB83-803098F6C88B}"/>
              </a:ext>
            </a:extLst>
          </p:cNvPr>
          <p:cNvSpPr txBox="1"/>
          <p:nvPr/>
        </p:nvSpPr>
        <p:spPr bwMode="auto">
          <a:xfrm>
            <a:off x="4803878" y="4142075"/>
            <a:ext cx="0" cy="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rtlCol="0" anchor="t" anchorCtr="0" compatLnSpc="1">
            <a:prstTxWarp prst="textNoShape">
              <a:avLst/>
            </a:prstTxWarp>
            <a:noAutofit/>
          </a:bodyPr>
          <a:lstStyle/>
          <a:p>
            <a:pPr marL="285750" indent="-285750" algn="l">
              <a:lnSpc>
                <a:spcPct val="110000"/>
              </a:lnSpc>
              <a:spcAft>
                <a:spcPts val="600"/>
              </a:spcAft>
              <a:buClr>
                <a:schemeClr val="accent1"/>
              </a:buClr>
              <a:buFont typeface="Wingdings" panose="05000000000000000000" pitchFamily="2" charset="2"/>
              <a:buChar char="§"/>
            </a:pPr>
            <a:endParaRPr lang="de-DE" dirty="0" err="1">
              <a:solidFill>
                <a:schemeClr val="tx2"/>
              </a:solidFill>
            </a:endParaRPr>
          </a:p>
        </p:txBody>
      </p:sp>
      <p:sp>
        <p:nvSpPr>
          <p:cNvPr id="60" name="Textfeld 59">
            <a:extLst>
              <a:ext uri="{FF2B5EF4-FFF2-40B4-BE49-F238E27FC236}">
                <a16:creationId xmlns:a16="http://schemas.microsoft.com/office/drawing/2014/main" id="{14F1D149-765F-36CF-BEFD-EA385430806E}"/>
              </a:ext>
            </a:extLst>
          </p:cNvPr>
          <p:cNvSpPr txBox="1"/>
          <p:nvPr/>
        </p:nvSpPr>
        <p:spPr bwMode="auto">
          <a:xfrm>
            <a:off x="5440486" y="3956880"/>
            <a:ext cx="0" cy="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rtlCol="0" anchor="t" anchorCtr="0" compatLnSpc="1">
            <a:prstTxWarp prst="textNoShape">
              <a:avLst/>
            </a:prstTxWarp>
            <a:noAutofit/>
          </a:bodyPr>
          <a:lstStyle/>
          <a:p>
            <a:pPr marL="285750" indent="-285750" algn="l">
              <a:lnSpc>
                <a:spcPct val="110000"/>
              </a:lnSpc>
              <a:spcAft>
                <a:spcPts val="600"/>
              </a:spcAft>
              <a:buClr>
                <a:schemeClr val="accent1"/>
              </a:buClr>
              <a:buFont typeface="Wingdings" panose="05000000000000000000" pitchFamily="2" charset="2"/>
              <a:buChar char="§"/>
            </a:pPr>
            <a:endParaRPr lang="de-DE" dirty="0" err="1">
              <a:solidFill>
                <a:schemeClr val="tx2"/>
              </a:solidFill>
            </a:endParaRPr>
          </a:p>
        </p:txBody>
      </p:sp>
      <p:sp>
        <p:nvSpPr>
          <p:cNvPr id="63" name="Textfeld 62">
            <a:extLst>
              <a:ext uri="{FF2B5EF4-FFF2-40B4-BE49-F238E27FC236}">
                <a16:creationId xmlns:a16="http://schemas.microsoft.com/office/drawing/2014/main" id="{EA5CBCF8-98A1-F23C-374D-A68A584AE1B0}"/>
              </a:ext>
            </a:extLst>
          </p:cNvPr>
          <p:cNvSpPr txBox="1"/>
          <p:nvPr/>
        </p:nvSpPr>
        <p:spPr bwMode="auto">
          <a:xfrm>
            <a:off x="5602532" y="3584803"/>
            <a:ext cx="0" cy="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rtlCol="0" anchor="t" anchorCtr="0" compatLnSpc="1">
            <a:prstTxWarp prst="textNoShape">
              <a:avLst/>
            </a:prstTxWarp>
            <a:noAutofit/>
          </a:bodyPr>
          <a:lstStyle/>
          <a:p>
            <a:pPr marL="285750" indent="-285750" algn="l">
              <a:lnSpc>
                <a:spcPct val="110000"/>
              </a:lnSpc>
              <a:spcAft>
                <a:spcPts val="600"/>
              </a:spcAft>
              <a:buClr>
                <a:schemeClr val="accent1"/>
              </a:buClr>
              <a:buFont typeface="Wingdings" panose="05000000000000000000" pitchFamily="2" charset="2"/>
              <a:buChar char="§"/>
            </a:pPr>
            <a:endParaRPr lang="de-DE" dirty="0" err="1">
              <a:solidFill>
                <a:schemeClr val="tx2"/>
              </a:solidFill>
            </a:endParaRPr>
          </a:p>
        </p:txBody>
      </p:sp>
      <p:sp>
        <p:nvSpPr>
          <p:cNvPr id="36" name="Textfeld 35">
            <a:extLst>
              <a:ext uri="{FF2B5EF4-FFF2-40B4-BE49-F238E27FC236}">
                <a16:creationId xmlns:a16="http://schemas.microsoft.com/office/drawing/2014/main" id="{724718E4-0943-9765-FBD0-73BC585F7EE5}"/>
              </a:ext>
            </a:extLst>
          </p:cNvPr>
          <p:cNvSpPr txBox="1"/>
          <p:nvPr/>
        </p:nvSpPr>
        <p:spPr bwMode="auto">
          <a:xfrm>
            <a:off x="6906077" y="3178511"/>
            <a:ext cx="0" cy="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rtlCol="0" anchor="t" anchorCtr="0" compatLnSpc="1">
            <a:prstTxWarp prst="textNoShape">
              <a:avLst/>
            </a:prstTxWarp>
            <a:noAutofit/>
          </a:bodyPr>
          <a:lstStyle/>
          <a:p>
            <a:pPr marL="285750" indent="-285750" algn="l">
              <a:lnSpc>
                <a:spcPct val="110000"/>
              </a:lnSpc>
              <a:spcAft>
                <a:spcPts val="600"/>
              </a:spcAft>
              <a:buClr>
                <a:schemeClr val="accent1"/>
              </a:buClr>
              <a:buFont typeface="Wingdings" panose="05000000000000000000" pitchFamily="2" charset="2"/>
              <a:buChar char="§"/>
            </a:pPr>
            <a:endParaRPr lang="de-DE" dirty="0" err="1">
              <a:solidFill>
                <a:schemeClr val="tx2"/>
              </a:solidFill>
            </a:endParaRPr>
          </a:p>
        </p:txBody>
      </p:sp>
      <p:sp>
        <p:nvSpPr>
          <p:cNvPr id="61" name="Abgerundetes Rechteck 60">
            <a:extLst>
              <a:ext uri="{FF2B5EF4-FFF2-40B4-BE49-F238E27FC236}">
                <a16:creationId xmlns:a16="http://schemas.microsoft.com/office/drawing/2014/main" id="{58F8D89C-D796-7CB2-75AE-A99754313DB9}"/>
              </a:ext>
            </a:extLst>
          </p:cNvPr>
          <p:cNvSpPr/>
          <p:nvPr/>
        </p:nvSpPr>
        <p:spPr>
          <a:xfrm>
            <a:off x="4296200" y="2886000"/>
            <a:ext cx="3600000" cy="1620000"/>
          </a:xfrm>
          <a:prstGeom prst="roundRect">
            <a:avLst/>
          </a:prstGeom>
          <a:noFill/>
          <a:ln w="1270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216000" rIns="72000" bIns="216000" numCol="1" spcCol="0" rtlCol="0" fromWordArt="0" anchor="ctr" anchorCtr="1" forceAA="0" compatLnSpc="1">
            <a:prstTxWarp prst="textNoShape">
              <a:avLst/>
            </a:prstTxWarp>
            <a:noAutofit/>
          </a:bodyPr>
          <a:lstStyle/>
          <a:p>
            <a:pPr algn="ctr">
              <a:lnSpc>
                <a:spcPct val="110000"/>
              </a:lnSpc>
              <a:spcAft>
                <a:spcPts val="600"/>
              </a:spcAft>
              <a:buClr>
                <a:schemeClr val="accent1"/>
              </a:buClr>
            </a:pPr>
            <a:r>
              <a:rPr lang="pt-BR" sz="3000" dirty="0">
                <a:ln w="0"/>
                <a:solidFill>
                  <a:schemeClr val="tx2"/>
                </a:solidFill>
              </a:rPr>
              <a:t>EPC </a:t>
            </a:r>
            <a:r>
              <a:rPr lang="pt-BR" sz="3000" dirty="0" err="1">
                <a:ln w="0"/>
                <a:solidFill>
                  <a:schemeClr val="tx2"/>
                </a:solidFill>
              </a:rPr>
              <a:t>Contractors</a:t>
            </a:r>
            <a:endParaRPr lang="pt-BR" sz="3000" dirty="0">
              <a:ln w="0"/>
              <a:solidFill>
                <a:schemeClr val="tx2"/>
              </a:solidFill>
            </a:endParaRPr>
          </a:p>
          <a:p>
            <a:pPr algn="ctr">
              <a:lnSpc>
                <a:spcPct val="110000"/>
              </a:lnSpc>
              <a:spcAft>
                <a:spcPts val="600"/>
              </a:spcAft>
              <a:buClr>
                <a:schemeClr val="accent1"/>
              </a:buClr>
            </a:pPr>
            <a:r>
              <a:rPr lang="en-US" dirty="0" err="1">
                <a:ln w="0"/>
                <a:solidFill>
                  <a:schemeClr val="tx2"/>
                </a:solidFill>
              </a:rPr>
              <a:t>Technip</a:t>
            </a:r>
            <a:r>
              <a:rPr lang="en-US" dirty="0">
                <a:ln w="0"/>
                <a:solidFill>
                  <a:schemeClr val="tx2"/>
                </a:solidFill>
              </a:rPr>
              <a:t> / </a:t>
            </a:r>
            <a:r>
              <a:rPr lang="en-US" dirty="0" err="1">
                <a:ln w="0"/>
                <a:solidFill>
                  <a:schemeClr val="tx2"/>
                </a:solidFill>
              </a:rPr>
              <a:t>Tecnicas</a:t>
            </a:r>
            <a:r>
              <a:rPr lang="en-US" dirty="0">
                <a:ln w="0"/>
                <a:solidFill>
                  <a:schemeClr val="tx2"/>
                </a:solidFill>
              </a:rPr>
              <a:t> </a:t>
            </a:r>
            <a:r>
              <a:rPr lang="en-US" dirty="0" err="1">
                <a:ln w="0"/>
                <a:solidFill>
                  <a:schemeClr val="tx2"/>
                </a:solidFill>
              </a:rPr>
              <a:t>Reunidas</a:t>
            </a:r>
            <a:r>
              <a:rPr lang="en-US" dirty="0">
                <a:ln w="0"/>
                <a:solidFill>
                  <a:schemeClr val="tx2"/>
                </a:solidFill>
              </a:rPr>
              <a:t> / …</a:t>
            </a:r>
            <a:endParaRPr lang="pt-BR" dirty="0">
              <a:ln w="0"/>
              <a:solidFill>
                <a:schemeClr val="tx2"/>
              </a:solidFill>
            </a:endParaRPr>
          </a:p>
        </p:txBody>
      </p:sp>
      <p:cxnSp>
        <p:nvCxnSpPr>
          <p:cNvPr id="65" name="Gerade Verbindung 64">
            <a:extLst>
              <a:ext uri="{FF2B5EF4-FFF2-40B4-BE49-F238E27FC236}">
                <a16:creationId xmlns:a16="http://schemas.microsoft.com/office/drawing/2014/main" id="{9B9DD6BF-96E6-7A5B-1149-72A3432F851C}"/>
              </a:ext>
            </a:extLst>
          </p:cNvPr>
          <p:cNvCxnSpPr>
            <a:cxnSpLocks/>
          </p:cNvCxnSpPr>
          <p:nvPr/>
        </p:nvCxnSpPr>
        <p:spPr>
          <a:xfrm flipH="1" flipV="1">
            <a:off x="2280440" y="1761014"/>
            <a:ext cx="7560000" cy="30427"/>
          </a:xfrm>
          <a:prstGeom prst="line">
            <a:avLst/>
          </a:prstGeom>
          <a:ln w="12700">
            <a:solidFill>
              <a:srgbClr val="6F6F6F"/>
            </a:solidFill>
            <a:prstDash val="sysDot"/>
          </a:ln>
        </p:spPr>
        <p:style>
          <a:lnRef idx="1">
            <a:schemeClr val="dk1"/>
          </a:lnRef>
          <a:fillRef idx="0">
            <a:schemeClr val="dk1"/>
          </a:fillRef>
          <a:effectRef idx="0">
            <a:schemeClr val="dk1"/>
          </a:effectRef>
          <a:fontRef idx="minor">
            <a:schemeClr val="tx1"/>
          </a:fontRef>
        </p:style>
      </p:cxnSp>
      <p:sp>
        <p:nvSpPr>
          <p:cNvPr id="62" name="Abgerundetes Rechteck 61">
            <a:extLst>
              <a:ext uri="{FF2B5EF4-FFF2-40B4-BE49-F238E27FC236}">
                <a16:creationId xmlns:a16="http://schemas.microsoft.com/office/drawing/2014/main" id="{A5DC7890-672B-61DB-542F-8992AA31123A}"/>
              </a:ext>
            </a:extLst>
          </p:cNvPr>
          <p:cNvSpPr/>
          <p:nvPr/>
        </p:nvSpPr>
        <p:spPr>
          <a:xfrm>
            <a:off x="8112624" y="2886000"/>
            <a:ext cx="3600000" cy="1620000"/>
          </a:xfrm>
          <a:prstGeom prst="roundRect">
            <a:avLst/>
          </a:prstGeom>
          <a:noFill/>
          <a:ln w="1270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216000" rIns="72000" bIns="216000" numCol="1" spcCol="0" rtlCol="0" fromWordArt="0" anchor="ctr" anchorCtr="1" forceAA="0" compatLnSpc="1">
            <a:prstTxWarp prst="textNoShape">
              <a:avLst/>
            </a:prstTxWarp>
            <a:noAutofit/>
          </a:bodyPr>
          <a:lstStyle/>
          <a:p>
            <a:pPr algn="ctr">
              <a:lnSpc>
                <a:spcPct val="110000"/>
              </a:lnSpc>
              <a:spcAft>
                <a:spcPts val="600"/>
              </a:spcAft>
              <a:buClr>
                <a:schemeClr val="accent1"/>
              </a:buClr>
            </a:pPr>
            <a:r>
              <a:rPr lang="en-US" sz="3000" dirty="0">
                <a:ln w="0"/>
                <a:solidFill>
                  <a:schemeClr val="tx2"/>
                </a:solidFill>
              </a:rPr>
              <a:t>Sales Units</a:t>
            </a:r>
          </a:p>
          <a:p>
            <a:pPr algn="ctr">
              <a:lnSpc>
                <a:spcPct val="110000"/>
              </a:lnSpc>
              <a:spcAft>
                <a:spcPts val="600"/>
              </a:spcAft>
              <a:buClr>
                <a:schemeClr val="accent1"/>
              </a:buClr>
            </a:pPr>
            <a:r>
              <a:rPr lang="en-US" dirty="0">
                <a:ln w="0"/>
                <a:solidFill>
                  <a:schemeClr val="tx2"/>
                </a:solidFill>
              </a:rPr>
              <a:t>BECH / BASG / BAFR / BHDE / BAVE</a:t>
            </a:r>
          </a:p>
        </p:txBody>
      </p:sp>
      <p:cxnSp>
        <p:nvCxnSpPr>
          <p:cNvPr id="71" name="Gerade Verbindung mit Pfeil 70">
            <a:extLst>
              <a:ext uri="{FF2B5EF4-FFF2-40B4-BE49-F238E27FC236}">
                <a16:creationId xmlns:a16="http://schemas.microsoft.com/office/drawing/2014/main" id="{F4D47BC9-56F7-9897-1774-766C83FC81F8}"/>
              </a:ext>
            </a:extLst>
          </p:cNvPr>
          <p:cNvCxnSpPr>
            <a:cxnSpLocks/>
          </p:cNvCxnSpPr>
          <p:nvPr/>
        </p:nvCxnSpPr>
        <p:spPr>
          <a:xfrm>
            <a:off x="2279576" y="1772816"/>
            <a:ext cx="0" cy="1008000"/>
          </a:xfrm>
          <a:prstGeom prst="straightConnector1">
            <a:avLst/>
          </a:prstGeom>
          <a:ln w="12700">
            <a:solidFill>
              <a:srgbClr val="6F6F6F"/>
            </a:solidFill>
            <a:prstDash val="sysDot"/>
            <a:tailEnd type="triangle"/>
          </a:ln>
        </p:spPr>
        <p:style>
          <a:lnRef idx="1">
            <a:schemeClr val="dk1"/>
          </a:lnRef>
          <a:fillRef idx="0">
            <a:schemeClr val="dk1"/>
          </a:fillRef>
          <a:effectRef idx="0">
            <a:schemeClr val="dk1"/>
          </a:effectRef>
          <a:fontRef idx="minor">
            <a:schemeClr val="tx1"/>
          </a:fontRef>
        </p:style>
      </p:cxnSp>
      <p:cxnSp>
        <p:nvCxnSpPr>
          <p:cNvPr id="73" name="Gerade Verbindung mit Pfeil 72">
            <a:extLst>
              <a:ext uri="{FF2B5EF4-FFF2-40B4-BE49-F238E27FC236}">
                <a16:creationId xmlns:a16="http://schemas.microsoft.com/office/drawing/2014/main" id="{5B1D535C-7D21-7144-DAF9-BACABE01CAA0}"/>
              </a:ext>
            </a:extLst>
          </p:cNvPr>
          <p:cNvCxnSpPr>
            <a:cxnSpLocks/>
          </p:cNvCxnSpPr>
          <p:nvPr/>
        </p:nvCxnSpPr>
        <p:spPr>
          <a:xfrm>
            <a:off x="6048931" y="2528288"/>
            <a:ext cx="0" cy="330053"/>
          </a:xfrm>
          <a:prstGeom prst="straightConnector1">
            <a:avLst/>
          </a:prstGeom>
          <a:ln w="12700">
            <a:solidFill>
              <a:srgbClr val="6F6F6F"/>
            </a:solidFill>
            <a:prstDash val="sysDot"/>
            <a:tailEnd type="triangle"/>
          </a:ln>
        </p:spPr>
        <p:style>
          <a:lnRef idx="1">
            <a:schemeClr val="dk1"/>
          </a:lnRef>
          <a:fillRef idx="0">
            <a:schemeClr val="dk1"/>
          </a:fillRef>
          <a:effectRef idx="0">
            <a:schemeClr val="dk1"/>
          </a:effectRef>
          <a:fontRef idx="minor">
            <a:schemeClr val="tx1"/>
          </a:fontRef>
        </p:style>
      </p:cxnSp>
      <p:cxnSp>
        <p:nvCxnSpPr>
          <p:cNvPr id="74" name="Gerade Verbindung mit Pfeil 73">
            <a:extLst>
              <a:ext uri="{FF2B5EF4-FFF2-40B4-BE49-F238E27FC236}">
                <a16:creationId xmlns:a16="http://schemas.microsoft.com/office/drawing/2014/main" id="{EDC0796F-09BB-65D8-8D10-1E23084FCB12}"/>
              </a:ext>
            </a:extLst>
          </p:cNvPr>
          <p:cNvCxnSpPr>
            <a:cxnSpLocks/>
          </p:cNvCxnSpPr>
          <p:nvPr/>
        </p:nvCxnSpPr>
        <p:spPr>
          <a:xfrm>
            <a:off x="9840416" y="1844936"/>
            <a:ext cx="0" cy="1008000"/>
          </a:xfrm>
          <a:prstGeom prst="straightConnector1">
            <a:avLst/>
          </a:prstGeom>
          <a:ln w="12700">
            <a:solidFill>
              <a:srgbClr val="6F6F6F"/>
            </a:solidFill>
            <a:prstDash val="sysDot"/>
            <a:tailEnd type="triangle"/>
          </a:ln>
        </p:spPr>
        <p:style>
          <a:lnRef idx="1">
            <a:schemeClr val="dk1"/>
          </a:lnRef>
          <a:fillRef idx="0">
            <a:schemeClr val="dk1"/>
          </a:fillRef>
          <a:effectRef idx="0">
            <a:schemeClr val="dk1"/>
          </a:effectRef>
          <a:fontRef idx="minor">
            <a:schemeClr val="tx1"/>
          </a:fontRef>
        </p:style>
      </p:cxnSp>
      <p:cxnSp>
        <p:nvCxnSpPr>
          <p:cNvPr id="98" name="Gerade Verbindung 97">
            <a:extLst>
              <a:ext uri="{FF2B5EF4-FFF2-40B4-BE49-F238E27FC236}">
                <a16:creationId xmlns:a16="http://schemas.microsoft.com/office/drawing/2014/main" id="{D1372D60-1DCB-7457-E22A-4817E699E75A}"/>
              </a:ext>
            </a:extLst>
          </p:cNvPr>
          <p:cNvCxnSpPr/>
          <p:nvPr/>
        </p:nvCxnSpPr>
        <p:spPr>
          <a:xfrm>
            <a:off x="5431242" y="2287211"/>
            <a:ext cx="54353" cy="0"/>
          </a:xfrm>
          <a:prstGeom prst="line">
            <a:avLst/>
          </a:prstGeom>
          <a:ln w="6350">
            <a:solidFill>
              <a:schemeClr val="tx2">
                <a:lumMod val="20000"/>
                <a:lumOff val="80000"/>
              </a:schemeClr>
            </a:solidFill>
          </a:ln>
        </p:spPr>
        <p:style>
          <a:lnRef idx="1">
            <a:schemeClr val="dk1"/>
          </a:lnRef>
          <a:fillRef idx="0">
            <a:schemeClr val="dk1"/>
          </a:fillRef>
          <a:effectRef idx="0">
            <a:schemeClr val="dk1"/>
          </a:effectRef>
          <a:fontRef idx="minor">
            <a:schemeClr val="tx1"/>
          </a:fontRef>
        </p:style>
      </p:cxnSp>
      <p:sp>
        <p:nvSpPr>
          <p:cNvPr id="39" name="Abgerundetes Rechteck 38">
            <a:extLst>
              <a:ext uri="{FF2B5EF4-FFF2-40B4-BE49-F238E27FC236}">
                <a16:creationId xmlns:a16="http://schemas.microsoft.com/office/drawing/2014/main" id="{A5DC7890-672B-61DB-542F-8992AA31123A}"/>
              </a:ext>
            </a:extLst>
          </p:cNvPr>
          <p:cNvSpPr/>
          <p:nvPr/>
        </p:nvSpPr>
        <p:spPr>
          <a:xfrm>
            <a:off x="479376" y="2888760"/>
            <a:ext cx="3600000" cy="1620000"/>
          </a:xfrm>
          <a:prstGeom prst="roundRect">
            <a:avLst/>
          </a:prstGeom>
          <a:noFill/>
          <a:ln w="1270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216000" rIns="72000" bIns="216000" numCol="1" spcCol="0" rtlCol="0" fromWordArt="0" anchor="ctr" anchorCtr="1" forceAA="0" compatLnSpc="1">
            <a:prstTxWarp prst="textNoShape">
              <a:avLst/>
            </a:prstTxWarp>
            <a:noAutofit/>
          </a:bodyPr>
          <a:lstStyle/>
          <a:p>
            <a:pPr algn="ctr">
              <a:lnSpc>
                <a:spcPct val="110000"/>
              </a:lnSpc>
              <a:spcAft>
                <a:spcPts val="600"/>
              </a:spcAft>
              <a:buClr>
                <a:schemeClr val="accent1"/>
              </a:buClr>
            </a:pPr>
            <a:r>
              <a:rPr lang="en-US" sz="3000" dirty="0">
                <a:ln w="0"/>
                <a:solidFill>
                  <a:schemeClr val="tx2"/>
                </a:solidFill>
              </a:rPr>
              <a:t>Distributors</a:t>
            </a:r>
          </a:p>
          <a:p>
            <a:pPr algn="ctr">
              <a:lnSpc>
                <a:spcPct val="110000"/>
              </a:lnSpc>
              <a:spcAft>
                <a:spcPts val="600"/>
              </a:spcAft>
              <a:buClr>
                <a:schemeClr val="accent1"/>
              </a:buClr>
            </a:pPr>
            <a:r>
              <a:rPr lang="en-US" dirty="0">
                <a:ln w="0"/>
                <a:solidFill>
                  <a:schemeClr val="tx2"/>
                </a:solidFill>
              </a:rPr>
              <a:t>ESP / Davies Controls / … </a:t>
            </a:r>
          </a:p>
        </p:txBody>
      </p:sp>
      <p:sp>
        <p:nvSpPr>
          <p:cNvPr id="41" name="Abgerundetes Rechteck 40">
            <a:extLst>
              <a:ext uri="{FF2B5EF4-FFF2-40B4-BE49-F238E27FC236}">
                <a16:creationId xmlns:a16="http://schemas.microsoft.com/office/drawing/2014/main" id="{D7E57F13-3356-5BED-04E3-08D576EE3525}"/>
              </a:ext>
            </a:extLst>
          </p:cNvPr>
          <p:cNvSpPr/>
          <p:nvPr/>
        </p:nvSpPr>
        <p:spPr>
          <a:xfrm>
            <a:off x="3215680" y="4905344"/>
            <a:ext cx="5760000" cy="1620000"/>
          </a:xfrm>
          <a:prstGeom prst="roundRect">
            <a:avLst/>
          </a:prstGeom>
          <a:noFill/>
          <a:ln w="1270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16000" tIns="216000" rIns="216000" bIns="216000" numCol="1" spcCol="0" rtlCol="0" fromWordArt="0" anchor="ctr" anchorCtr="0" forceAA="0" compatLnSpc="1">
            <a:prstTxWarp prst="textNoShape">
              <a:avLst/>
            </a:prstTxWarp>
            <a:noAutofit/>
          </a:bodyPr>
          <a:lstStyle/>
          <a:p>
            <a:pPr marL="0" lvl="0" indent="0" algn="ctr" defTabSz="711200">
              <a:lnSpc>
                <a:spcPct val="90000"/>
              </a:lnSpc>
              <a:spcBef>
                <a:spcPct val="0"/>
              </a:spcBef>
              <a:spcAft>
                <a:spcPct val="35000"/>
              </a:spcAft>
              <a:buNone/>
            </a:pPr>
            <a:r>
              <a:rPr lang="en-US" sz="3000" dirty="0">
                <a:solidFill>
                  <a:schemeClr val="tx2"/>
                </a:solidFill>
              </a:rPr>
              <a:t>Client Final</a:t>
            </a:r>
            <a:endParaRPr lang="en-US" sz="3000" kern="1200" dirty="0">
              <a:solidFill>
                <a:schemeClr val="tx2"/>
              </a:solidFill>
            </a:endParaRPr>
          </a:p>
        </p:txBody>
      </p:sp>
      <p:sp>
        <p:nvSpPr>
          <p:cNvPr id="38" name="Abgerundetes Rechteck 37">
            <a:extLst>
              <a:ext uri="{FF2B5EF4-FFF2-40B4-BE49-F238E27FC236}">
                <a16:creationId xmlns:a16="http://schemas.microsoft.com/office/drawing/2014/main" id="{D7E57F13-3356-5BED-04E3-08D576EE3525}"/>
              </a:ext>
            </a:extLst>
          </p:cNvPr>
          <p:cNvSpPr/>
          <p:nvPr/>
        </p:nvSpPr>
        <p:spPr>
          <a:xfrm>
            <a:off x="3215680" y="944904"/>
            <a:ext cx="5760000" cy="1620000"/>
          </a:xfrm>
          <a:prstGeom prst="roundRect">
            <a:avLst/>
          </a:prstGeom>
          <a:solidFill>
            <a:schemeClr val="bg1"/>
          </a:solidFill>
          <a:ln w="1270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16000" tIns="216000" rIns="216000" bIns="216000" numCol="1" spcCol="0" rtlCol="0" fromWordArt="0" anchor="ctr" anchorCtr="0" forceAA="0" compatLnSpc="1">
            <a:prstTxWarp prst="textNoShape">
              <a:avLst/>
            </a:prstTxWarp>
            <a:noAutofit/>
          </a:bodyPr>
          <a:lstStyle/>
          <a:p>
            <a:pPr marL="0" lvl="0" indent="0" algn="ctr" defTabSz="711200">
              <a:lnSpc>
                <a:spcPct val="90000"/>
              </a:lnSpc>
              <a:spcBef>
                <a:spcPct val="0"/>
              </a:spcBef>
              <a:spcAft>
                <a:spcPct val="35000"/>
              </a:spcAft>
              <a:buNone/>
            </a:pPr>
            <a:r>
              <a:rPr lang="en-US" sz="3000" dirty="0">
                <a:solidFill>
                  <a:schemeClr val="tx2"/>
                </a:solidFill>
              </a:rPr>
              <a:t>BHFR Products</a:t>
            </a:r>
            <a:endParaRPr lang="en-US" sz="3000" kern="1200" dirty="0">
              <a:solidFill>
                <a:schemeClr val="tx2"/>
              </a:solidFill>
            </a:endParaRPr>
          </a:p>
        </p:txBody>
      </p:sp>
      <p:cxnSp>
        <p:nvCxnSpPr>
          <p:cNvPr id="42" name="Gerade Verbindung mit Pfeil 41">
            <a:extLst>
              <a:ext uri="{FF2B5EF4-FFF2-40B4-BE49-F238E27FC236}">
                <a16:creationId xmlns:a16="http://schemas.microsoft.com/office/drawing/2014/main" id="{F4D47BC9-56F7-9897-1774-766C83FC81F8}"/>
              </a:ext>
            </a:extLst>
          </p:cNvPr>
          <p:cNvCxnSpPr>
            <a:cxnSpLocks/>
          </p:cNvCxnSpPr>
          <p:nvPr/>
        </p:nvCxnSpPr>
        <p:spPr>
          <a:xfrm>
            <a:off x="2304000" y="5715344"/>
            <a:ext cx="864000" cy="0"/>
          </a:xfrm>
          <a:prstGeom prst="straightConnector1">
            <a:avLst/>
          </a:prstGeom>
          <a:ln w="12700">
            <a:solidFill>
              <a:srgbClr val="6F6F6F"/>
            </a:solidFill>
            <a:prstDash val="sysDot"/>
            <a:tailEnd type="triangle"/>
          </a:ln>
        </p:spPr>
        <p:style>
          <a:lnRef idx="1">
            <a:schemeClr val="dk1"/>
          </a:lnRef>
          <a:fillRef idx="0">
            <a:schemeClr val="dk1"/>
          </a:fillRef>
          <a:effectRef idx="0">
            <a:schemeClr val="dk1"/>
          </a:effectRef>
          <a:fontRef idx="minor">
            <a:schemeClr val="tx1"/>
          </a:fontRef>
        </p:style>
      </p:cxnSp>
      <p:cxnSp>
        <p:nvCxnSpPr>
          <p:cNvPr id="43" name="Gerade Verbindung mit Pfeil 42">
            <a:extLst>
              <a:ext uri="{FF2B5EF4-FFF2-40B4-BE49-F238E27FC236}">
                <a16:creationId xmlns:a16="http://schemas.microsoft.com/office/drawing/2014/main" id="{EDC0796F-09BB-65D8-8D10-1E23084FCB12}"/>
              </a:ext>
            </a:extLst>
          </p:cNvPr>
          <p:cNvCxnSpPr>
            <a:cxnSpLocks/>
          </p:cNvCxnSpPr>
          <p:nvPr/>
        </p:nvCxnSpPr>
        <p:spPr>
          <a:xfrm flipH="1" flipV="1">
            <a:off x="9048328" y="5715344"/>
            <a:ext cx="864000" cy="0"/>
          </a:xfrm>
          <a:prstGeom prst="straightConnector1">
            <a:avLst/>
          </a:prstGeom>
          <a:ln w="12700">
            <a:solidFill>
              <a:srgbClr val="6F6F6F"/>
            </a:solidFill>
            <a:prstDash val="sysDot"/>
            <a:tailEnd type="triangle"/>
          </a:ln>
        </p:spPr>
        <p:style>
          <a:lnRef idx="1">
            <a:schemeClr val="dk1"/>
          </a:lnRef>
          <a:fillRef idx="0">
            <a:schemeClr val="dk1"/>
          </a:fillRef>
          <a:effectRef idx="0">
            <a:schemeClr val="dk1"/>
          </a:effectRef>
          <a:fontRef idx="minor">
            <a:schemeClr val="tx1"/>
          </a:fontRef>
        </p:style>
      </p:cxnSp>
      <p:cxnSp>
        <p:nvCxnSpPr>
          <p:cNvPr id="46" name="Gerade Verbindung mit Pfeil 45">
            <a:extLst>
              <a:ext uri="{FF2B5EF4-FFF2-40B4-BE49-F238E27FC236}">
                <a16:creationId xmlns:a16="http://schemas.microsoft.com/office/drawing/2014/main" id="{F4D47BC9-56F7-9897-1774-766C83FC81F8}"/>
              </a:ext>
            </a:extLst>
          </p:cNvPr>
          <p:cNvCxnSpPr>
            <a:cxnSpLocks/>
            <a:stCxn id="39" idx="2"/>
          </p:cNvCxnSpPr>
          <p:nvPr/>
        </p:nvCxnSpPr>
        <p:spPr>
          <a:xfrm>
            <a:off x="2279376" y="4508760"/>
            <a:ext cx="0" cy="1206584"/>
          </a:xfrm>
          <a:prstGeom prst="straightConnector1">
            <a:avLst/>
          </a:prstGeom>
          <a:ln w="12700">
            <a:solidFill>
              <a:srgbClr val="6F6F6F"/>
            </a:solidFill>
            <a:prstDash val="sysDot"/>
            <a:tailEnd type="none"/>
          </a:ln>
        </p:spPr>
        <p:style>
          <a:lnRef idx="1">
            <a:schemeClr val="dk1"/>
          </a:lnRef>
          <a:fillRef idx="0">
            <a:schemeClr val="dk1"/>
          </a:fillRef>
          <a:effectRef idx="0">
            <a:schemeClr val="dk1"/>
          </a:effectRef>
          <a:fontRef idx="minor">
            <a:schemeClr val="tx1"/>
          </a:fontRef>
        </p:style>
      </p:cxnSp>
      <p:cxnSp>
        <p:nvCxnSpPr>
          <p:cNvPr id="49" name="Gerade Verbindung mit Pfeil 48">
            <a:extLst>
              <a:ext uri="{FF2B5EF4-FFF2-40B4-BE49-F238E27FC236}">
                <a16:creationId xmlns:a16="http://schemas.microsoft.com/office/drawing/2014/main" id="{F4D47BC9-56F7-9897-1774-766C83FC81F8}"/>
              </a:ext>
            </a:extLst>
          </p:cNvPr>
          <p:cNvCxnSpPr>
            <a:cxnSpLocks/>
          </p:cNvCxnSpPr>
          <p:nvPr/>
        </p:nvCxnSpPr>
        <p:spPr>
          <a:xfrm>
            <a:off x="9912328" y="4509120"/>
            <a:ext cx="0" cy="1206584"/>
          </a:xfrm>
          <a:prstGeom prst="straightConnector1">
            <a:avLst/>
          </a:prstGeom>
          <a:ln w="12700">
            <a:solidFill>
              <a:srgbClr val="6F6F6F"/>
            </a:solidFill>
            <a:prstDash val="sysDot"/>
            <a:tailEnd type="none"/>
          </a:ln>
        </p:spPr>
        <p:style>
          <a:lnRef idx="1">
            <a:schemeClr val="dk1"/>
          </a:lnRef>
          <a:fillRef idx="0">
            <a:schemeClr val="dk1"/>
          </a:fillRef>
          <a:effectRef idx="0">
            <a:schemeClr val="dk1"/>
          </a:effectRef>
          <a:fontRef idx="minor">
            <a:schemeClr val="tx1"/>
          </a:fontRef>
        </p:style>
      </p:cxnSp>
      <p:cxnSp>
        <p:nvCxnSpPr>
          <p:cNvPr id="51" name="Gerade Verbindung mit Pfeil 50">
            <a:extLst>
              <a:ext uri="{FF2B5EF4-FFF2-40B4-BE49-F238E27FC236}">
                <a16:creationId xmlns:a16="http://schemas.microsoft.com/office/drawing/2014/main" id="{5B1D535C-7D21-7144-DAF9-BACABE01CAA0}"/>
              </a:ext>
            </a:extLst>
          </p:cNvPr>
          <p:cNvCxnSpPr>
            <a:cxnSpLocks/>
          </p:cNvCxnSpPr>
          <p:nvPr/>
        </p:nvCxnSpPr>
        <p:spPr>
          <a:xfrm>
            <a:off x="6048000" y="4539107"/>
            <a:ext cx="0" cy="330053"/>
          </a:xfrm>
          <a:prstGeom prst="straightConnector1">
            <a:avLst/>
          </a:prstGeom>
          <a:ln w="12700">
            <a:solidFill>
              <a:srgbClr val="6F6F6F"/>
            </a:solidFill>
            <a:prstDash val="sysDot"/>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8850431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4" descr="Unternehmen.jpg">
            <a:extLst>
              <a:ext uri="{FF2B5EF4-FFF2-40B4-BE49-F238E27FC236}">
                <a16:creationId xmlns:a16="http://schemas.microsoft.com/office/drawing/2014/main" id="{1AD73CFD-C0A8-DEAB-A735-AB23B3C9A0AC}"/>
              </a:ext>
            </a:extLst>
          </p:cNvPr>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a:stretch/>
        </p:blipFill>
        <p:spPr bwMode="auto">
          <a:xfrm>
            <a:off x="0" y="908720"/>
            <a:ext cx="12192001" cy="5948431"/>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2" name="Titel 1">
            <a:extLst>
              <a:ext uri="{FF2B5EF4-FFF2-40B4-BE49-F238E27FC236}">
                <a16:creationId xmlns:a16="http://schemas.microsoft.com/office/drawing/2014/main" id="{19AF1BE0-1100-29DC-4393-A0A491A4FAD6}"/>
              </a:ext>
            </a:extLst>
          </p:cNvPr>
          <p:cNvSpPr>
            <a:spLocks noGrp="1"/>
          </p:cNvSpPr>
          <p:nvPr>
            <p:ph type="title"/>
          </p:nvPr>
        </p:nvSpPr>
        <p:spPr/>
        <p:txBody>
          <a:bodyPr/>
          <a:lstStyle/>
          <a:p>
            <a:r>
              <a:rPr lang="en-US" sz="4800" dirty="0" err="1"/>
              <a:t>Baumer</a:t>
            </a:r>
            <a:r>
              <a:rPr lang="en-US" sz="4800" dirty="0"/>
              <a:t> Group.</a:t>
            </a:r>
            <a:endParaRPr lang="de-DE" dirty="0"/>
          </a:p>
        </p:txBody>
      </p:sp>
      <p:sp>
        <p:nvSpPr>
          <p:cNvPr id="5" name="Datumsplatzhalter 4">
            <a:extLst>
              <a:ext uri="{FF2B5EF4-FFF2-40B4-BE49-F238E27FC236}">
                <a16:creationId xmlns:a16="http://schemas.microsoft.com/office/drawing/2014/main" id="{B4308C95-B2A0-A105-249A-280796985EDB}"/>
              </a:ext>
            </a:extLst>
          </p:cNvPr>
          <p:cNvSpPr>
            <a:spLocks noGrp="1"/>
          </p:cNvSpPr>
          <p:nvPr>
            <p:ph type="dt" sz="half" idx="20"/>
          </p:nvPr>
        </p:nvSpPr>
        <p:spPr/>
        <p:txBody>
          <a:bodyPr/>
          <a:lstStyle/>
          <a:p>
            <a:pPr>
              <a:defRPr/>
            </a:pPr>
            <a:fld id="{A4A3F0DA-4544-7D4E-8CB2-C7207F25270A}" type="datetime1">
              <a:rPr lang="de-CH" smtClean="0"/>
              <a:t>17.09.2025</a:t>
            </a:fld>
            <a:endParaRPr lang="de-CH" dirty="0"/>
          </a:p>
        </p:txBody>
      </p:sp>
      <p:sp>
        <p:nvSpPr>
          <p:cNvPr id="6" name="Fußzeilenplatzhalter 5">
            <a:extLst>
              <a:ext uri="{FF2B5EF4-FFF2-40B4-BE49-F238E27FC236}">
                <a16:creationId xmlns:a16="http://schemas.microsoft.com/office/drawing/2014/main" id="{3A45DCEA-2E67-801D-A7F8-2956A5600D51}"/>
              </a:ext>
            </a:extLst>
          </p:cNvPr>
          <p:cNvSpPr>
            <a:spLocks noGrp="1"/>
          </p:cNvSpPr>
          <p:nvPr>
            <p:ph type="ftr" sz="quarter" idx="21"/>
          </p:nvPr>
        </p:nvSpPr>
        <p:spPr/>
        <p:txBody>
          <a:bodyPr/>
          <a:lstStyle/>
          <a:p>
            <a:pPr>
              <a:defRPr/>
            </a:pPr>
            <a:r>
              <a:rPr lang="en-GB" altLang="de-DE" dirty="0" err="1"/>
              <a:t>Présentation</a:t>
            </a:r>
            <a:r>
              <a:rPr lang="en-GB" altLang="de-DE" dirty="0"/>
              <a:t> Bourdon</a:t>
            </a:r>
            <a:endParaRPr lang="de-DE" altLang="de-DE" dirty="0"/>
          </a:p>
        </p:txBody>
      </p:sp>
      <p:sp>
        <p:nvSpPr>
          <p:cNvPr id="7" name="Foliennummernplatzhalter 6">
            <a:extLst>
              <a:ext uri="{FF2B5EF4-FFF2-40B4-BE49-F238E27FC236}">
                <a16:creationId xmlns:a16="http://schemas.microsoft.com/office/drawing/2014/main" id="{FF177BD6-56EE-33E1-C12E-B8E774ADF6E9}"/>
              </a:ext>
            </a:extLst>
          </p:cNvPr>
          <p:cNvSpPr>
            <a:spLocks noGrp="1"/>
          </p:cNvSpPr>
          <p:nvPr>
            <p:ph type="sldNum" sz="quarter" idx="22"/>
          </p:nvPr>
        </p:nvSpPr>
        <p:spPr/>
        <p:txBody>
          <a:bodyPr/>
          <a:lstStyle/>
          <a:p>
            <a:pPr>
              <a:defRPr/>
            </a:pPr>
            <a:fld id="{DE15152C-7E44-A94B-BCD8-272D3D1F368E}" type="slidenum">
              <a:rPr lang="de-DE" altLang="de-DE" smtClean="0"/>
              <a:pPr>
                <a:defRPr/>
              </a:pPr>
              <a:t>3</a:t>
            </a:fld>
            <a:endParaRPr lang="de-DE" altLang="de-DE" dirty="0"/>
          </a:p>
        </p:txBody>
      </p:sp>
      <p:graphicFrame>
        <p:nvGraphicFramePr>
          <p:cNvPr id="9" name="Tabelle 15">
            <a:extLst>
              <a:ext uri="{FF2B5EF4-FFF2-40B4-BE49-F238E27FC236}">
                <a16:creationId xmlns:a16="http://schemas.microsoft.com/office/drawing/2014/main" id="{21EE326B-F3CF-EE8C-D7AA-778CC9BC836D}"/>
              </a:ext>
            </a:extLst>
          </p:cNvPr>
          <p:cNvGraphicFramePr>
            <a:graphicFrameLocks noGrp="1"/>
          </p:cNvGraphicFramePr>
          <p:nvPr/>
        </p:nvGraphicFramePr>
        <p:xfrm>
          <a:off x="494450" y="5040000"/>
          <a:ext cx="3600000" cy="1378080"/>
        </p:xfrm>
        <a:graphic>
          <a:graphicData uri="http://schemas.openxmlformats.org/drawingml/2006/table">
            <a:tbl>
              <a:tblPr firstRow="1" bandRow="1">
                <a:tableStyleId>{5C22544A-7EE6-4342-B048-85BDC9FD1C3A}</a:tableStyleId>
              </a:tblPr>
              <a:tblGrid>
                <a:gridCol w="3600000">
                  <a:extLst>
                    <a:ext uri="{9D8B030D-6E8A-4147-A177-3AD203B41FA5}">
                      <a16:colId xmlns:a16="http://schemas.microsoft.com/office/drawing/2014/main" val="704480886"/>
                    </a:ext>
                  </a:extLst>
                </a:gridCol>
              </a:tblGrid>
              <a:tr h="0">
                <a:tc>
                  <a:txBody>
                    <a:bodyPr/>
                    <a:lstStyle/>
                    <a:p>
                      <a:pPr marL="0" marR="0" lvl="0" indent="0" algn="l" defTabSz="1038917" rtl="0" eaLnBrk="1" fontAlgn="auto" latinLnBrk="0" hangingPunct="1">
                        <a:lnSpc>
                          <a:spcPct val="100000"/>
                        </a:lnSpc>
                        <a:spcBef>
                          <a:spcPts val="0"/>
                        </a:spcBef>
                        <a:spcAft>
                          <a:spcPts val="0"/>
                        </a:spcAft>
                        <a:buClrTx/>
                        <a:buSzTx/>
                        <a:buFontTx/>
                        <a:buNone/>
                        <a:tabLst/>
                        <a:defRPr/>
                      </a:pPr>
                      <a:r>
                        <a:rPr lang="en-US" sz="1800" b="0" dirty="0">
                          <a:solidFill>
                            <a:schemeClr val="bg1"/>
                          </a:solidFill>
                        </a:rPr>
                        <a:t>Headquarter in </a:t>
                      </a:r>
                      <a:r>
                        <a:rPr lang="en-US" sz="1800" b="0" dirty="0" err="1">
                          <a:solidFill>
                            <a:schemeClr val="bg1"/>
                          </a:solidFill>
                        </a:rPr>
                        <a:t>Frauenfeld</a:t>
                      </a:r>
                      <a:r>
                        <a:rPr lang="en-US" sz="1800" b="0" dirty="0">
                          <a:solidFill>
                            <a:schemeClr val="bg1"/>
                          </a:solidFill>
                        </a:rPr>
                        <a:t>, Switzerland</a:t>
                      </a:r>
                    </a:p>
                  </a:txBody>
                  <a:tcPr marL="0" marT="46800" marB="46800">
                    <a:lnL w="12700" cmpd="sng">
                      <a:noFill/>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29449568"/>
                  </a:ext>
                </a:extLst>
              </a:tr>
              <a:tr h="0">
                <a:tc>
                  <a:txBody>
                    <a:bodyPr/>
                    <a:lstStyle/>
                    <a:p>
                      <a:r>
                        <a:rPr lang="de-DE" sz="1800" kern="1200" dirty="0">
                          <a:solidFill>
                            <a:schemeClr val="bg1"/>
                          </a:solidFill>
                          <a:effectLst/>
                          <a:latin typeface="+mn-lt"/>
                          <a:ea typeface="+mn-ea"/>
                          <a:cs typeface="+mn-cs"/>
                        </a:rPr>
                        <a:t>Environ 2800 </a:t>
                      </a:r>
                      <a:r>
                        <a:rPr lang="de-DE" sz="1800" kern="1200" dirty="0" err="1">
                          <a:solidFill>
                            <a:schemeClr val="bg1"/>
                          </a:solidFill>
                          <a:effectLst/>
                          <a:latin typeface="+mn-lt"/>
                          <a:ea typeface="+mn-ea"/>
                          <a:cs typeface="+mn-cs"/>
                        </a:rPr>
                        <a:t>employés</a:t>
                      </a:r>
                      <a:r>
                        <a:rPr lang="de-DE" sz="1800" kern="1200" dirty="0">
                          <a:solidFill>
                            <a:schemeClr val="bg1"/>
                          </a:solidFill>
                          <a:effectLst/>
                          <a:latin typeface="+mn-lt"/>
                          <a:ea typeface="+mn-ea"/>
                          <a:cs typeface="+mn-cs"/>
                        </a:rPr>
                        <a:t> </a:t>
                      </a:r>
                      <a:r>
                        <a:rPr lang="de-DE" sz="1800" kern="1200" dirty="0" err="1">
                          <a:solidFill>
                            <a:schemeClr val="bg1"/>
                          </a:solidFill>
                          <a:effectLst/>
                          <a:latin typeface="+mn-lt"/>
                          <a:ea typeface="+mn-ea"/>
                          <a:cs typeface="+mn-cs"/>
                        </a:rPr>
                        <a:t>dans</a:t>
                      </a:r>
                      <a:r>
                        <a:rPr lang="de-DE" sz="1800" kern="1200" dirty="0">
                          <a:solidFill>
                            <a:schemeClr val="bg1"/>
                          </a:solidFill>
                          <a:effectLst/>
                          <a:latin typeface="+mn-lt"/>
                          <a:ea typeface="+mn-ea"/>
                          <a:cs typeface="+mn-cs"/>
                        </a:rPr>
                        <a:t> </a:t>
                      </a:r>
                      <a:br>
                        <a:rPr lang="de-DE" sz="1800" kern="1200" dirty="0">
                          <a:solidFill>
                            <a:schemeClr val="bg1"/>
                          </a:solidFill>
                          <a:effectLst/>
                          <a:latin typeface="+mn-lt"/>
                          <a:ea typeface="+mn-ea"/>
                          <a:cs typeface="+mn-cs"/>
                        </a:rPr>
                      </a:br>
                      <a:r>
                        <a:rPr lang="de-DE" sz="1800" kern="1200" dirty="0">
                          <a:solidFill>
                            <a:schemeClr val="bg1"/>
                          </a:solidFill>
                          <a:effectLst/>
                          <a:latin typeface="+mn-lt"/>
                          <a:ea typeface="+mn-ea"/>
                          <a:cs typeface="+mn-cs"/>
                        </a:rPr>
                        <a:t>le </a:t>
                      </a:r>
                      <a:r>
                        <a:rPr lang="de-DE" sz="1800" kern="1200" dirty="0" err="1">
                          <a:solidFill>
                            <a:schemeClr val="bg1"/>
                          </a:solidFill>
                          <a:effectLst/>
                          <a:latin typeface="+mn-lt"/>
                          <a:ea typeface="+mn-ea"/>
                          <a:cs typeface="+mn-cs"/>
                        </a:rPr>
                        <a:t>monde</a:t>
                      </a:r>
                      <a:r>
                        <a:rPr lang="de-DE" sz="1800" kern="1200" dirty="0">
                          <a:solidFill>
                            <a:schemeClr val="bg1"/>
                          </a:solidFill>
                          <a:effectLst/>
                          <a:latin typeface="+mn-lt"/>
                          <a:ea typeface="+mn-ea"/>
                          <a:cs typeface="+mn-cs"/>
                        </a:rPr>
                        <a:t> </a:t>
                      </a:r>
                      <a:r>
                        <a:rPr lang="de-DE" sz="1800" kern="1200" dirty="0" err="1">
                          <a:solidFill>
                            <a:schemeClr val="bg1"/>
                          </a:solidFill>
                          <a:effectLst/>
                          <a:latin typeface="+mn-lt"/>
                          <a:ea typeface="+mn-ea"/>
                          <a:cs typeface="+mn-cs"/>
                        </a:rPr>
                        <a:t>entier</a:t>
                      </a:r>
                      <a:endParaRPr lang="de-DE" sz="1800" kern="1200" dirty="0">
                        <a:solidFill>
                          <a:schemeClr val="bg1"/>
                        </a:solidFill>
                        <a:effectLst/>
                        <a:latin typeface="+mn-lt"/>
                        <a:ea typeface="+mn-ea"/>
                        <a:cs typeface="+mn-cs"/>
                      </a:endParaRPr>
                    </a:p>
                  </a:txBody>
                  <a:tcPr marL="0" marT="46800" marB="46800">
                    <a:lnL w="12700" cmpd="sng">
                      <a:noFill/>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51532536"/>
                  </a:ext>
                </a:extLst>
              </a:tr>
              <a:tr h="0">
                <a:tc>
                  <a:txBody>
                    <a:bodyPr/>
                    <a:lstStyle/>
                    <a:p>
                      <a:pPr marL="0" marR="0" lvl="0" indent="0" algn="l" defTabSz="1038917" rtl="0" eaLnBrk="1" fontAlgn="auto" latinLnBrk="0" hangingPunct="1">
                        <a:lnSpc>
                          <a:spcPct val="100000"/>
                        </a:lnSpc>
                        <a:spcBef>
                          <a:spcPts val="0"/>
                        </a:spcBef>
                        <a:spcAft>
                          <a:spcPts val="0"/>
                        </a:spcAft>
                        <a:buClrTx/>
                        <a:buSzTx/>
                        <a:buFontTx/>
                        <a:buNone/>
                        <a:tabLst/>
                        <a:defRPr/>
                      </a:pPr>
                      <a:r>
                        <a:rPr lang="de-DE" sz="1800" kern="1200" dirty="0">
                          <a:solidFill>
                            <a:schemeClr val="bg1"/>
                          </a:solidFill>
                          <a:effectLst/>
                          <a:latin typeface="+mn-lt"/>
                          <a:ea typeface="+mn-ea"/>
                          <a:cs typeface="+mn-cs"/>
                        </a:rPr>
                        <a:t>39 </a:t>
                      </a:r>
                      <a:r>
                        <a:rPr lang="de-DE" sz="1800" kern="1200" dirty="0" err="1">
                          <a:solidFill>
                            <a:schemeClr val="bg1"/>
                          </a:solidFill>
                          <a:effectLst/>
                          <a:latin typeface="+mn-lt"/>
                          <a:ea typeface="+mn-ea"/>
                          <a:cs typeface="+mn-cs"/>
                        </a:rPr>
                        <a:t>filiales</a:t>
                      </a:r>
                      <a:r>
                        <a:rPr lang="de-DE" sz="1800" kern="1200" dirty="0">
                          <a:solidFill>
                            <a:schemeClr val="bg1"/>
                          </a:solidFill>
                          <a:effectLst/>
                          <a:latin typeface="+mn-lt"/>
                          <a:ea typeface="+mn-ea"/>
                          <a:cs typeface="+mn-cs"/>
                        </a:rPr>
                        <a:t> </a:t>
                      </a:r>
                      <a:r>
                        <a:rPr lang="de-DE" sz="1800" kern="1200" dirty="0" err="1">
                          <a:solidFill>
                            <a:schemeClr val="bg1"/>
                          </a:solidFill>
                          <a:effectLst/>
                          <a:latin typeface="+mn-lt"/>
                          <a:ea typeface="+mn-ea"/>
                          <a:cs typeface="+mn-cs"/>
                        </a:rPr>
                        <a:t>dans</a:t>
                      </a:r>
                      <a:r>
                        <a:rPr lang="de-DE" sz="1800" kern="1200" dirty="0">
                          <a:solidFill>
                            <a:schemeClr val="bg1"/>
                          </a:solidFill>
                          <a:effectLst/>
                          <a:latin typeface="+mn-lt"/>
                          <a:ea typeface="+mn-ea"/>
                          <a:cs typeface="+mn-cs"/>
                        </a:rPr>
                        <a:t> 19 </a:t>
                      </a:r>
                      <a:r>
                        <a:rPr lang="de-DE" sz="1800" kern="1200" dirty="0" err="1">
                          <a:solidFill>
                            <a:schemeClr val="bg1"/>
                          </a:solidFill>
                          <a:effectLst/>
                          <a:latin typeface="+mn-lt"/>
                          <a:ea typeface="+mn-ea"/>
                          <a:cs typeface="+mn-cs"/>
                        </a:rPr>
                        <a:t>pays</a:t>
                      </a:r>
                      <a:endParaRPr lang="de-DE" sz="1800" kern="1200" dirty="0">
                        <a:solidFill>
                          <a:schemeClr val="bg1"/>
                        </a:solidFill>
                        <a:effectLst/>
                        <a:latin typeface="+mn-lt"/>
                        <a:ea typeface="+mn-ea"/>
                        <a:cs typeface="+mn-cs"/>
                      </a:endParaRPr>
                    </a:p>
                  </a:txBody>
                  <a:tcPr marL="0" marT="46800" marB="46800">
                    <a:lnL w="12700" cmpd="sng">
                      <a:noFill/>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96646759"/>
                  </a:ext>
                </a:extLst>
              </a:tr>
            </a:tbl>
          </a:graphicData>
        </a:graphic>
      </p:graphicFrame>
      <p:graphicFrame>
        <p:nvGraphicFramePr>
          <p:cNvPr id="10" name="Tabelle 15">
            <a:extLst>
              <a:ext uri="{FF2B5EF4-FFF2-40B4-BE49-F238E27FC236}">
                <a16:creationId xmlns:a16="http://schemas.microsoft.com/office/drawing/2014/main" id="{00D6BB3E-616D-6EBA-1F6B-1C31DFB9F1F7}"/>
              </a:ext>
            </a:extLst>
          </p:cNvPr>
          <p:cNvGraphicFramePr>
            <a:graphicFrameLocks noGrp="1"/>
          </p:cNvGraphicFramePr>
          <p:nvPr/>
        </p:nvGraphicFramePr>
        <p:xfrm>
          <a:off x="4295800" y="5040000"/>
          <a:ext cx="3600000" cy="1103760"/>
        </p:xfrm>
        <a:graphic>
          <a:graphicData uri="http://schemas.openxmlformats.org/drawingml/2006/table">
            <a:tbl>
              <a:tblPr firstRow="1" bandRow="1">
                <a:tableStyleId>{5C22544A-7EE6-4342-B048-85BDC9FD1C3A}</a:tableStyleId>
              </a:tblPr>
              <a:tblGrid>
                <a:gridCol w="3600000">
                  <a:extLst>
                    <a:ext uri="{9D8B030D-6E8A-4147-A177-3AD203B41FA5}">
                      <a16:colId xmlns:a16="http://schemas.microsoft.com/office/drawing/2014/main" val="704480886"/>
                    </a:ext>
                  </a:extLst>
                </a:gridCol>
              </a:tblGrid>
              <a:tr h="0">
                <a:tc>
                  <a:txBody>
                    <a:bodyPr/>
                    <a:lstStyle/>
                    <a:p>
                      <a:pPr>
                        <a:spcAft>
                          <a:spcPct val="25000"/>
                        </a:spcAft>
                        <a:tabLst>
                          <a:tab pos="190500" algn="l"/>
                          <a:tab pos="569913" algn="l"/>
                        </a:tabLst>
                        <a:defRPr/>
                      </a:pPr>
                      <a:r>
                        <a:rPr lang="de-CH" sz="1800" dirty="0">
                          <a:solidFill>
                            <a:schemeClr val="bg1"/>
                          </a:solidFill>
                          <a:latin typeface="+mn-lt"/>
                        </a:rPr>
                        <a:t>D&amp;B Rating </a:t>
                      </a:r>
                      <a:r>
                        <a:rPr lang="de-CH" sz="1800" dirty="0" err="1">
                          <a:solidFill>
                            <a:schemeClr val="bg1"/>
                          </a:solidFill>
                          <a:latin typeface="+mn-lt"/>
                        </a:rPr>
                        <a:t>Certificate</a:t>
                      </a:r>
                      <a:endParaRPr lang="de-CH" sz="1800" dirty="0">
                        <a:solidFill>
                          <a:schemeClr val="bg1"/>
                        </a:solidFill>
                        <a:latin typeface="+mn-lt"/>
                      </a:endParaRPr>
                    </a:p>
                  </a:txBody>
                  <a:tcPr marL="0" marT="46800" marB="46800">
                    <a:lnL w="12700" cmpd="sng">
                      <a:noFill/>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29449568"/>
                  </a:ext>
                </a:extLst>
              </a:tr>
              <a:tr h="0">
                <a:tc>
                  <a:txBody>
                    <a:bodyPr/>
                    <a:lstStyle/>
                    <a:p>
                      <a:r>
                        <a:rPr lang="de-DE" sz="1800" kern="1200" dirty="0" err="1">
                          <a:solidFill>
                            <a:schemeClr val="bg1"/>
                          </a:solidFill>
                          <a:effectLst/>
                          <a:latin typeface="+mn-lt"/>
                          <a:ea typeface="+mn-ea"/>
                          <a:cs typeface="+mn-cs"/>
                        </a:rPr>
                        <a:t>Stabilité</a:t>
                      </a:r>
                      <a:r>
                        <a:rPr lang="de-DE" sz="1800" kern="1200" dirty="0">
                          <a:solidFill>
                            <a:schemeClr val="bg1"/>
                          </a:solidFill>
                          <a:effectLst/>
                          <a:latin typeface="+mn-lt"/>
                          <a:ea typeface="+mn-ea"/>
                          <a:cs typeface="+mn-cs"/>
                        </a:rPr>
                        <a:t> </a:t>
                      </a:r>
                      <a:r>
                        <a:rPr lang="de-DE" sz="1800" kern="1200" dirty="0" err="1">
                          <a:solidFill>
                            <a:schemeClr val="bg1"/>
                          </a:solidFill>
                          <a:effectLst/>
                          <a:latin typeface="+mn-lt"/>
                          <a:ea typeface="+mn-ea"/>
                          <a:cs typeface="+mn-cs"/>
                        </a:rPr>
                        <a:t>financière</a:t>
                      </a:r>
                      <a:endParaRPr lang="de-DE" sz="1800" kern="1200" dirty="0">
                        <a:solidFill>
                          <a:schemeClr val="bg1"/>
                        </a:solidFill>
                        <a:effectLst/>
                        <a:latin typeface="+mn-lt"/>
                        <a:ea typeface="+mn-ea"/>
                        <a:cs typeface="+mn-cs"/>
                      </a:endParaRPr>
                    </a:p>
                  </a:txBody>
                  <a:tcPr marL="0" marT="46800" marB="46800">
                    <a:lnL w="12700" cmpd="sng">
                      <a:noFill/>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51532536"/>
                  </a:ext>
                </a:extLst>
              </a:tr>
              <a:tr h="0">
                <a:tc>
                  <a:txBody>
                    <a:bodyPr/>
                    <a:lstStyle/>
                    <a:p>
                      <a:r>
                        <a:rPr lang="de-DE" sz="1800" kern="1200" dirty="0" err="1">
                          <a:solidFill>
                            <a:schemeClr val="bg1"/>
                          </a:solidFill>
                          <a:effectLst/>
                          <a:latin typeface="+mn-lt"/>
                          <a:ea typeface="+mn-ea"/>
                          <a:cs typeface="+mn-cs"/>
                        </a:rPr>
                        <a:t>Solvabilité</a:t>
                      </a:r>
                      <a:r>
                        <a:rPr lang="de-DE" sz="1800" kern="1200" dirty="0">
                          <a:solidFill>
                            <a:schemeClr val="bg1"/>
                          </a:solidFill>
                          <a:effectLst/>
                          <a:latin typeface="+mn-lt"/>
                          <a:ea typeface="+mn-ea"/>
                          <a:cs typeface="+mn-cs"/>
                        </a:rPr>
                        <a:t> </a:t>
                      </a:r>
                      <a:r>
                        <a:rPr lang="de-DE" sz="1800" kern="1200" dirty="0" err="1">
                          <a:solidFill>
                            <a:schemeClr val="bg1"/>
                          </a:solidFill>
                          <a:effectLst/>
                          <a:latin typeface="+mn-lt"/>
                          <a:ea typeface="+mn-ea"/>
                          <a:cs typeface="+mn-cs"/>
                        </a:rPr>
                        <a:t>élevée</a:t>
                      </a:r>
                      <a:endParaRPr lang="de-DE" sz="1800" kern="1200" dirty="0">
                        <a:solidFill>
                          <a:schemeClr val="bg1"/>
                        </a:solidFill>
                        <a:effectLst/>
                        <a:latin typeface="+mn-lt"/>
                        <a:ea typeface="+mn-ea"/>
                        <a:cs typeface="+mn-cs"/>
                      </a:endParaRPr>
                    </a:p>
                  </a:txBody>
                  <a:tcPr marL="0" marT="46800" marB="46800">
                    <a:lnL w="12700" cmpd="sng">
                      <a:noFill/>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96646759"/>
                  </a:ext>
                </a:extLst>
              </a:tr>
            </a:tbl>
          </a:graphicData>
        </a:graphic>
      </p:graphicFrame>
      <p:graphicFrame>
        <p:nvGraphicFramePr>
          <p:cNvPr id="11" name="Tabelle 15">
            <a:extLst>
              <a:ext uri="{FF2B5EF4-FFF2-40B4-BE49-F238E27FC236}">
                <a16:creationId xmlns:a16="http://schemas.microsoft.com/office/drawing/2014/main" id="{463709FD-64DE-B958-F58E-0217384ACCCB}"/>
              </a:ext>
            </a:extLst>
          </p:cNvPr>
          <p:cNvGraphicFramePr>
            <a:graphicFrameLocks noGrp="1"/>
          </p:cNvGraphicFramePr>
          <p:nvPr/>
        </p:nvGraphicFramePr>
        <p:xfrm>
          <a:off x="8107148" y="5040000"/>
          <a:ext cx="3600000" cy="1097280"/>
        </p:xfrm>
        <a:graphic>
          <a:graphicData uri="http://schemas.openxmlformats.org/drawingml/2006/table">
            <a:tbl>
              <a:tblPr firstRow="1" bandRow="1">
                <a:tableStyleId>{5C22544A-7EE6-4342-B048-85BDC9FD1C3A}</a:tableStyleId>
              </a:tblPr>
              <a:tblGrid>
                <a:gridCol w="3600000">
                  <a:extLst>
                    <a:ext uri="{9D8B030D-6E8A-4147-A177-3AD203B41FA5}">
                      <a16:colId xmlns:a16="http://schemas.microsoft.com/office/drawing/2014/main" val="704480886"/>
                    </a:ext>
                  </a:extLst>
                </a:gridCol>
              </a:tblGrid>
              <a:tr h="0">
                <a:tc>
                  <a:txBody>
                    <a:bodyPr/>
                    <a:lstStyle/>
                    <a:p>
                      <a:r>
                        <a:rPr lang="de-DE" sz="1800" b="1" kern="1200" dirty="0">
                          <a:solidFill>
                            <a:schemeClr val="lt1"/>
                          </a:solidFill>
                          <a:effectLst/>
                          <a:latin typeface="+mn-lt"/>
                          <a:ea typeface="+mn-ea"/>
                          <a:cs typeface="+mn-cs"/>
                        </a:rPr>
                        <a:t>Comité de </a:t>
                      </a:r>
                      <a:r>
                        <a:rPr lang="de-DE" sz="1800" b="1" kern="1200" dirty="0" err="1">
                          <a:solidFill>
                            <a:schemeClr val="lt1"/>
                          </a:solidFill>
                          <a:effectLst/>
                          <a:latin typeface="+mn-lt"/>
                          <a:ea typeface="+mn-ea"/>
                          <a:cs typeface="+mn-cs"/>
                        </a:rPr>
                        <a:t>direction</a:t>
                      </a:r>
                      <a:endParaRPr lang="de-DE" sz="1800" b="1" kern="1200" dirty="0">
                        <a:solidFill>
                          <a:schemeClr val="lt1"/>
                        </a:solidFill>
                        <a:effectLst/>
                        <a:latin typeface="+mn-lt"/>
                        <a:ea typeface="+mn-ea"/>
                        <a:cs typeface="+mn-cs"/>
                      </a:endParaRPr>
                    </a:p>
                  </a:txBody>
                  <a:tcPr marL="0">
                    <a:lnL w="12700" cmpd="sng">
                      <a:noFill/>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29449568"/>
                  </a:ext>
                </a:extLst>
              </a:tr>
              <a:tr h="0">
                <a:tc>
                  <a:txBody>
                    <a:bodyPr/>
                    <a:lstStyle/>
                    <a:p>
                      <a:pPr marL="0" lvl="0" indent="-138458">
                        <a:spcAft>
                          <a:spcPct val="25000"/>
                        </a:spcAft>
                        <a:buNone/>
                        <a:tabLst>
                          <a:tab pos="190500" algn="l"/>
                          <a:tab pos="569913" algn="l"/>
                        </a:tabLst>
                        <a:defRPr/>
                      </a:pPr>
                      <a:r>
                        <a:rPr lang="de-CH" sz="1800" dirty="0">
                          <a:solidFill>
                            <a:schemeClr val="bg1"/>
                          </a:solidFill>
                        </a:rPr>
                        <a:t>Dr. Oliver Vietze, CEO &amp; Chairman</a:t>
                      </a:r>
                    </a:p>
                  </a:txBody>
                  <a:tcPr marL="0">
                    <a:lnL w="12700" cmpd="sng">
                      <a:noFill/>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51532536"/>
                  </a:ext>
                </a:extLst>
              </a:tr>
              <a:tr h="0">
                <a:tc>
                  <a:txBody>
                    <a:bodyPr/>
                    <a:lstStyle/>
                    <a:p>
                      <a:r>
                        <a:rPr lang="de-DE" sz="1800" kern="1200" dirty="0">
                          <a:solidFill>
                            <a:schemeClr val="bg1"/>
                          </a:solidFill>
                          <a:effectLst/>
                          <a:latin typeface="+mn-lt"/>
                          <a:ea typeface="+mn-ea"/>
                          <a:cs typeface="+mn-cs"/>
                        </a:rPr>
                        <a:t>Severino</a:t>
                      </a:r>
                      <a:r>
                        <a:rPr lang="de-DE" sz="1800" kern="1200" baseline="0" dirty="0">
                          <a:solidFill>
                            <a:schemeClr val="bg1"/>
                          </a:solidFill>
                          <a:effectLst/>
                          <a:latin typeface="+mn-lt"/>
                          <a:ea typeface="+mn-ea"/>
                          <a:cs typeface="+mn-cs"/>
                        </a:rPr>
                        <a:t> Bruno</a:t>
                      </a:r>
                      <a:r>
                        <a:rPr lang="de-DE" sz="1800" kern="1200" dirty="0">
                          <a:solidFill>
                            <a:schemeClr val="bg1"/>
                          </a:solidFill>
                          <a:effectLst/>
                          <a:latin typeface="+mn-lt"/>
                          <a:ea typeface="+mn-ea"/>
                          <a:cs typeface="+mn-cs"/>
                        </a:rPr>
                        <a:t>, CFO</a:t>
                      </a:r>
                    </a:p>
                  </a:txBody>
                  <a:tcPr marL="0">
                    <a:lnL w="12700" cmpd="sng">
                      <a:noFill/>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96646759"/>
                  </a:ext>
                </a:extLst>
              </a:tr>
            </a:tbl>
          </a:graphicData>
        </a:graphic>
      </p:graphicFrame>
      <p:pic>
        <p:nvPicPr>
          <p:cNvPr id="12" name="Grafik 11">
            <a:extLst>
              <a:ext uri="{FF2B5EF4-FFF2-40B4-BE49-F238E27FC236}">
                <a16:creationId xmlns:a16="http://schemas.microsoft.com/office/drawing/2014/main" id="{272B94DB-433D-B977-F467-75D6C501F285}"/>
              </a:ext>
            </a:extLst>
          </p:cNvPr>
          <p:cNvPicPr>
            <a:picLocks noChangeAspect="1"/>
          </p:cNvPicPr>
          <p:nvPr/>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479376" y="907200"/>
            <a:ext cx="720000" cy="1050275"/>
          </a:xfrm>
          <a:prstGeom prst="rect">
            <a:avLst/>
          </a:prstGeom>
          <a:effectLst>
            <a:outerShdw blurRad="889000" dir="5400000" algn="ctr" rotWithShape="0">
              <a:schemeClr val="tx1">
                <a:alpha val="30000"/>
              </a:schemeClr>
            </a:outerShdw>
          </a:effectLst>
        </p:spPr>
      </p:pic>
      <p:sp>
        <p:nvSpPr>
          <p:cNvPr id="13" name="Textfeld 12">
            <a:extLst>
              <a:ext uri="{FF2B5EF4-FFF2-40B4-BE49-F238E27FC236}">
                <a16:creationId xmlns:a16="http://schemas.microsoft.com/office/drawing/2014/main" id="{04AB540D-642C-1348-151E-5B30EB97A7D8}"/>
              </a:ext>
            </a:extLst>
          </p:cNvPr>
          <p:cNvSpPr txBox="1"/>
          <p:nvPr/>
        </p:nvSpPr>
        <p:spPr bwMode="auto">
          <a:xfrm>
            <a:off x="1770743" y="6974114"/>
            <a:ext cx="0" cy="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rtlCol="0" anchor="t" anchorCtr="0" compatLnSpc="1">
            <a:prstTxWarp prst="textNoShape">
              <a:avLst/>
            </a:prstTxWarp>
            <a:noAutofit/>
          </a:bodyPr>
          <a:lstStyle/>
          <a:p>
            <a:pPr marL="285750" indent="-285750" algn="l">
              <a:lnSpc>
                <a:spcPct val="110000"/>
              </a:lnSpc>
              <a:spcAft>
                <a:spcPts val="600"/>
              </a:spcAft>
              <a:buClr>
                <a:schemeClr val="accent1"/>
              </a:buClr>
              <a:buFont typeface="Wingdings" panose="05000000000000000000" pitchFamily="2" charset="2"/>
              <a:buChar char="§"/>
            </a:pPr>
            <a:endParaRPr lang="de-DE" dirty="0" err="1">
              <a:solidFill>
                <a:schemeClr val="tx2"/>
              </a:solidFill>
            </a:endParaRPr>
          </a:p>
        </p:txBody>
      </p:sp>
      <p:sp>
        <p:nvSpPr>
          <p:cNvPr id="22" name="Textfeld 21">
            <a:extLst>
              <a:ext uri="{FF2B5EF4-FFF2-40B4-BE49-F238E27FC236}">
                <a16:creationId xmlns:a16="http://schemas.microsoft.com/office/drawing/2014/main" id="{000896AC-2C24-6D75-A822-B80978E1A64A}"/>
              </a:ext>
            </a:extLst>
          </p:cNvPr>
          <p:cNvSpPr txBox="1"/>
          <p:nvPr/>
        </p:nvSpPr>
        <p:spPr bwMode="auto">
          <a:xfrm>
            <a:off x="7211028" y="7280476"/>
            <a:ext cx="0" cy="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rtlCol="0" anchor="t" anchorCtr="0" compatLnSpc="1">
            <a:prstTxWarp prst="textNoShape">
              <a:avLst/>
            </a:prstTxWarp>
            <a:noAutofit/>
          </a:bodyPr>
          <a:lstStyle/>
          <a:p>
            <a:pPr marL="285750" indent="-285750" algn="l">
              <a:lnSpc>
                <a:spcPct val="110000"/>
              </a:lnSpc>
              <a:spcAft>
                <a:spcPts val="600"/>
              </a:spcAft>
              <a:buClr>
                <a:schemeClr val="accent1"/>
              </a:buClr>
              <a:buFont typeface="Wingdings" panose="05000000000000000000" pitchFamily="2" charset="2"/>
              <a:buChar char="§"/>
            </a:pPr>
            <a:endParaRPr lang="de-DE" dirty="0" err="1">
              <a:solidFill>
                <a:schemeClr val="tx2"/>
              </a:solidFill>
            </a:endParaRPr>
          </a:p>
        </p:txBody>
      </p:sp>
    </p:spTree>
    <p:extLst>
      <p:ext uri="{BB962C8B-B14F-4D97-AF65-F5344CB8AC3E}">
        <p14:creationId xmlns:p14="http://schemas.microsoft.com/office/powerpoint/2010/main" val="1126804127"/>
      </p:ext>
    </p:extLst>
  </p:cSld>
  <p:clrMapOvr>
    <a:masterClrMapping/>
  </p:clrMapOvr>
  <p:extLst>
    <p:ext uri="{6950BFC3-D8DA-4A85-94F7-54DA5524770B}">
      <p188:commentRel xmlns:p188="http://schemas.microsoft.com/office/powerpoint/2018/8/main" r:id="rId3"/>
    </p:ext>
  </p:extLs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Image 12">
            <a:extLst>
              <a:ext uri="{FF2B5EF4-FFF2-40B4-BE49-F238E27FC236}">
                <a16:creationId xmlns:a16="http://schemas.microsoft.com/office/drawing/2014/main" id="{C65BAA38-ACB4-20E9-9988-9812EC79F4A2}"/>
              </a:ext>
            </a:extLst>
          </p:cNvPr>
          <p:cNvPicPr>
            <a:picLocks noChangeAspect="1"/>
          </p:cNvPicPr>
          <p:nvPr/>
        </p:nvPicPr>
        <p:blipFill>
          <a:blip r:embed="rId3"/>
          <a:stretch>
            <a:fillRect/>
          </a:stretch>
        </p:blipFill>
        <p:spPr>
          <a:xfrm rot="18995631">
            <a:off x="9214111" y="1471430"/>
            <a:ext cx="1979185" cy="2030459"/>
          </a:xfrm>
          <a:prstGeom prst="rect">
            <a:avLst/>
          </a:prstGeom>
        </p:spPr>
      </p:pic>
      <p:sp>
        <p:nvSpPr>
          <p:cNvPr id="2" name="Titel 1">
            <a:extLst>
              <a:ext uri="{FF2B5EF4-FFF2-40B4-BE49-F238E27FC236}">
                <a16:creationId xmlns:a16="http://schemas.microsoft.com/office/drawing/2014/main" id="{81619167-C13D-58BA-542C-532783B0767E}"/>
              </a:ext>
            </a:extLst>
          </p:cNvPr>
          <p:cNvSpPr>
            <a:spLocks noGrp="1"/>
          </p:cNvSpPr>
          <p:nvPr>
            <p:ph type="title"/>
          </p:nvPr>
        </p:nvSpPr>
        <p:spPr/>
        <p:txBody>
          <a:bodyPr/>
          <a:lstStyle/>
          <a:p>
            <a:r>
              <a:rPr lang="fr-FR" dirty="0" err="1">
                <a:solidFill>
                  <a:srgbClr val="0062AE"/>
                </a:solidFill>
              </a:rPr>
              <a:t>Baumer</a:t>
            </a:r>
            <a:r>
              <a:rPr lang="fr-FR" dirty="0">
                <a:solidFill>
                  <a:srgbClr val="0062AE"/>
                </a:solidFill>
              </a:rPr>
              <a:t> BHFR Electronique.</a:t>
            </a:r>
            <a:br>
              <a:rPr lang="fr-FR" dirty="0">
                <a:solidFill>
                  <a:srgbClr val="0062AE"/>
                </a:solidFill>
              </a:rPr>
            </a:br>
            <a:br>
              <a:rPr lang="fr-FR" dirty="0">
                <a:solidFill>
                  <a:srgbClr val="0062AE"/>
                </a:solidFill>
              </a:rPr>
            </a:br>
            <a:endParaRPr lang="de-DE" dirty="0"/>
          </a:p>
        </p:txBody>
      </p:sp>
      <p:sp>
        <p:nvSpPr>
          <p:cNvPr id="3" name="Textplatzhalter 2">
            <a:extLst>
              <a:ext uri="{FF2B5EF4-FFF2-40B4-BE49-F238E27FC236}">
                <a16:creationId xmlns:a16="http://schemas.microsoft.com/office/drawing/2014/main" id="{9A2F7E01-2BB2-D3A4-98F7-A07AAE60D812}"/>
              </a:ext>
            </a:extLst>
          </p:cNvPr>
          <p:cNvSpPr>
            <a:spLocks noGrp="1"/>
          </p:cNvSpPr>
          <p:nvPr>
            <p:ph type="body" sz="quarter" idx="24"/>
          </p:nvPr>
        </p:nvSpPr>
        <p:spPr/>
        <p:txBody>
          <a:bodyPr/>
          <a:lstStyle/>
          <a:p>
            <a:r>
              <a:rPr lang="en-US" sz="1800" dirty="0">
                <a:solidFill>
                  <a:srgbClr val="0062AE"/>
                </a:solidFill>
              </a:rPr>
              <a:t>EF6</a:t>
            </a:r>
          </a:p>
          <a:p>
            <a:endParaRPr lang="de-DE" dirty="0">
              <a:solidFill>
                <a:schemeClr val="accent1"/>
              </a:solidFill>
            </a:endParaRPr>
          </a:p>
        </p:txBody>
      </p:sp>
      <p:sp>
        <p:nvSpPr>
          <p:cNvPr id="5" name="Textplatzhalter 4">
            <a:extLst>
              <a:ext uri="{FF2B5EF4-FFF2-40B4-BE49-F238E27FC236}">
                <a16:creationId xmlns:a16="http://schemas.microsoft.com/office/drawing/2014/main" id="{32674674-9734-F663-3D06-4B394EAC2DCF}"/>
              </a:ext>
            </a:extLst>
          </p:cNvPr>
          <p:cNvSpPr>
            <a:spLocks noGrp="1"/>
          </p:cNvSpPr>
          <p:nvPr>
            <p:ph type="body" sz="quarter" idx="29"/>
          </p:nvPr>
        </p:nvSpPr>
        <p:spPr/>
        <p:txBody>
          <a:bodyPr/>
          <a:lstStyle/>
          <a:p>
            <a:r>
              <a:rPr lang="en-US" sz="1800" dirty="0">
                <a:solidFill>
                  <a:srgbClr val="0062AE"/>
                </a:solidFill>
              </a:rPr>
              <a:t>CTX</a:t>
            </a:r>
          </a:p>
          <a:p>
            <a:endParaRPr lang="de-DE" dirty="0">
              <a:solidFill>
                <a:schemeClr val="accent1"/>
              </a:solidFill>
            </a:endParaRPr>
          </a:p>
        </p:txBody>
      </p:sp>
      <p:sp>
        <p:nvSpPr>
          <p:cNvPr id="7" name="Textplatzhalter 6">
            <a:extLst>
              <a:ext uri="{FF2B5EF4-FFF2-40B4-BE49-F238E27FC236}">
                <a16:creationId xmlns:a16="http://schemas.microsoft.com/office/drawing/2014/main" id="{9A1DE221-80E1-418E-8959-6718DABEDC2A}"/>
              </a:ext>
            </a:extLst>
          </p:cNvPr>
          <p:cNvSpPr>
            <a:spLocks noGrp="1"/>
          </p:cNvSpPr>
          <p:nvPr>
            <p:ph type="body" sz="quarter" idx="32"/>
          </p:nvPr>
        </p:nvSpPr>
        <p:spPr/>
        <p:txBody>
          <a:bodyPr/>
          <a:lstStyle/>
          <a:p>
            <a:r>
              <a:rPr lang="en-US" sz="1800" dirty="0">
                <a:solidFill>
                  <a:srgbClr val="0062AE"/>
                </a:solidFill>
              </a:rPr>
              <a:t>Y91</a:t>
            </a:r>
          </a:p>
          <a:p>
            <a:endParaRPr lang="de-DE" dirty="0">
              <a:solidFill>
                <a:schemeClr val="accent1"/>
              </a:solidFill>
            </a:endParaRPr>
          </a:p>
        </p:txBody>
      </p:sp>
      <p:sp>
        <p:nvSpPr>
          <p:cNvPr id="9" name="Textplatzhalter 8">
            <a:extLst>
              <a:ext uri="{FF2B5EF4-FFF2-40B4-BE49-F238E27FC236}">
                <a16:creationId xmlns:a16="http://schemas.microsoft.com/office/drawing/2014/main" id="{2AB6C93B-B2A7-6FCF-3EC6-689721377A59}"/>
              </a:ext>
            </a:extLst>
          </p:cNvPr>
          <p:cNvSpPr>
            <a:spLocks noGrp="1"/>
          </p:cNvSpPr>
          <p:nvPr>
            <p:ph type="body" sz="quarter" idx="35"/>
          </p:nvPr>
        </p:nvSpPr>
        <p:spPr/>
        <p:txBody>
          <a:bodyPr/>
          <a:lstStyle/>
          <a:p>
            <a:r>
              <a:rPr lang="en-US" sz="1800" dirty="0">
                <a:solidFill>
                  <a:srgbClr val="0062AE"/>
                </a:solidFill>
              </a:rPr>
              <a:t>TED</a:t>
            </a:r>
          </a:p>
          <a:p>
            <a:endParaRPr lang="de-DE" dirty="0">
              <a:solidFill>
                <a:schemeClr val="accent1"/>
              </a:solidFill>
            </a:endParaRPr>
          </a:p>
        </p:txBody>
      </p:sp>
      <p:sp>
        <p:nvSpPr>
          <p:cNvPr id="15" name="Datumsplatzhalter 14">
            <a:extLst>
              <a:ext uri="{FF2B5EF4-FFF2-40B4-BE49-F238E27FC236}">
                <a16:creationId xmlns:a16="http://schemas.microsoft.com/office/drawing/2014/main" id="{7CFD38CF-3D8D-B811-B53B-E16DD59C190E}"/>
              </a:ext>
            </a:extLst>
          </p:cNvPr>
          <p:cNvSpPr>
            <a:spLocks noGrp="1"/>
          </p:cNvSpPr>
          <p:nvPr>
            <p:ph type="dt" sz="half" idx="46"/>
          </p:nvPr>
        </p:nvSpPr>
        <p:spPr/>
        <p:txBody>
          <a:bodyPr/>
          <a:lstStyle/>
          <a:p>
            <a:pPr>
              <a:defRPr/>
            </a:pPr>
            <a:fld id="{423233FB-CA55-5E49-8BAA-9C23718D6425}" type="datetime1">
              <a:rPr lang="de-CH" smtClean="0"/>
              <a:t>17.09.2025</a:t>
            </a:fld>
            <a:endParaRPr lang="de-CH" dirty="0"/>
          </a:p>
        </p:txBody>
      </p:sp>
      <p:sp>
        <p:nvSpPr>
          <p:cNvPr id="16" name="Fußzeilenplatzhalter 15">
            <a:extLst>
              <a:ext uri="{FF2B5EF4-FFF2-40B4-BE49-F238E27FC236}">
                <a16:creationId xmlns:a16="http://schemas.microsoft.com/office/drawing/2014/main" id="{EEE7219D-E31C-4064-8FCA-3E5BBA92BC8B}"/>
              </a:ext>
            </a:extLst>
          </p:cNvPr>
          <p:cNvSpPr>
            <a:spLocks noGrp="1"/>
          </p:cNvSpPr>
          <p:nvPr>
            <p:ph type="ftr" sz="quarter" idx="47"/>
          </p:nvPr>
        </p:nvSpPr>
        <p:spPr/>
        <p:txBody>
          <a:bodyPr/>
          <a:lstStyle/>
          <a:p>
            <a:pPr>
              <a:defRPr/>
            </a:pPr>
            <a:r>
              <a:rPr lang="en-GB" altLang="de-DE" dirty="0" err="1"/>
              <a:t>Présentation</a:t>
            </a:r>
            <a:r>
              <a:rPr lang="en-GB" altLang="de-DE" dirty="0"/>
              <a:t> Bourdon</a:t>
            </a:r>
            <a:endParaRPr lang="de-DE" altLang="de-DE" dirty="0"/>
          </a:p>
        </p:txBody>
      </p:sp>
      <p:sp>
        <p:nvSpPr>
          <p:cNvPr id="17" name="Foliennummernplatzhalter 16">
            <a:extLst>
              <a:ext uri="{FF2B5EF4-FFF2-40B4-BE49-F238E27FC236}">
                <a16:creationId xmlns:a16="http://schemas.microsoft.com/office/drawing/2014/main" id="{279BAA75-C389-A5BB-6D56-62F5D08A0CAD}"/>
              </a:ext>
            </a:extLst>
          </p:cNvPr>
          <p:cNvSpPr>
            <a:spLocks noGrp="1"/>
          </p:cNvSpPr>
          <p:nvPr>
            <p:ph type="sldNum" sz="quarter" idx="48"/>
          </p:nvPr>
        </p:nvSpPr>
        <p:spPr/>
        <p:txBody>
          <a:bodyPr/>
          <a:lstStyle/>
          <a:p>
            <a:pPr>
              <a:defRPr/>
            </a:pPr>
            <a:fld id="{DE15152C-7E44-A94B-BCD8-272D3D1F368E}" type="slidenum">
              <a:rPr lang="de-DE" altLang="de-DE" smtClean="0"/>
              <a:pPr>
                <a:defRPr/>
              </a:pPr>
              <a:t>30</a:t>
            </a:fld>
            <a:endParaRPr lang="de-DE" altLang="de-DE" dirty="0"/>
          </a:p>
        </p:txBody>
      </p:sp>
      <p:sp>
        <p:nvSpPr>
          <p:cNvPr id="22" name="Textfeld 21">
            <a:extLst>
              <a:ext uri="{FF2B5EF4-FFF2-40B4-BE49-F238E27FC236}">
                <a16:creationId xmlns:a16="http://schemas.microsoft.com/office/drawing/2014/main" id="{D4D0189D-58DF-17C1-CD32-0BC9763C6E95}"/>
              </a:ext>
            </a:extLst>
          </p:cNvPr>
          <p:cNvSpPr txBox="1"/>
          <p:nvPr/>
        </p:nvSpPr>
        <p:spPr bwMode="auto">
          <a:xfrm>
            <a:off x="2232212" y="35859"/>
            <a:ext cx="0" cy="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rtlCol="0" anchor="t" anchorCtr="0" compatLnSpc="1">
            <a:prstTxWarp prst="textNoShape">
              <a:avLst/>
            </a:prstTxWarp>
            <a:noAutofit/>
          </a:bodyPr>
          <a:lstStyle/>
          <a:p>
            <a:pPr marL="285750" indent="-285750" algn="l">
              <a:lnSpc>
                <a:spcPct val="110000"/>
              </a:lnSpc>
              <a:spcAft>
                <a:spcPts val="600"/>
              </a:spcAft>
              <a:buClr>
                <a:schemeClr val="accent1"/>
              </a:buClr>
              <a:buFont typeface="Wingdings" panose="05000000000000000000" pitchFamily="2" charset="2"/>
              <a:buChar char="§"/>
            </a:pPr>
            <a:endParaRPr lang="de-DE" dirty="0" err="1">
              <a:solidFill>
                <a:schemeClr val="tx2"/>
              </a:solidFill>
            </a:endParaRPr>
          </a:p>
        </p:txBody>
      </p:sp>
      <p:cxnSp>
        <p:nvCxnSpPr>
          <p:cNvPr id="23" name="Gerade Verbindung 22">
            <a:extLst>
              <a:ext uri="{FF2B5EF4-FFF2-40B4-BE49-F238E27FC236}">
                <a16:creationId xmlns:a16="http://schemas.microsoft.com/office/drawing/2014/main" id="{A50D5358-2E34-3507-F5B9-046A31DCF083}"/>
              </a:ext>
            </a:extLst>
          </p:cNvPr>
          <p:cNvCxnSpPr>
            <a:cxnSpLocks/>
          </p:cNvCxnSpPr>
          <p:nvPr/>
        </p:nvCxnSpPr>
        <p:spPr>
          <a:xfrm>
            <a:off x="477838" y="3274031"/>
            <a:ext cx="2593975"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4" name="Gerade Verbindung 23">
            <a:extLst>
              <a:ext uri="{FF2B5EF4-FFF2-40B4-BE49-F238E27FC236}">
                <a16:creationId xmlns:a16="http://schemas.microsoft.com/office/drawing/2014/main" id="{E04ED36C-C07E-C61F-EAD9-BF5A5A128904}"/>
              </a:ext>
            </a:extLst>
          </p:cNvPr>
          <p:cNvCxnSpPr>
            <a:cxnSpLocks/>
          </p:cNvCxnSpPr>
          <p:nvPr/>
        </p:nvCxnSpPr>
        <p:spPr>
          <a:xfrm>
            <a:off x="3357563" y="3274031"/>
            <a:ext cx="2593975"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 name="Gerade Verbindung 24">
            <a:extLst>
              <a:ext uri="{FF2B5EF4-FFF2-40B4-BE49-F238E27FC236}">
                <a16:creationId xmlns:a16="http://schemas.microsoft.com/office/drawing/2014/main" id="{F83C2D03-E7E8-F992-AF9B-8F328AE28802}"/>
              </a:ext>
            </a:extLst>
          </p:cNvPr>
          <p:cNvCxnSpPr>
            <a:cxnSpLocks/>
          </p:cNvCxnSpPr>
          <p:nvPr/>
        </p:nvCxnSpPr>
        <p:spPr>
          <a:xfrm>
            <a:off x="6238041" y="3272400"/>
            <a:ext cx="2593975"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6" name="Gerade Verbindung 25">
            <a:extLst>
              <a:ext uri="{FF2B5EF4-FFF2-40B4-BE49-F238E27FC236}">
                <a16:creationId xmlns:a16="http://schemas.microsoft.com/office/drawing/2014/main" id="{3D3E8B45-D9FD-AD99-2025-0C6950DAF808}"/>
              </a:ext>
            </a:extLst>
          </p:cNvPr>
          <p:cNvCxnSpPr>
            <a:cxnSpLocks/>
          </p:cNvCxnSpPr>
          <p:nvPr/>
        </p:nvCxnSpPr>
        <p:spPr>
          <a:xfrm>
            <a:off x="9120188" y="3272400"/>
            <a:ext cx="2593975"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sp>
        <p:nvSpPr>
          <p:cNvPr id="32" name="Textfeld 31">
            <a:extLst>
              <a:ext uri="{FF2B5EF4-FFF2-40B4-BE49-F238E27FC236}">
                <a16:creationId xmlns:a16="http://schemas.microsoft.com/office/drawing/2014/main" id="{9ADFC0A0-89C9-43B1-2955-727CE81E72DC}"/>
              </a:ext>
            </a:extLst>
          </p:cNvPr>
          <p:cNvSpPr txBox="1"/>
          <p:nvPr/>
        </p:nvSpPr>
        <p:spPr bwMode="auto">
          <a:xfrm>
            <a:off x="9724571" y="1516743"/>
            <a:ext cx="0" cy="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rtlCol="0" anchor="t" anchorCtr="0" compatLnSpc="1">
            <a:prstTxWarp prst="textNoShape">
              <a:avLst/>
            </a:prstTxWarp>
            <a:noAutofit/>
          </a:bodyPr>
          <a:lstStyle/>
          <a:p>
            <a:pPr marL="285750" indent="-285750" algn="l">
              <a:lnSpc>
                <a:spcPct val="110000"/>
              </a:lnSpc>
              <a:spcAft>
                <a:spcPts val="600"/>
              </a:spcAft>
              <a:buClr>
                <a:schemeClr val="accent1"/>
              </a:buClr>
              <a:buFont typeface="Wingdings" panose="05000000000000000000" pitchFamily="2" charset="2"/>
              <a:buChar char="§"/>
            </a:pPr>
            <a:endParaRPr lang="de-DE" dirty="0" err="1">
              <a:solidFill>
                <a:schemeClr val="tx2"/>
              </a:solidFill>
            </a:endParaRPr>
          </a:p>
        </p:txBody>
      </p:sp>
      <p:pic>
        <p:nvPicPr>
          <p:cNvPr id="30" name="Image 6">
            <a:extLst>
              <a:ext uri="{FF2B5EF4-FFF2-40B4-BE49-F238E27FC236}">
                <a16:creationId xmlns:a16="http://schemas.microsoft.com/office/drawing/2014/main" id="{A1F5CDCB-9D96-457F-FCAB-6A8432D71C07}"/>
              </a:ext>
            </a:extLst>
          </p:cNvPr>
          <p:cNvPicPr>
            <a:picLocks noGrp="1" noChangeAspect="1"/>
          </p:cNvPicPr>
          <p:nvPr>
            <p:ph type="pic" sz="quarter" idx="27"/>
          </p:nvPr>
        </p:nvPicPr>
        <p:blipFill rotWithShape="1">
          <a:blip r:embed="rId4"/>
          <a:srcRect l="-25000" t="6163" r="-25000" b="6163"/>
          <a:stretch/>
        </p:blipFill>
        <p:spPr>
          <a:prstGeom prst="rect">
            <a:avLst/>
          </a:prstGeom>
        </p:spPr>
      </p:pic>
      <p:pic>
        <p:nvPicPr>
          <p:cNvPr id="33" name="Image 8">
            <a:extLst>
              <a:ext uri="{FF2B5EF4-FFF2-40B4-BE49-F238E27FC236}">
                <a16:creationId xmlns:a16="http://schemas.microsoft.com/office/drawing/2014/main" id="{E03CEF43-1369-5041-56E3-1CF2EC3034BA}"/>
              </a:ext>
            </a:extLst>
          </p:cNvPr>
          <p:cNvPicPr>
            <a:picLocks noGrp="1" noChangeAspect="1"/>
          </p:cNvPicPr>
          <p:nvPr>
            <p:ph type="pic" sz="quarter" idx="30"/>
          </p:nvPr>
        </p:nvPicPr>
        <p:blipFill rotWithShape="1">
          <a:blip r:embed="rId5"/>
          <a:srcRect l="-31863" t="164" r="-31801" b="102"/>
          <a:stretch/>
        </p:blipFill>
        <p:spPr>
          <a:prstGeom prst="rect">
            <a:avLst/>
          </a:prstGeom>
        </p:spPr>
      </p:pic>
      <p:pic>
        <p:nvPicPr>
          <p:cNvPr id="34" name="Image 10">
            <a:extLst>
              <a:ext uri="{FF2B5EF4-FFF2-40B4-BE49-F238E27FC236}">
                <a16:creationId xmlns:a16="http://schemas.microsoft.com/office/drawing/2014/main" id="{2BF331E1-51F5-0476-371E-371006A27343}"/>
              </a:ext>
            </a:extLst>
          </p:cNvPr>
          <p:cNvPicPr>
            <a:picLocks noGrp="1" noChangeAspect="1"/>
          </p:cNvPicPr>
          <p:nvPr>
            <p:ph type="pic" sz="quarter" idx="33"/>
          </p:nvPr>
        </p:nvPicPr>
        <p:blipFill rotWithShape="1">
          <a:blip r:embed="rId6"/>
          <a:srcRect l="-32700" t="-6763" r="-39574" b="109"/>
          <a:stretch/>
        </p:blipFill>
        <p:spPr>
          <a:prstGeom prst="rect">
            <a:avLst/>
          </a:prstGeom>
        </p:spPr>
      </p:pic>
      <p:sp>
        <p:nvSpPr>
          <p:cNvPr id="39" name="Rechteck 38"/>
          <p:cNvSpPr/>
          <p:nvPr/>
        </p:nvSpPr>
        <p:spPr>
          <a:xfrm>
            <a:off x="472219" y="4175647"/>
            <a:ext cx="5479319" cy="646331"/>
          </a:xfrm>
          <a:prstGeom prst="rect">
            <a:avLst/>
          </a:prstGeom>
        </p:spPr>
        <p:txBody>
          <a:bodyPr wrap="square">
            <a:spAutoFit/>
          </a:bodyPr>
          <a:lstStyle/>
          <a:p>
            <a:pPr marL="285750" indent="-285750">
              <a:buClr>
                <a:schemeClr val="accent1"/>
              </a:buClr>
              <a:buFont typeface="Wingdings" panose="05000000000000000000" pitchFamily="2" charset="2"/>
              <a:buChar char="§"/>
            </a:pPr>
            <a:r>
              <a:rPr lang="fr-FR" dirty="0">
                <a:solidFill>
                  <a:schemeClr val="tx2"/>
                </a:solidFill>
              </a:rPr>
              <a:t>Ces produits sont labellisés BAUMER mais toujours fabriqués sur le site BHFR. </a:t>
            </a:r>
          </a:p>
        </p:txBody>
      </p:sp>
      <p:sp>
        <p:nvSpPr>
          <p:cNvPr id="21" name="Rechteck 20"/>
          <p:cNvSpPr/>
          <p:nvPr/>
        </p:nvSpPr>
        <p:spPr>
          <a:xfrm>
            <a:off x="6089290" y="4175646"/>
            <a:ext cx="5479319" cy="646331"/>
          </a:xfrm>
          <a:prstGeom prst="rect">
            <a:avLst/>
          </a:prstGeom>
        </p:spPr>
        <p:txBody>
          <a:bodyPr wrap="square">
            <a:spAutoFit/>
          </a:bodyPr>
          <a:lstStyle/>
          <a:p>
            <a:pPr marL="285750" indent="-285750">
              <a:buClr>
                <a:schemeClr val="accent1"/>
              </a:buClr>
              <a:buFont typeface="Wingdings" panose="05000000000000000000" pitchFamily="2" charset="2"/>
              <a:buChar char="§"/>
            </a:pPr>
            <a:r>
              <a:rPr lang="fr-FR" dirty="0">
                <a:solidFill>
                  <a:schemeClr val="tx2"/>
                </a:solidFill>
              </a:rPr>
              <a:t>CTX et Y91 représentent des volumes importants et en forte augmentation.</a:t>
            </a:r>
          </a:p>
        </p:txBody>
      </p:sp>
    </p:spTree>
    <p:extLst>
      <p:ext uri="{BB962C8B-B14F-4D97-AF65-F5344CB8AC3E}">
        <p14:creationId xmlns:p14="http://schemas.microsoft.com/office/powerpoint/2010/main" val="16195028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p:cNvSpPr>
            <a:spLocks noGrp="1"/>
          </p:cNvSpPr>
          <p:nvPr>
            <p:ph type="dt" sz="half" idx="16"/>
          </p:nvPr>
        </p:nvSpPr>
        <p:spPr/>
        <p:txBody>
          <a:bodyPr/>
          <a:lstStyle/>
          <a:p>
            <a:pPr>
              <a:defRPr/>
            </a:pPr>
            <a:fld id="{C8BEE9FA-E939-AC49-A61F-ACD760B10E56}" type="datetime1">
              <a:rPr lang="de-DE" smtClean="0"/>
              <a:t>17.09.2025</a:t>
            </a:fld>
            <a:endParaRPr lang="de-DE" dirty="0"/>
          </a:p>
        </p:txBody>
      </p:sp>
      <p:sp>
        <p:nvSpPr>
          <p:cNvPr id="5" name="Fußzeilenplatzhalter 4"/>
          <p:cNvSpPr>
            <a:spLocks noGrp="1"/>
          </p:cNvSpPr>
          <p:nvPr>
            <p:ph type="ftr" sz="quarter" idx="17"/>
          </p:nvPr>
        </p:nvSpPr>
        <p:spPr/>
        <p:txBody>
          <a:bodyPr/>
          <a:lstStyle/>
          <a:p>
            <a:pPr>
              <a:defRPr/>
            </a:pPr>
            <a:r>
              <a:rPr lang="en-GB" altLang="de-DE" dirty="0" err="1"/>
              <a:t>Présentation</a:t>
            </a:r>
            <a:r>
              <a:rPr lang="en-GB" altLang="de-DE" dirty="0"/>
              <a:t> Bourdon</a:t>
            </a:r>
            <a:endParaRPr lang="de-DE" altLang="de-DE" dirty="0"/>
          </a:p>
        </p:txBody>
      </p:sp>
      <p:sp>
        <p:nvSpPr>
          <p:cNvPr id="6" name="Foliennummernplatzhalter 5"/>
          <p:cNvSpPr>
            <a:spLocks noGrp="1"/>
          </p:cNvSpPr>
          <p:nvPr>
            <p:ph type="sldNum" sz="quarter" idx="18"/>
          </p:nvPr>
        </p:nvSpPr>
        <p:spPr/>
        <p:txBody>
          <a:bodyPr/>
          <a:lstStyle/>
          <a:p>
            <a:pPr>
              <a:defRPr/>
            </a:pPr>
            <a:fld id="{DE15152C-7E44-A94B-BCD8-272D3D1F368E}" type="slidenum">
              <a:rPr lang="de-DE" altLang="de-DE" smtClean="0"/>
              <a:pPr>
                <a:defRPr/>
              </a:pPr>
              <a:t>31</a:t>
            </a:fld>
            <a:endParaRPr lang="de-DE" altLang="de-DE" dirty="0"/>
          </a:p>
        </p:txBody>
      </p:sp>
      <p:sp>
        <p:nvSpPr>
          <p:cNvPr id="7" name="Titel 6"/>
          <p:cNvSpPr>
            <a:spLocks noGrp="1"/>
          </p:cNvSpPr>
          <p:nvPr>
            <p:ph type="title"/>
          </p:nvPr>
        </p:nvSpPr>
        <p:spPr/>
        <p:txBody>
          <a:bodyPr/>
          <a:lstStyle/>
          <a:p>
            <a:r>
              <a:rPr lang="de-DE" dirty="0" err="1"/>
              <a:t>Autres</a:t>
            </a:r>
            <a:r>
              <a:rPr lang="de-DE" dirty="0"/>
              <a:t>. </a:t>
            </a:r>
            <a:r>
              <a:rPr lang="de-DE" dirty="0" err="1">
                <a:solidFill>
                  <a:schemeClr val="tx2"/>
                </a:solidFill>
              </a:rPr>
              <a:t>Speciaux</a:t>
            </a:r>
            <a:r>
              <a:rPr lang="de-DE" dirty="0">
                <a:solidFill>
                  <a:schemeClr val="tx2"/>
                </a:solidFill>
              </a:rPr>
              <a:t>.</a:t>
            </a:r>
          </a:p>
        </p:txBody>
      </p:sp>
      <p:pic>
        <p:nvPicPr>
          <p:cNvPr id="8" name="Image 8">
            <a:extLst>
              <a:ext uri="{FF2B5EF4-FFF2-40B4-BE49-F238E27FC236}">
                <a16:creationId xmlns:a16="http://schemas.microsoft.com/office/drawing/2014/main" id="{87AD85D4-AD9B-019C-F9C9-BC9B75620CAC}"/>
              </a:ext>
            </a:extLst>
          </p:cNvPr>
          <p:cNvPicPr>
            <a:picLocks noChangeAspect="1"/>
          </p:cNvPicPr>
          <p:nvPr/>
        </p:nvPicPr>
        <p:blipFill>
          <a:blip r:embed="rId2"/>
          <a:stretch>
            <a:fillRect/>
          </a:stretch>
        </p:blipFill>
        <p:spPr>
          <a:xfrm>
            <a:off x="479976" y="1989336"/>
            <a:ext cx="5400000" cy="2080675"/>
          </a:xfrm>
          <a:prstGeom prst="rect">
            <a:avLst/>
          </a:prstGeom>
        </p:spPr>
      </p:pic>
      <p:pic>
        <p:nvPicPr>
          <p:cNvPr id="9" name="Image 13">
            <a:extLst>
              <a:ext uri="{FF2B5EF4-FFF2-40B4-BE49-F238E27FC236}">
                <a16:creationId xmlns:a16="http://schemas.microsoft.com/office/drawing/2014/main" id="{DC9E64DA-D7CB-93A7-9A24-76C88E7F5B5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7798" b="17839"/>
          <a:stretch/>
        </p:blipFill>
        <p:spPr>
          <a:xfrm>
            <a:off x="6312624" y="1984411"/>
            <a:ext cx="5400000" cy="2092661"/>
          </a:xfrm>
          <a:prstGeom prst="rect">
            <a:avLst/>
          </a:prstGeom>
        </p:spPr>
      </p:pic>
      <p:pic>
        <p:nvPicPr>
          <p:cNvPr id="10" name="Picture 11" descr="A picture containing camera lens&#10;&#10;Description automatically generated">
            <a:extLst>
              <a:ext uri="{FF2B5EF4-FFF2-40B4-BE49-F238E27FC236}">
                <a16:creationId xmlns:a16="http://schemas.microsoft.com/office/drawing/2014/main" id="{EB44085A-7DD3-D898-FA87-01B0995D033F}"/>
              </a:ext>
            </a:extLst>
          </p:cNvPr>
          <p:cNvPicPr>
            <a:picLocks noChangeAspect="1"/>
          </p:cNvPicPr>
          <p:nvPr/>
        </p:nvPicPr>
        <p:blipFill rotWithShape="1">
          <a:blip r:embed="rId4"/>
          <a:srcRect l="6805" t="3801" r="5006" b="44750"/>
          <a:stretch/>
        </p:blipFill>
        <p:spPr>
          <a:xfrm>
            <a:off x="695400" y="4539681"/>
            <a:ext cx="1457896" cy="1457896"/>
          </a:xfrm>
          <a:prstGeom prst="rect">
            <a:avLst/>
          </a:prstGeom>
        </p:spPr>
      </p:pic>
      <p:pic>
        <p:nvPicPr>
          <p:cNvPr id="11" name="Image 7">
            <a:extLst>
              <a:ext uri="{FF2B5EF4-FFF2-40B4-BE49-F238E27FC236}">
                <a16:creationId xmlns:a16="http://schemas.microsoft.com/office/drawing/2014/main" id="{0437FEB4-FE13-E558-2B6C-83E420EA65FF}"/>
              </a:ext>
            </a:extLst>
          </p:cNvPr>
          <p:cNvPicPr>
            <a:picLocks noChangeAspect="1"/>
          </p:cNvPicPr>
          <p:nvPr/>
        </p:nvPicPr>
        <p:blipFill>
          <a:blip r:embed="rId5"/>
          <a:stretch>
            <a:fillRect/>
          </a:stretch>
        </p:blipFill>
        <p:spPr>
          <a:xfrm>
            <a:off x="2451028" y="4714187"/>
            <a:ext cx="1457896" cy="1108884"/>
          </a:xfrm>
          <a:prstGeom prst="rect">
            <a:avLst/>
          </a:prstGeom>
        </p:spPr>
      </p:pic>
      <p:pic>
        <p:nvPicPr>
          <p:cNvPr id="12" name="Image 12">
            <a:extLst>
              <a:ext uri="{FF2B5EF4-FFF2-40B4-BE49-F238E27FC236}">
                <a16:creationId xmlns:a16="http://schemas.microsoft.com/office/drawing/2014/main" id="{3E73BE9A-3D9E-21A2-28E1-2E55E7E2FDE4}"/>
              </a:ext>
            </a:extLst>
          </p:cNvPr>
          <p:cNvPicPr>
            <a:picLocks noChangeAspect="1"/>
          </p:cNvPicPr>
          <p:nvPr/>
        </p:nvPicPr>
        <p:blipFill>
          <a:blip r:embed="rId6"/>
          <a:stretch>
            <a:fillRect/>
          </a:stretch>
        </p:blipFill>
        <p:spPr>
          <a:xfrm>
            <a:off x="4206656" y="4690456"/>
            <a:ext cx="1640760" cy="1132615"/>
          </a:xfrm>
          <a:prstGeom prst="rect">
            <a:avLst/>
          </a:prstGeom>
        </p:spPr>
      </p:pic>
      <p:pic>
        <p:nvPicPr>
          <p:cNvPr id="13" name="Picture 8" descr="MB18ALK">
            <a:extLst>
              <a:ext uri="{FF2B5EF4-FFF2-40B4-BE49-F238E27FC236}">
                <a16:creationId xmlns:a16="http://schemas.microsoft.com/office/drawing/2014/main" id="{D38D6075-60A8-E93A-B237-896900DB02B1}"/>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780236" y="4508446"/>
            <a:ext cx="1457896" cy="13337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6" descr="RPPT_ALK1925">
            <a:extLst>
              <a:ext uri="{FF2B5EF4-FFF2-40B4-BE49-F238E27FC236}">
                <a16:creationId xmlns:a16="http://schemas.microsoft.com/office/drawing/2014/main" id="{EEC22034-C1AA-35B4-FBF0-81B4EB5E1295}"/>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9170952" y="4641130"/>
            <a:ext cx="2253641" cy="1068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7" name="Rechteck 16"/>
          <p:cNvSpPr/>
          <p:nvPr/>
        </p:nvSpPr>
        <p:spPr>
          <a:xfrm>
            <a:off x="479976" y="1989336"/>
            <a:ext cx="5400000" cy="4392414"/>
          </a:xfrm>
          <a:prstGeom prst="rect">
            <a:avLst/>
          </a:prstGeom>
          <a:noFill/>
          <a:ln w="3175">
            <a:solidFill>
              <a:schemeClr val="tx2"/>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16000" tIns="216000" rIns="216000" bIns="216000" numCol="1" spcCol="0" rtlCol="0" fromWordArt="0" anchor="t" anchorCtr="0" forceAA="0" compatLnSpc="1">
            <a:prstTxWarp prst="textNoShape">
              <a:avLst/>
            </a:prstTxWarp>
            <a:noAutofit/>
          </a:bodyPr>
          <a:lstStyle/>
          <a:p>
            <a:pPr marL="213750" indent="-213750" algn="l">
              <a:lnSpc>
                <a:spcPct val="110000"/>
              </a:lnSpc>
              <a:spcAft>
                <a:spcPts val="600"/>
              </a:spcAft>
              <a:buClr>
                <a:schemeClr val="accent1"/>
              </a:buClr>
              <a:buFont typeface="Arial" panose="020B0604020202020204" pitchFamily="34" charset="0"/>
              <a:buChar char="•"/>
            </a:pPr>
            <a:endParaRPr lang="de-DE" dirty="0" err="1">
              <a:solidFill>
                <a:schemeClr val="tx2"/>
              </a:solidFill>
            </a:endParaRPr>
          </a:p>
        </p:txBody>
      </p:sp>
      <p:sp>
        <p:nvSpPr>
          <p:cNvPr id="18" name="Rechteck 17"/>
          <p:cNvSpPr/>
          <p:nvPr/>
        </p:nvSpPr>
        <p:spPr>
          <a:xfrm>
            <a:off x="6312024" y="1988840"/>
            <a:ext cx="5400000" cy="4392414"/>
          </a:xfrm>
          <a:prstGeom prst="rect">
            <a:avLst/>
          </a:prstGeom>
          <a:noFill/>
          <a:ln w="3175">
            <a:solidFill>
              <a:schemeClr val="tx2"/>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16000" tIns="216000" rIns="216000" bIns="216000" numCol="1" spcCol="0" rtlCol="0" fromWordArt="0" anchor="t" anchorCtr="0" forceAA="0" compatLnSpc="1">
            <a:prstTxWarp prst="textNoShape">
              <a:avLst/>
            </a:prstTxWarp>
            <a:noAutofit/>
          </a:bodyPr>
          <a:lstStyle/>
          <a:p>
            <a:pPr marL="213750" indent="-213750" algn="l">
              <a:lnSpc>
                <a:spcPct val="110000"/>
              </a:lnSpc>
              <a:spcAft>
                <a:spcPts val="600"/>
              </a:spcAft>
              <a:buClr>
                <a:schemeClr val="accent1"/>
              </a:buClr>
              <a:buFont typeface="Arial" panose="020B0604020202020204" pitchFamily="34" charset="0"/>
              <a:buChar char="•"/>
            </a:pPr>
            <a:endParaRPr lang="de-DE" dirty="0" err="1">
              <a:solidFill>
                <a:schemeClr val="tx2"/>
              </a:solidFill>
            </a:endParaRPr>
          </a:p>
        </p:txBody>
      </p:sp>
    </p:spTree>
    <p:extLst>
      <p:ext uri="{BB962C8B-B14F-4D97-AF65-F5344CB8AC3E}">
        <p14:creationId xmlns:p14="http://schemas.microsoft.com/office/powerpoint/2010/main" val="105811147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Image 19">
            <a:extLst>
              <a:ext uri="{FF2B5EF4-FFF2-40B4-BE49-F238E27FC236}">
                <a16:creationId xmlns:a16="http://schemas.microsoft.com/office/drawing/2014/main" id="{070CF0C6-D726-D288-3BBC-4477A090AC0A}"/>
              </a:ext>
            </a:extLst>
          </p:cNvPr>
          <p:cNvPicPr>
            <a:picLocks noChangeAspect="1"/>
          </p:cNvPicPr>
          <p:nvPr/>
        </p:nvPicPr>
        <p:blipFill rotWithShape="1">
          <a:blip r:embed="rId2"/>
          <a:srcRect l="1206"/>
          <a:stretch/>
        </p:blipFill>
        <p:spPr>
          <a:xfrm>
            <a:off x="479376" y="1982725"/>
            <a:ext cx="5400600" cy="2087286"/>
          </a:xfrm>
          <a:prstGeom prst="rect">
            <a:avLst/>
          </a:prstGeom>
        </p:spPr>
      </p:pic>
      <p:pic>
        <p:nvPicPr>
          <p:cNvPr id="15" name="Image 20">
            <a:extLst>
              <a:ext uri="{FF2B5EF4-FFF2-40B4-BE49-F238E27FC236}">
                <a16:creationId xmlns:a16="http://schemas.microsoft.com/office/drawing/2014/main" id="{DE0E8154-7DF7-EBAC-A1AB-35416E4C9D6D}"/>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6543" b="31760"/>
          <a:stretch/>
        </p:blipFill>
        <p:spPr>
          <a:xfrm>
            <a:off x="6312624" y="1985915"/>
            <a:ext cx="5400000" cy="2091157"/>
          </a:xfrm>
          <a:prstGeom prst="rect">
            <a:avLst/>
          </a:prstGeom>
        </p:spPr>
      </p:pic>
      <p:sp>
        <p:nvSpPr>
          <p:cNvPr id="4" name="Datumsplatzhalter 3"/>
          <p:cNvSpPr>
            <a:spLocks noGrp="1"/>
          </p:cNvSpPr>
          <p:nvPr>
            <p:ph type="dt" sz="half" idx="16"/>
          </p:nvPr>
        </p:nvSpPr>
        <p:spPr/>
        <p:txBody>
          <a:bodyPr/>
          <a:lstStyle/>
          <a:p>
            <a:pPr>
              <a:defRPr/>
            </a:pPr>
            <a:fld id="{C8BEE9FA-E939-AC49-A61F-ACD760B10E56}" type="datetime1">
              <a:rPr lang="de-DE" smtClean="0"/>
              <a:t>17.09.2025</a:t>
            </a:fld>
            <a:endParaRPr lang="de-DE" dirty="0"/>
          </a:p>
        </p:txBody>
      </p:sp>
      <p:sp>
        <p:nvSpPr>
          <p:cNvPr id="5" name="Fußzeilenplatzhalter 4"/>
          <p:cNvSpPr>
            <a:spLocks noGrp="1"/>
          </p:cNvSpPr>
          <p:nvPr>
            <p:ph type="ftr" sz="quarter" idx="17"/>
          </p:nvPr>
        </p:nvSpPr>
        <p:spPr/>
        <p:txBody>
          <a:bodyPr/>
          <a:lstStyle/>
          <a:p>
            <a:pPr>
              <a:defRPr/>
            </a:pPr>
            <a:r>
              <a:rPr lang="en-GB" altLang="de-DE" dirty="0" err="1"/>
              <a:t>Présentation</a:t>
            </a:r>
            <a:r>
              <a:rPr lang="en-GB" altLang="de-DE" dirty="0"/>
              <a:t> Bourdon</a:t>
            </a:r>
            <a:endParaRPr lang="de-DE" altLang="de-DE" dirty="0"/>
          </a:p>
        </p:txBody>
      </p:sp>
      <p:sp>
        <p:nvSpPr>
          <p:cNvPr id="6" name="Foliennummernplatzhalter 5"/>
          <p:cNvSpPr>
            <a:spLocks noGrp="1"/>
          </p:cNvSpPr>
          <p:nvPr>
            <p:ph type="sldNum" sz="quarter" idx="18"/>
          </p:nvPr>
        </p:nvSpPr>
        <p:spPr/>
        <p:txBody>
          <a:bodyPr/>
          <a:lstStyle/>
          <a:p>
            <a:pPr>
              <a:defRPr/>
            </a:pPr>
            <a:fld id="{DE15152C-7E44-A94B-BCD8-272D3D1F368E}" type="slidenum">
              <a:rPr lang="de-DE" altLang="de-DE" smtClean="0"/>
              <a:pPr>
                <a:defRPr/>
              </a:pPr>
              <a:t>32</a:t>
            </a:fld>
            <a:endParaRPr lang="de-DE" altLang="de-DE" dirty="0"/>
          </a:p>
        </p:txBody>
      </p:sp>
      <p:sp>
        <p:nvSpPr>
          <p:cNvPr id="7" name="Titel 6"/>
          <p:cNvSpPr>
            <a:spLocks noGrp="1"/>
          </p:cNvSpPr>
          <p:nvPr>
            <p:ph type="title"/>
          </p:nvPr>
        </p:nvSpPr>
        <p:spPr/>
        <p:txBody>
          <a:bodyPr/>
          <a:lstStyle/>
          <a:p>
            <a:r>
              <a:rPr lang="de-DE" dirty="0" err="1"/>
              <a:t>Autres</a:t>
            </a:r>
            <a:r>
              <a:rPr lang="de-DE" dirty="0"/>
              <a:t>. </a:t>
            </a:r>
            <a:r>
              <a:rPr lang="de-DE" dirty="0" err="1">
                <a:solidFill>
                  <a:schemeClr val="tx2"/>
                </a:solidFill>
              </a:rPr>
              <a:t>Speciaux</a:t>
            </a:r>
            <a:r>
              <a:rPr lang="de-DE" dirty="0">
                <a:solidFill>
                  <a:schemeClr val="tx2"/>
                </a:solidFill>
              </a:rPr>
              <a:t>.</a:t>
            </a:r>
          </a:p>
        </p:txBody>
      </p:sp>
      <p:pic>
        <p:nvPicPr>
          <p:cNvPr id="17" name="Picture 25" descr="FE256-500">
            <a:extLst>
              <a:ext uri="{FF2B5EF4-FFF2-40B4-BE49-F238E27FC236}">
                <a16:creationId xmlns:a16="http://schemas.microsoft.com/office/drawing/2014/main" id="{2BBE751D-A309-F75B-F522-8F7ADF1C5DF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99960" y="4467762"/>
            <a:ext cx="1420784" cy="1697542"/>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8" name="Image 18">
            <a:extLst>
              <a:ext uri="{FF2B5EF4-FFF2-40B4-BE49-F238E27FC236}">
                <a16:creationId xmlns:a16="http://schemas.microsoft.com/office/drawing/2014/main" id="{1DD5F35D-9827-7F9D-4119-06280F6E3858}"/>
              </a:ext>
            </a:extLst>
          </p:cNvPr>
          <p:cNvPicPr>
            <a:picLocks noChangeAspect="1"/>
          </p:cNvPicPr>
          <p:nvPr/>
        </p:nvPicPr>
        <p:blipFill>
          <a:blip r:embed="rId5"/>
          <a:stretch>
            <a:fillRect/>
          </a:stretch>
        </p:blipFill>
        <p:spPr>
          <a:xfrm>
            <a:off x="3680515" y="4670532"/>
            <a:ext cx="1420784" cy="1472740"/>
          </a:xfrm>
          <a:prstGeom prst="rect">
            <a:avLst/>
          </a:prstGeom>
        </p:spPr>
      </p:pic>
      <p:pic>
        <p:nvPicPr>
          <p:cNvPr id="19" name="Picture 5" descr="MB40_NH90">
            <a:extLst>
              <a:ext uri="{FF2B5EF4-FFF2-40B4-BE49-F238E27FC236}">
                <a16:creationId xmlns:a16="http://schemas.microsoft.com/office/drawing/2014/main" id="{D6D6CB52-6A0A-D9EA-B3D9-735A449FE95E}"/>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020841" y="4633610"/>
            <a:ext cx="1518936" cy="1365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0" name="Picture 6" descr="FE316">
            <a:extLst>
              <a:ext uri="{FF2B5EF4-FFF2-40B4-BE49-F238E27FC236}">
                <a16:creationId xmlns:a16="http://schemas.microsoft.com/office/drawing/2014/main" id="{D36BC905-9B93-22CB-25C1-721F29C899D0}"/>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983767" y="4634706"/>
            <a:ext cx="1764506" cy="13239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2" name="Rechteck 11"/>
          <p:cNvSpPr/>
          <p:nvPr/>
        </p:nvSpPr>
        <p:spPr>
          <a:xfrm>
            <a:off x="479976" y="1989336"/>
            <a:ext cx="5400000" cy="4392414"/>
          </a:xfrm>
          <a:prstGeom prst="rect">
            <a:avLst/>
          </a:prstGeom>
          <a:noFill/>
          <a:ln w="3175">
            <a:solidFill>
              <a:schemeClr val="tx2"/>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16000" tIns="216000" rIns="216000" bIns="216000" numCol="1" spcCol="0" rtlCol="0" fromWordArt="0" anchor="t" anchorCtr="0" forceAA="0" compatLnSpc="1">
            <a:prstTxWarp prst="textNoShape">
              <a:avLst/>
            </a:prstTxWarp>
            <a:noAutofit/>
          </a:bodyPr>
          <a:lstStyle/>
          <a:p>
            <a:pPr marL="213750" indent="-213750" algn="l">
              <a:lnSpc>
                <a:spcPct val="110000"/>
              </a:lnSpc>
              <a:spcAft>
                <a:spcPts val="600"/>
              </a:spcAft>
              <a:buClr>
                <a:schemeClr val="accent1"/>
              </a:buClr>
              <a:buFont typeface="Arial" panose="020B0604020202020204" pitchFamily="34" charset="0"/>
              <a:buChar char="•"/>
            </a:pPr>
            <a:endParaRPr lang="de-DE" dirty="0" err="1">
              <a:solidFill>
                <a:schemeClr val="tx2"/>
              </a:solidFill>
            </a:endParaRPr>
          </a:p>
        </p:txBody>
      </p:sp>
      <p:sp>
        <p:nvSpPr>
          <p:cNvPr id="13" name="Rechteck 12"/>
          <p:cNvSpPr/>
          <p:nvPr/>
        </p:nvSpPr>
        <p:spPr>
          <a:xfrm>
            <a:off x="6312024" y="1988840"/>
            <a:ext cx="5400000" cy="4392414"/>
          </a:xfrm>
          <a:prstGeom prst="rect">
            <a:avLst/>
          </a:prstGeom>
          <a:noFill/>
          <a:ln w="3175">
            <a:solidFill>
              <a:schemeClr val="tx2"/>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16000" tIns="216000" rIns="216000" bIns="216000" numCol="1" spcCol="0" rtlCol="0" fromWordArt="0" anchor="t" anchorCtr="0" forceAA="0" compatLnSpc="1">
            <a:prstTxWarp prst="textNoShape">
              <a:avLst/>
            </a:prstTxWarp>
            <a:noAutofit/>
          </a:bodyPr>
          <a:lstStyle/>
          <a:p>
            <a:pPr marL="213750" indent="-213750" algn="l">
              <a:lnSpc>
                <a:spcPct val="110000"/>
              </a:lnSpc>
              <a:spcAft>
                <a:spcPts val="600"/>
              </a:spcAft>
              <a:buClr>
                <a:schemeClr val="accent1"/>
              </a:buClr>
              <a:buFont typeface="Arial" panose="020B0604020202020204" pitchFamily="34" charset="0"/>
              <a:buChar char="•"/>
            </a:pPr>
            <a:endParaRPr lang="de-DE" dirty="0" err="1">
              <a:solidFill>
                <a:schemeClr val="tx2"/>
              </a:solidFill>
            </a:endParaRPr>
          </a:p>
        </p:txBody>
      </p:sp>
    </p:spTree>
    <p:extLst>
      <p:ext uri="{BB962C8B-B14F-4D97-AF65-F5344CB8AC3E}">
        <p14:creationId xmlns:p14="http://schemas.microsoft.com/office/powerpoint/2010/main" val="42361012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p:cNvSpPr>
            <a:spLocks noGrp="1"/>
          </p:cNvSpPr>
          <p:nvPr>
            <p:ph type="dt" sz="half" idx="16"/>
          </p:nvPr>
        </p:nvSpPr>
        <p:spPr/>
        <p:txBody>
          <a:bodyPr/>
          <a:lstStyle/>
          <a:p>
            <a:pPr>
              <a:defRPr/>
            </a:pPr>
            <a:fld id="{C8BEE9FA-E939-AC49-A61F-ACD760B10E56}" type="datetime1">
              <a:rPr lang="de-DE" smtClean="0"/>
              <a:t>17.09.2025</a:t>
            </a:fld>
            <a:endParaRPr lang="de-DE" dirty="0"/>
          </a:p>
        </p:txBody>
      </p:sp>
      <p:sp>
        <p:nvSpPr>
          <p:cNvPr id="5" name="Fußzeilenplatzhalter 4"/>
          <p:cNvSpPr>
            <a:spLocks noGrp="1"/>
          </p:cNvSpPr>
          <p:nvPr>
            <p:ph type="ftr" sz="quarter" idx="17"/>
          </p:nvPr>
        </p:nvSpPr>
        <p:spPr/>
        <p:txBody>
          <a:bodyPr/>
          <a:lstStyle/>
          <a:p>
            <a:pPr>
              <a:defRPr/>
            </a:pPr>
            <a:r>
              <a:rPr lang="en-GB" altLang="de-DE" dirty="0" err="1"/>
              <a:t>Présentation</a:t>
            </a:r>
            <a:r>
              <a:rPr lang="en-GB" altLang="de-DE" dirty="0"/>
              <a:t> Bourdon</a:t>
            </a:r>
            <a:endParaRPr lang="de-DE" altLang="de-DE" dirty="0"/>
          </a:p>
        </p:txBody>
      </p:sp>
      <p:sp>
        <p:nvSpPr>
          <p:cNvPr id="6" name="Foliennummernplatzhalter 5"/>
          <p:cNvSpPr>
            <a:spLocks noGrp="1"/>
          </p:cNvSpPr>
          <p:nvPr>
            <p:ph type="sldNum" sz="quarter" idx="18"/>
          </p:nvPr>
        </p:nvSpPr>
        <p:spPr/>
        <p:txBody>
          <a:bodyPr/>
          <a:lstStyle/>
          <a:p>
            <a:pPr>
              <a:defRPr/>
            </a:pPr>
            <a:fld id="{DE15152C-7E44-A94B-BCD8-272D3D1F368E}" type="slidenum">
              <a:rPr lang="de-DE" altLang="de-DE" smtClean="0"/>
              <a:pPr>
                <a:defRPr/>
              </a:pPr>
              <a:t>33</a:t>
            </a:fld>
            <a:endParaRPr lang="de-DE" altLang="de-DE" dirty="0"/>
          </a:p>
        </p:txBody>
      </p:sp>
      <p:sp>
        <p:nvSpPr>
          <p:cNvPr id="7" name="Titel 6"/>
          <p:cNvSpPr>
            <a:spLocks noGrp="1"/>
          </p:cNvSpPr>
          <p:nvPr>
            <p:ph type="title"/>
          </p:nvPr>
        </p:nvSpPr>
        <p:spPr/>
        <p:txBody>
          <a:bodyPr/>
          <a:lstStyle/>
          <a:p>
            <a:r>
              <a:rPr lang="de-DE" dirty="0" err="1"/>
              <a:t>Autres</a:t>
            </a:r>
            <a:r>
              <a:rPr lang="de-DE" dirty="0"/>
              <a:t>. </a:t>
            </a:r>
            <a:r>
              <a:rPr lang="de-DE" dirty="0" err="1">
                <a:solidFill>
                  <a:schemeClr val="tx2"/>
                </a:solidFill>
              </a:rPr>
              <a:t>Gamme</a:t>
            </a:r>
            <a:r>
              <a:rPr lang="de-DE" dirty="0">
                <a:solidFill>
                  <a:schemeClr val="tx2"/>
                </a:solidFill>
              </a:rPr>
              <a:t> Bourdon en </a:t>
            </a:r>
            <a:r>
              <a:rPr lang="de-DE" dirty="0" err="1">
                <a:solidFill>
                  <a:schemeClr val="tx2"/>
                </a:solidFill>
              </a:rPr>
              <a:t>négoce</a:t>
            </a:r>
            <a:endParaRPr lang="de-DE" dirty="0">
              <a:solidFill>
                <a:schemeClr val="tx2"/>
              </a:solidFill>
            </a:endParaRPr>
          </a:p>
        </p:txBody>
      </p:sp>
      <p:sp>
        <p:nvSpPr>
          <p:cNvPr id="12" name="Textplatzhalter 2">
            <a:extLst>
              <a:ext uri="{FF2B5EF4-FFF2-40B4-BE49-F238E27FC236}">
                <a16:creationId xmlns:a16="http://schemas.microsoft.com/office/drawing/2014/main" id="{9A2F7E01-2BB2-D3A4-98F7-A07AAE60D812}"/>
              </a:ext>
            </a:extLst>
          </p:cNvPr>
          <p:cNvSpPr txBox="1">
            <a:spLocks/>
          </p:cNvSpPr>
          <p:nvPr/>
        </p:nvSpPr>
        <p:spPr>
          <a:xfrm>
            <a:off x="479425" y="3357049"/>
            <a:ext cx="2592388" cy="648015"/>
          </a:xfrm>
          <a:prstGeom prst="rect">
            <a:avLst/>
          </a:prstGeom>
        </p:spPr>
        <p:txBody>
          <a:bodyPr/>
          <a:lstStyle>
            <a:lvl1pPr marL="0" indent="0" algn="l" defTabSz="1035025" rtl="0" eaLnBrk="0" fontAlgn="base" hangingPunct="0">
              <a:lnSpc>
                <a:spcPct val="110000"/>
              </a:lnSpc>
              <a:spcBef>
                <a:spcPts val="0"/>
              </a:spcBef>
              <a:spcAft>
                <a:spcPts val="600"/>
              </a:spcAft>
              <a:buClr>
                <a:schemeClr val="accent1"/>
              </a:buClr>
              <a:buFont typeface="Arial" panose="020B0604020202020204" pitchFamily="34" charset="0"/>
              <a:buNone/>
              <a:defRPr sz="1800" b="0" i="0" kern="1200">
                <a:solidFill>
                  <a:schemeClr val="tx2"/>
                </a:solidFill>
                <a:latin typeface="+mn-lt"/>
                <a:ea typeface="MS PGothic" panose="020B0600070205080204" pitchFamily="34" charset="-128"/>
                <a:cs typeface="Segoe UI" panose="020B0502040204020203" pitchFamily="34" charset="0"/>
              </a:defRPr>
            </a:lvl1pPr>
            <a:lvl2pPr marL="213750" indent="-213750" algn="l" defTabSz="1035025" rtl="0" eaLnBrk="0" fontAlgn="base" hangingPunct="0">
              <a:lnSpc>
                <a:spcPct val="110000"/>
              </a:lnSpc>
              <a:spcBef>
                <a:spcPts val="0"/>
              </a:spcBef>
              <a:spcAft>
                <a:spcPts val="600"/>
              </a:spcAft>
              <a:buClr>
                <a:schemeClr val="accent1"/>
              </a:buClr>
              <a:buFont typeface="Wingdings" panose="05000000000000000000" pitchFamily="2" charset="2"/>
              <a:buChar char="§"/>
              <a:defRPr sz="1800" b="0" i="0" kern="1200">
                <a:solidFill>
                  <a:schemeClr val="tx2"/>
                </a:solidFill>
                <a:latin typeface="+mn-lt"/>
                <a:ea typeface="MS PGothic" panose="020B0600070205080204" pitchFamily="34" charset="-128"/>
                <a:cs typeface="Segoe UI" panose="020B0502040204020203" pitchFamily="34" charset="0"/>
              </a:defRPr>
            </a:lvl2pPr>
            <a:lvl3pPr marL="424800" indent="-212400" algn="l" defTabSz="1035025" rtl="0" eaLnBrk="0" fontAlgn="base" hangingPunct="0">
              <a:lnSpc>
                <a:spcPct val="110000"/>
              </a:lnSpc>
              <a:spcBef>
                <a:spcPts val="0"/>
              </a:spcBef>
              <a:spcAft>
                <a:spcPts val="600"/>
              </a:spcAft>
              <a:buClr>
                <a:schemeClr val="accent1"/>
              </a:buClr>
              <a:buFont typeface="Wingdings" panose="05000000000000000000" pitchFamily="2" charset="2"/>
              <a:buChar char="§"/>
              <a:defRPr sz="1800" b="0" i="0" kern="1200">
                <a:solidFill>
                  <a:schemeClr val="tx2"/>
                </a:solidFill>
                <a:latin typeface="+mn-lt"/>
                <a:ea typeface="MS PGothic" panose="020B0600070205080204" pitchFamily="34" charset="-128"/>
                <a:cs typeface="Segoe UI" panose="020B0502040204020203" pitchFamily="34" charset="0"/>
              </a:defRPr>
            </a:lvl3pPr>
            <a:lvl4pPr marL="637200" indent="-212400" algn="l" defTabSz="1035025" rtl="0" eaLnBrk="0" fontAlgn="base" hangingPunct="0">
              <a:lnSpc>
                <a:spcPct val="110000"/>
              </a:lnSpc>
              <a:spcBef>
                <a:spcPts val="0"/>
              </a:spcBef>
              <a:spcAft>
                <a:spcPts val="600"/>
              </a:spcAft>
              <a:buClr>
                <a:schemeClr val="accent1"/>
              </a:buClr>
              <a:buFont typeface="Wingdings" panose="05000000000000000000" pitchFamily="2" charset="2"/>
              <a:buChar char="§"/>
              <a:tabLst>
                <a:tab pos="539750" algn="l"/>
              </a:tabLst>
              <a:defRPr sz="1800" b="0" i="0" kern="1200">
                <a:solidFill>
                  <a:schemeClr val="tx2"/>
                </a:solidFill>
                <a:latin typeface="+mn-lt"/>
                <a:ea typeface="MS PGothic" panose="020B0600070205080204" pitchFamily="34" charset="-128"/>
                <a:cs typeface="Segoe UI" panose="020B0502040204020203" pitchFamily="34" charset="0"/>
              </a:defRPr>
            </a:lvl4pPr>
            <a:lvl5pPr marL="849600" indent="-212400" algn="l" defTabSz="1035025" rtl="0" eaLnBrk="0" fontAlgn="base" hangingPunct="0">
              <a:lnSpc>
                <a:spcPct val="110000"/>
              </a:lnSpc>
              <a:spcBef>
                <a:spcPts val="0"/>
              </a:spcBef>
              <a:spcAft>
                <a:spcPts val="600"/>
              </a:spcAft>
              <a:buClr>
                <a:schemeClr val="accent1"/>
              </a:buClr>
              <a:buFont typeface="Wingdings" panose="05000000000000000000" pitchFamily="2" charset="2"/>
              <a:buChar char="§"/>
              <a:defRPr sz="1800" b="0" i="0" kern="1200">
                <a:solidFill>
                  <a:schemeClr val="tx2"/>
                </a:solidFill>
                <a:latin typeface="+mn-lt"/>
                <a:ea typeface="MS PGothic" panose="020B0600070205080204" pitchFamily="34" charset="-128"/>
                <a:cs typeface="Segoe UI" panose="020B0502040204020203" pitchFamily="34" charset="0"/>
              </a:defRPr>
            </a:lvl5pPr>
            <a:lvl6pPr marL="2857023" indent="-259730" algn="l" defTabSz="1038917" rtl="0" eaLnBrk="1" latinLnBrk="0" hangingPunct="1">
              <a:spcBef>
                <a:spcPct val="20000"/>
              </a:spcBef>
              <a:buFont typeface="Arial" pitchFamily="34" charset="0"/>
              <a:buChar char="•"/>
              <a:defRPr sz="2267" kern="1200">
                <a:solidFill>
                  <a:schemeClr val="tx1"/>
                </a:solidFill>
                <a:latin typeface="+mn-lt"/>
                <a:ea typeface="+mn-ea"/>
                <a:cs typeface="+mn-cs"/>
              </a:defRPr>
            </a:lvl6pPr>
            <a:lvl7pPr marL="3376482" indent="-259730" algn="l" defTabSz="1038917" rtl="0" eaLnBrk="1" latinLnBrk="0" hangingPunct="1">
              <a:spcBef>
                <a:spcPct val="20000"/>
              </a:spcBef>
              <a:buFont typeface="Arial" pitchFamily="34" charset="0"/>
              <a:buChar char="•"/>
              <a:defRPr sz="2267" kern="1200">
                <a:solidFill>
                  <a:schemeClr val="tx1"/>
                </a:solidFill>
                <a:latin typeface="+mn-lt"/>
                <a:ea typeface="+mn-ea"/>
                <a:cs typeface="+mn-cs"/>
              </a:defRPr>
            </a:lvl7pPr>
            <a:lvl8pPr marL="3895941" indent="-259730" algn="l" defTabSz="1038917" rtl="0" eaLnBrk="1" latinLnBrk="0" hangingPunct="1">
              <a:spcBef>
                <a:spcPct val="20000"/>
              </a:spcBef>
              <a:buFont typeface="Arial" pitchFamily="34" charset="0"/>
              <a:buChar char="•"/>
              <a:defRPr sz="2267" kern="1200">
                <a:solidFill>
                  <a:schemeClr val="tx1"/>
                </a:solidFill>
                <a:latin typeface="+mn-lt"/>
                <a:ea typeface="+mn-ea"/>
                <a:cs typeface="+mn-cs"/>
              </a:defRPr>
            </a:lvl8pPr>
            <a:lvl9pPr marL="4415400" indent="-259730" algn="l" defTabSz="1038917" rtl="0" eaLnBrk="1" latinLnBrk="0" hangingPunct="1">
              <a:spcBef>
                <a:spcPct val="20000"/>
              </a:spcBef>
              <a:buFont typeface="Arial" pitchFamily="34" charset="0"/>
              <a:buChar char="•"/>
              <a:defRPr sz="2267" kern="1200">
                <a:solidFill>
                  <a:schemeClr val="tx1"/>
                </a:solidFill>
                <a:latin typeface="+mn-lt"/>
                <a:ea typeface="+mn-ea"/>
                <a:cs typeface="+mn-cs"/>
              </a:defRPr>
            </a:lvl9pPr>
          </a:lstStyle>
          <a:p>
            <a:r>
              <a:rPr lang="en-US" dirty="0" err="1">
                <a:solidFill>
                  <a:srgbClr val="0062AE"/>
                </a:solidFill>
              </a:rPr>
              <a:t>Fantinelli</a:t>
            </a:r>
            <a:endParaRPr lang="en-US" dirty="0">
              <a:solidFill>
                <a:srgbClr val="0062AE"/>
              </a:solidFill>
            </a:endParaRPr>
          </a:p>
          <a:p>
            <a:endParaRPr lang="de-DE" dirty="0">
              <a:solidFill>
                <a:schemeClr val="accent1"/>
              </a:solidFill>
            </a:endParaRPr>
          </a:p>
        </p:txBody>
      </p:sp>
      <p:sp>
        <p:nvSpPr>
          <p:cNvPr id="13" name="Textplatzhalter 4">
            <a:extLst>
              <a:ext uri="{FF2B5EF4-FFF2-40B4-BE49-F238E27FC236}">
                <a16:creationId xmlns:a16="http://schemas.microsoft.com/office/drawing/2014/main" id="{32674674-9734-F663-3D06-4B394EAC2DCF}"/>
              </a:ext>
            </a:extLst>
          </p:cNvPr>
          <p:cNvSpPr txBox="1">
            <a:spLocks/>
          </p:cNvSpPr>
          <p:nvPr/>
        </p:nvSpPr>
        <p:spPr>
          <a:xfrm>
            <a:off x="3359745" y="3357049"/>
            <a:ext cx="2592388" cy="648015"/>
          </a:xfrm>
          <a:prstGeom prst="rect">
            <a:avLst/>
          </a:prstGeom>
        </p:spPr>
        <p:txBody>
          <a:bodyPr/>
          <a:lstStyle>
            <a:lvl1pPr marL="0" indent="0" algn="l" defTabSz="1035025" rtl="0" eaLnBrk="0" fontAlgn="base" hangingPunct="0">
              <a:lnSpc>
                <a:spcPct val="110000"/>
              </a:lnSpc>
              <a:spcBef>
                <a:spcPts val="0"/>
              </a:spcBef>
              <a:spcAft>
                <a:spcPts val="600"/>
              </a:spcAft>
              <a:buClr>
                <a:schemeClr val="accent1"/>
              </a:buClr>
              <a:buFont typeface="Arial" panose="020B0604020202020204" pitchFamily="34" charset="0"/>
              <a:buNone/>
              <a:defRPr sz="1800" b="0" i="0" kern="1200">
                <a:solidFill>
                  <a:schemeClr val="tx2"/>
                </a:solidFill>
                <a:latin typeface="+mn-lt"/>
                <a:ea typeface="MS PGothic" panose="020B0600070205080204" pitchFamily="34" charset="-128"/>
                <a:cs typeface="Segoe UI" panose="020B0502040204020203" pitchFamily="34" charset="0"/>
              </a:defRPr>
            </a:lvl1pPr>
            <a:lvl2pPr marL="213750" indent="-213750" algn="l" defTabSz="1035025" rtl="0" eaLnBrk="0" fontAlgn="base" hangingPunct="0">
              <a:lnSpc>
                <a:spcPct val="110000"/>
              </a:lnSpc>
              <a:spcBef>
                <a:spcPts val="0"/>
              </a:spcBef>
              <a:spcAft>
                <a:spcPts val="600"/>
              </a:spcAft>
              <a:buClr>
                <a:schemeClr val="accent1"/>
              </a:buClr>
              <a:buFont typeface="Wingdings" panose="05000000000000000000" pitchFamily="2" charset="2"/>
              <a:buChar char="§"/>
              <a:defRPr sz="1800" b="0" i="0" kern="1200">
                <a:solidFill>
                  <a:schemeClr val="tx2"/>
                </a:solidFill>
                <a:latin typeface="+mn-lt"/>
                <a:ea typeface="MS PGothic" panose="020B0600070205080204" pitchFamily="34" charset="-128"/>
                <a:cs typeface="Segoe UI" panose="020B0502040204020203" pitchFamily="34" charset="0"/>
              </a:defRPr>
            </a:lvl2pPr>
            <a:lvl3pPr marL="424800" indent="-212400" algn="l" defTabSz="1035025" rtl="0" eaLnBrk="0" fontAlgn="base" hangingPunct="0">
              <a:lnSpc>
                <a:spcPct val="110000"/>
              </a:lnSpc>
              <a:spcBef>
                <a:spcPts val="0"/>
              </a:spcBef>
              <a:spcAft>
                <a:spcPts val="600"/>
              </a:spcAft>
              <a:buClr>
                <a:schemeClr val="accent1"/>
              </a:buClr>
              <a:buFont typeface="Wingdings" panose="05000000000000000000" pitchFamily="2" charset="2"/>
              <a:buChar char="§"/>
              <a:defRPr sz="1800" b="0" i="0" kern="1200">
                <a:solidFill>
                  <a:schemeClr val="tx2"/>
                </a:solidFill>
                <a:latin typeface="+mn-lt"/>
                <a:ea typeface="MS PGothic" panose="020B0600070205080204" pitchFamily="34" charset="-128"/>
                <a:cs typeface="Segoe UI" panose="020B0502040204020203" pitchFamily="34" charset="0"/>
              </a:defRPr>
            </a:lvl3pPr>
            <a:lvl4pPr marL="637200" indent="-212400" algn="l" defTabSz="1035025" rtl="0" eaLnBrk="0" fontAlgn="base" hangingPunct="0">
              <a:lnSpc>
                <a:spcPct val="110000"/>
              </a:lnSpc>
              <a:spcBef>
                <a:spcPts val="0"/>
              </a:spcBef>
              <a:spcAft>
                <a:spcPts val="600"/>
              </a:spcAft>
              <a:buClr>
                <a:schemeClr val="accent1"/>
              </a:buClr>
              <a:buFont typeface="Wingdings" panose="05000000000000000000" pitchFamily="2" charset="2"/>
              <a:buChar char="§"/>
              <a:tabLst>
                <a:tab pos="539750" algn="l"/>
              </a:tabLst>
              <a:defRPr sz="1800" b="0" i="0" kern="1200">
                <a:solidFill>
                  <a:schemeClr val="tx2"/>
                </a:solidFill>
                <a:latin typeface="+mn-lt"/>
                <a:ea typeface="MS PGothic" panose="020B0600070205080204" pitchFamily="34" charset="-128"/>
                <a:cs typeface="Segoe UI" panose="020B0502040204020203" pitchFamily="34" charset="0"/>
              </a:defRPr>
            </a:lvl4pPr>
            <a:lvl5pPr marL="849600" indent="-212400" algn="l" defTabSz="1035025" rtl="0" eaLnBrk="0" fontAlgn="base" hangingPunct="0">
              <a:lnSpc>
                <a:spcPct val="110000"/>
              </a:lnSpc>
              <a:spcBef>
                <a:spcPts val="0"/>
              </a:spcBef>
              <a:spcAft>
                <a:spcPts val="600"/>
              </a:spcAft>
              <a:buClr>
                <a:schemeClr val="accent1"/>
              </a:buClr>
              <a:buFont typeface="Wingdings" panose="05000000000000000000" pitchFamily="2" charset="2"/>
              <a:buChar char="§"/>
              <a:defRPr sz="1800" b="0" i="0" kern="1200">
                <a:solidFill>
                  <a:schemeClr val="tx2"/>
                </a:solidFill>
                <a:latin typeface="+mn-lt"/>
                <a:ea typeface="MS PGothic" panose="020B0600070205080204" pitchFamily="34" charset="-128"/>
                <a:cs typeface="Segoe UI" panose="020B0502040204020203" pitchFamily="34" charset="0"/>
              </a:defRPr>
            </a:lvl5pPr>
            <a:lvl6pPr marL="2857023" indent="-259730" algn="l" defTabSz="1038917" rtl="0" eaLnBrk="1" latinLnBrk="0" hangingPunct="1">
              <a:spcBef>
                <a:spcPct val="20000"/>
              </a:spcBef>
              <a:buFont typeface="Arial" pitchFamily="34" charset="0"/>
              <a:buChar char="•"/>
              <a:defRPr sz="2267" kern="1200">
                <a:solidFill>
                  <a:schemeClr val="tx1"/>
                </a:solidFill>
                <a:latin typeface="+mn-lt"/>
                <a:ea typeface="+mn-ea"/>
                <a:cs typeface="+mn-cs"/>
              </a:defRPr>
            </a:lvl6pPr>
            <a:lvl7pPr marL="3376482" indent="-259730" algn="l" defTabSz="1038917" rtl="0" eaLnBrk="1" latinLnBrk="0" hangingPunct="1">
              <a:spcBef>
                <a:spcPct val="20000"/>
              </a:spcBef>
              <a:buFont typeface="Arial" pitchFamily="34" charset="0"/>
              <a:buChar char="•"/>
              <a:defRPr sz="2267" kern="1200">
                <a:solidFill>
                  <a:schemeClr val="tx1"/>
                </a:solidFill>
                <a:latin typeface="+mn-lt"/>
                <a:ea typeface="+mn-ea"/>
                <a:cs typeface="+mn-cs"/>
              </a:defRPr>
            </a:lvl7pPr>
            <a:lvl8pPr marL="3895941" indent="-259730" algn="l" defTabSz="1038917" rtl="0" eaLnBrk="1" latinLnBrk="0" hangingPunct="1">
              <a:spcBef>
                <a:spcPct val="20000"/>
              </a:spcBef>
              <a:buFont typeface="Arial" pitchFamily="34" charset="0"/>
              <a:buChar char="•"/>
              <a:defRPr sz="2267" kern="1200">
                <a:solidFill>
                  <a:schemeClr val="tx1"/>
                </a:solidFill>
                <a:latin typeface="+mn-lt"/>
                <a:ea typeface="+mn-ea"/>
                <a:cs typeface="+mn-cs"/>
              </a:defRPr>
            </a:lvl8pPr>
            <a:lvl9pPr marL="4415400" indent="-259730" algn="l" defTabSz="1038917" rtl="0" eaLnBrk="1" latinLnBrk="0" hangingPunct="1">
              <a:spcBef>
                <a:spcPct val="20000"/>
              </a:spcBef>
              <a:buFont typeface="Arial" pitchFamily="34" charset="0"/>
              <a:buChar char="•"/>
              <a:defRPr sz="2267" kern="1200">
                <a:solidFill>
                  <a:schemeClr val="tx1"/>
                </a:solidFill>
                <a:latin typeface="+mn-lt"/>
                <a:ea typeface="+mn-ea"/>
                <a:cs typeface="+mn-cs"/>
              </a:defRPr>
            </a:lvl9pPr>
          </a:lstStyle>
          <a:p>
            <a:r>
              <a:rPr lang="en-US" dirty="0" err="1">
                <a:solidFill>
                  <a:srgbClr val="0062AE"/>
                </a:solidFill>
              </a:rPr>
              <a:t>Shunjay</a:t>
            </a:r>
            <a:endParaRPr lang="en-US" dirty="0">
              <a:solidFill>
                <a:srgbClr val="0062AE"/>
              </a:solidFill>
            </a:endParaRPr>
          </a:p>
          <a:p>
            <a:endParaRPr lang="de-DE" dirty="0">
              <a:solidFill>
                <a:schemeClr val="accent1"/>
              </a:solidFill>
            </a:endParaRPr>
          </a:p>
        </p:txBody>
      </p:sp>
      <p:sp>
        <p:nvSpPr>
          <p:cNvPr id="14" name="Textplatzhalter 6">
            <a:extLst>
              <a:ext uri="{FF2B5EF4-FFF2-40B4-BE49-F238E27FC236}">
                <a16:creationId xmlns:a16="http://schemas.microsoft.com/office/drawing/2014/main" id="{9A1DE221-80E1-418E-8959-6718DABEDC2A}"/>
              </a:ext>
            </a:extLst>
          </p:cNvPr>
          <p:cNvSpPr txBox="1">
            <a:spLocks/>
          </p:cNvSpPr>
          <p:nvPr/>
        </p:nvSpPr>
        <p:spPr>
          <a:xfrm>
            <a:off x="6240065" y="3357049"/>
            <a:ext cx="2592388" cy="648015"/>
          </a:xfrm>
          <a:prstGeom prst="rect">
            <a:avLst/>
          </a:prstGeom>
        </p:spPr>
        <p:txBody>
          <a:bodyPr/>
          <a:lstStyle>
            <a:lvl1pPr marL="0" indent="0" algn="l" defTabSz="1035025" rtl="0" eaLnBrk="0" fontAlgn="base" hangingPunct="0">
              <a:lnSpc>
                <a:spcPct val="110000"/>
              </a:lnSpc>
              <a:spcBef>
                <a:spcPts val="0"/>
              </a:spcBef>
              <a:spcAft>
                <a:spcPts val="600"/>
              </a:spcAft>
              <a:buClr>
                <a:schemeClr val="accent1"/>
              </a:buClr>
              <a:buFont typeface="Arial" panose="020B0604020202020204" pitchFamily="34" charset="0"/>
              <a:buNone/>
              <a:defRPr sz="1800" b="0" i="0" kern="1200">
                <a:solidFill>
                  <a:schemeClr val="tx2"/>
                </a:solidFill>
                <a:latin typeface="+mn-lt"/>
                <a:ea typeface="MS PGothic" panose="020B0600070205080204" pitchFamily="34" charset="-128"/>
                <a:cs typeface="Segoe UI" panose="020B0502040204020203" pitchFamily="34" charset="0"/>
              </a:defRPr>
            </a:lvl1pPr>
            <a:lvl2pPr marL="213750" indent="-213750" algn="l" defTabSz="1035025" rtl="0" eaLnBrk="0" fontAlgn="base" hangingPunct="0">
              <a:lnSpc>
                <a:spcPct val="110000"/>
              </a:lnSpc>
              <a:spcBef>
                <a:spcPts val="0"/>
              </a:spcBef>
              <a:spcAft>
                <a:spcPts val="600"/>
              </a:spcAft>
              <a:buClr>
                <a:schemeClr val="accent1"/>
              </a:buClr>
              <a:buFont typeface="Wingdings" panose="05000000000000000000" pitchFamily="2" charset="2"/>
              <a:buChar char="§"/>
              <a:defRPr sz="1800" b="0" i="0" kern="1200">
                <a:solidFill>
                  <a:schemeClr val="tx2"/>
                </a:solidFill>
                <a:latin typeface="+mn-lt"/>
                <a:ea typeface="MS PGothic" panose="020B0600070205080204" pitchFamily="34" charset="-128"/>
                <a:cs typeface="Segoe UI" panose="020B0502040204020203" pitchFamily="34" charset="0"/>
              </a:defRPr>
            </a:lvl2pPr>
            <a:lvl3pPr marL="424800" indent="-212400" algn="l" defTabSz="1035025" rtl="0" eaLnBrk="0" fontAlgn="base" hangingPunct="0">
              <a:lnSpc>
                <a:spcPct val="110000"/>
              </a:lnSpc>
              <a:spcBef>
                <a:spcPts val="0"/>
              </a:spcBef>
              <a:spcAft>
                <a:spcPts val="600"/>
              </a:spcAft>
              <a:buClr>
                <a:schemeClr val="accent1"/>
              </a:buClr>
              <a:buFont typeface="Wingdings" panose="05000000000000000000" pitchFamily="2" charset="2"/>
              <a:buChar char="§"/>
              <a:defRPr sz="1800" b="0" i="0" kern="1200">
                <a:solidFill>
                  <a:schemeClr val="tx2"/>
                </a:solidFill>
                <a:latin typeface="+mn-lt"/>
                <a:ea typeface="MS PGothic" panose="020B0600070205080204" pitchFamily="34" charset="-128"/>
                <a:cs typeface="Segoe UI" panose="020B0502040204020203" pitchFamily="34" charset="0"/>
              </a:defRPr>
            </a:lvl3pPr>
            <a:lvl4pPr marL="637200" indent="-212400" algn="l" defTabSz="1035025" rtl="0" eaLnBrk="0" fontAlgn="base" hangingPunct="0">
              <a:lnSpc>
                <a:spcPct val="110000"/>
              </a:lnSpc>
              <a:spcBef>
                <a:spcPts val="0"/>
              </a:spcBef>
              <a:spcAft>
                <a:spcPts val="600"/>
              </a:spcAft>
              <a:buClr>
                <a:schemeClr val="accent1"/>
              </a:buClr>
              <a:buFont typeface="Wingdings" panose="05000000000000000000" pitchFamily="2" charset="2"/>
              <a:buChar char="§"/>
              <a:tabLst>
                <a:tab pos="539750" algn="l"/>
              </a:tabLst>
              <a:defRPr sz="1800" b="0" i="0" kern="1200">
                <a:solidFill>
                  <a:schemeClr val="tx2"/>
                </a:solidFill>
                <a:latin typeface="+mn-lt"/>
                <a:ea typeface="MS PGothic" panose="020B0600070205080204" pitchFamily="34" charset="-128"/>
                <a:cs typeface="Segoe UI" panose="020B0502040204020203" pitchFamily="34" charset="0"/>
              </a:defRPr>
            </a:lvl4pPr>
            <a:lvl5pPr marL="849600" indent="-212400" algn="l" defTabSz="1035025" rtl="0" eaLnBrk="0" fontAlgn="base" hangingPunct="0">
              <a:lnSpc>
                <a:spcPct val="110000"/>
              </a:lnSpc>
              <a:spcBef>
                <a:spcPts val="0"/>
              </a:spcBef>
              <a:spcAft>
                <a:spcPts val="600"/>
              </a:spcAft>
              <a:buClr>
                <a:schemeClr val="accent1"/>
              </a:buClr>
              <a:buFont typeface="Wingdings" panose="05000000000000000000" pitchFamily="2" charset="2"/>
              <a:buChar char="§"/>
              <a:defRPr sz="1800" b="0" i="0" kern="1200">
                <a:solidFill>
                  <a:schemeClr val="tx2"/>
                </a:solidFill>
                <a:latin typeface="+mn-lt"/>
                <a:ea typeface="MS PGothic" panose="020B0600070205080204" pitchFamily="34" charset="-128"/>
                <a:cs typeface="Segoe UI" panose="020B0502040204020203" pitchFamily="34" charset="0"/>
              </a:defRPr>
            </a:lvl5pPr>
            <a:lvl6pPr marL="2857023" indent="-259730" algn="l" defTabSz="1038917" rtl="0" eaLnBrk="1" latinLnBrk="0" hangingPunct="1">
              <a:spcBef>
                <a:spcPct val="20000"/>
              </a:spcBef>
              <a:buFont typeface="Arial" pitchFamily="34" charset="0"/>
              <a:buChar char="•"/>
              <a:defRPr sz="2267" kern="1200">
                <a:solidFill>
                  <a:schemeClr val="tx1"/>
                </a:solidFill>
                <a:latin typeface="+mn-lt"/>
                <a:ea typeface="+mn-ea"/>
                <a:cs typeface="+mn-cs"/>
              </a:defRPr>
            </a:lvl6pPr>
            <a:lvl7pPr marL="3376482" indent="-259730" algn="l" defTabSz="1038917" rtl="0" eaLnBrk="1" latinLnBrk="0" hangingPunct="1">
              <a:spcBef>
                <a:spcPct val="20000"/>
              </a:spcBef>
              <a:buFont typeface="Arial" pitchFamily="34" charset="0"/>
              <a:buChar char="•"/>
              <a:defRPr sz="2267" kern="1200">
                <a:solidFill>
                  <a:schemeClr val="tx1"/>
                </a:solidFill>
                <a:latin typeface="+mn-lt"/>
                <a:ea typeface="+mn-ea"/>
                <a:cs typeface="+mn-cs"/>
              </a:defRPr>
            </a:lvl7pPr>
            <a:lvl8pPr marL="3895941" indent="-259730" algn="l" defTabSz="1038917" rtl="0" eaLnBrk="1" latinLnBrk="0" hangingPunct="1">
              <a:spcBef>
                <a:spcPct val="20000"/>
              </a:spcBef>
              <a:buFont typeface="Arial" pitchFamily="34" charset="0"/>
              <a:buChar char="•"/>
              <a:defRPr sz="2267" kern="1200">
                <a:solidFill>
                  <a:schemeClr val="tx1"/>
                </a:solidFill>
                <a:latin typeface="+mn-lt"/>
                <a:ea typeface="+mn-ea"/>
                <a:cs typeface="+mn-cs"/>
              </a:defRPr>
            </a:lvl8pPr>
            <a:lvl9pPr marL="4415400" indent="-259730" algn="l" defTabSz="1038917" rtl="0" eaLnBrk="1" latinLnBrk="0" hangingPunct="1">
              <a:spcBef>
                <a:spcPct val="20000"/>
              </a:spcBef>
              <a:buFont typeface="Arial" pitchFamily="34" charset="0"/>
              <a:buChar char="•"/>
              <a:defRPr sz="2267" kern="1200">
                <a:solidFill>
                  <a:schemeClr val="tx1"/>
                </a:solidFill>
                <a:latin typeface="+mn-lt"/>
                <a:ea typeface="+mn-ea"/>
                <a:cs typeface="+mn-cs"/>
              </a:defRPr>
            </a:lvl9pPr>
          </a:lstStyle>
          <a:p>
            <a:r>
              <a:rPr lang="en-US" dirty="0" err="1">
                <a:solidFill>
                  <a:srgbClr val="0062AE"/>
                </a:solidFill>
              </a:rPr>
              <a:t>Astava</a:t>
            </a:r>
            <a:r>
              <a:rPr lang="en-US" dirty="0">
                <a:solidFill>
                  <a:srgbClr val="0062AE"/>
                </a:solidFill>
              </a:rPr>
              <a:t> Schneider Parker</a:t>
            </a:r>
          </a:p>
          <a:p>
            <a:endParaRPr lang="de-DE" dirty="0">
              <a:solidFill>
                <a:schemeClr val="accent1"/>
              </a:solidFill>
            </a:endParaRPr>
          </a:p>
        </p:txBody>
      </p:sp>
      <p:cxnSp>
        <p:nvCxnSpPr>
          <p:cNvPr id="24" name="Gerade Verbindung 22">
            <a:extLst>
              <a:ext uri="{FF2B5EF4-FFF2-40B4-BE49-F238E27FC236}">
                <a16:creationId xmlns:a16="http://schemas.microsoft.com/office/drawing/2014/main" id="{A50D5358-2E34-3507-F5B9-046A31DCF083}"/>
              </a:ext>
            </a:extLst>
          </p:cNvPr>
          <p:cNvCxnSpPr>
            <a:cxnSpLocks/>
          </p:cNvCxnSpPr>
          <p:nvPr/>
        </p:nvCxnSpPr>
        <p:spPr>
          <a:xfrm>
            <a:off x="477838" y="3274031"/>
            <a:ext cx="2593975"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 name="Gerade Verbindung 23">
            <a:extLst>
              <a:ext uri="{FF2B5EF4-FFF2-40B4-BE49-F238E27FC236}">
                <a16:creationId xmlns:a16="http://schemas.microsoft.com/office/drawing/2014/main" id="{E04ED36C-C07E-C61F-EAD9-BF5A5A128904}"/>
              </a:ext>
            </a:extLst>
          </p:cNvPr>
          <p:cNvCxnSpPr>
            <a:cxnSpLocks/>
          </p:cNvCxnSpPr>
          <p:nvPr/>
        </p:nvCxnSpPr>
        <p:spPr>
          <a:xfrm>
            <a:off x="3357563" y="3274031"/>
            <a:ext cx="2593975"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6" name="Gerade Verbindung 24">
            <a:extLst>
              <a:ext uri="{FF2B5EF4-FFF2-40B4-BE49-F238E27FC236}">
                <a16:creationId xmlns:a16="http://schemas.microsoft.com/office/drawing/2014/main" id="{F83C2D03-E7E8-F992-AF9B-8F328AE28802}"/>
              </a:ext>
            </a:extLst>
          </p:cNvPr>
          <p:cNvCxnSpPr>
            <a:cxnSpLocks/>
          </p:cNvCxnSpPr>
          <p:nvPr/>
        </p:nvCxnSpPr>
        <p:spPr>
          <a:xfrm>
            <a:off x="6238041" y="3272400"/>
            <a:ext cx="2593975"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pic>
        <p:nvPicPr>
          <p:cNvPr id="30" name="Picture 21" descr="A picture containing device, gauge&#10;&#10;Description automatically generated">
            <a:extLst>
              <a:ext uri="{FF2B5EF4-FFF2-40B4-BE49-F238E27FC236}">
                <a16:creationId xmlns:a16="http://schemas.microsoft.com/office/drawing/2014/main" id="{711B07F3-DEA7-8D75-D34A-6A52ACF85C5F}"/>
              </a:ext>
            </a:extLst>
          </p:cNvPr>
          <p:cNvPicPr>
            <a:picLocks noChangeAspect="1"/>
          </p:cNvPicPr>
          <p:nvPr/>
        </p:nvPicPr>
        <p:blipFill rotWithShape="1">
          <a:blip r:embed="rId2"/>
          <a:srcRect l="21098" t="6951" r="16236" b="32150"/>
          <a:stretch/>
        </p:blipFill>
        <p:spPr>
          <a:xfrm>
            <a:off x="1258729" y="1969278"/>
            <a:ext cx="1033581" cy="1152000"/>
          </a:xfrm>
          <a:prstGeom prst="rect">
            <a:avLst/>
          </a:prstGeom>
        </p:spPr>
      </p:pic>
      <p:pic>
        <p:nvPicPr>
          <p:cNvPr id="31" name="Bildplatzhalter 28">
            <a:extLst>
              <a:ext uri="{FF2B5EF4-FFF2-40B4-BE49-F238E27FC236}">
                <a16:creationId xmlns:a16="http://schemas.microsoft.com/office/drawing/2014/main" id="{687172C2-79DF-C417-804E-DA554D4E7073}"/>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l="-33266" r="-33262"/>
          <a:stretch/>
        </p:blipFill>
        <p:spPr>
          <a:xfrm>
            <a:off x="3337326" y="1952984"/>
            <a:ext cx="2591842" cy="1152000"/>
          </a:xfrm>
          <a:prstGeom prst="rect">
            <a:avLst/>
          </a:prstGeom>
        </p:spPr>
      </p:pic>
      <p:pic>
        <p:nvPicPr>
          <p:cNvPr id="32" name="Bildplatzhalter 27">
            <a:extLst>
              <a:ext uri="{FF2B5EF4-FFF2-40B4-BE49-F238E27FC236}">
                <a16:creationId xmlns:a16="http://schemas.microsoft.com/office/drawing/2014/main" id="{C1DEF0D1-7845-084B-70F8-684B252D2620}"/>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l="-25538" r="-25744"/>
          <a:stretch/>
        </p:blipFill>
        <p:spPr>
          <a:xfrm>
            <a:off x="6096000" y="1952984"/>
            <a:ext cx="2591842" cy="1152000"/>
          </a:xfrm>
          <a:prstGeom prst="rect">
            <a:avLst/>
          </a:prstGeom>
        </p:spPr>
      </p:pic>
    </p:spTree>
    <p:extLst>
      <p:ext uri="{BB962C8B-B14F-4D97-AF65-F5344CB8AC3E}">
        <p14:creationId xmlns:p14="http://schemas.microsoft.com/office/powerpoint/2010/main" val="245048864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1">
            <a:extLst>
              <a:ext uri="{FF2B5EF4-FFF2-40B4-BE49-F238E27FC236}">
                <a16:creationId xmlns:a16="http://schemas.microsoft.com/office/drawing/2014/main" id="{963C52FA-F520-1F8A-A61F-CAB06596E7D0}"/>
              </a:ext>
            </a:extLst>
          </p:cNvPr>
          <p:cNvPicPr>
            <a:picLocks noChangeAspect="1"/>
          </p:cNvPicPr>
          <p:nvPr/>
        </p:nvPicPr>
        <p:blipFill rotWithShape="1">
          <a:blip r:embed="rId2"/>
          <a:srcRect b="32150"/>
          <a:stretch/>
        </p:blipFill>
        <p:spPr>
          <a:xfrm>
            <a:off x="983432" y="2030728"/>
            <a:ext cx="1407305" cy="1040062"/>
          </a:xfrm>
          <a:prstGeom prst="rect">
            <a:avLst/>
          </a:prstGeom>
        </p:spPr>
      </p:pic>
      <p:pic>
        <p:nvPicPr>
          <p:cNvPr id="16" name="Picture 14" descr="A close-up of a pocket watch&#10;&#10;Description automatically generated with medium confidence">
            <a:extLst>
              <a:ext uri="{FF2B5EF4-FFF2-40B4-BE49-F238E27FC236}">
                <a16:creationId xmlns:a16="http://schemas.microsoft.com/office/drawing/2014/main" id="{B3EC5938-030F-AE4A-7408-DA62099C8C25}"/>
              </a:ext>
            </a:extLst>
          </p:cNvPr>
          <p:cNvPicPr>
            <a:picLocks noChangeAspect="1"/>
          </p:cNvPicPr>
          <p:nvPr/>
        </p:nvPicPr>
        <p:blipFill rotWithShape="1">
          <a:blip r:embed="rId3"/>
          <a:srcRect l="8794" t="4850" r="6274" b="30050"/>
          <a:stretch/>
        </p:blipFill>
        <p:spPr>
          <a:xfrm>
            <a:off x="4033779" y="2030728"/>
            <a:ext cx="1198935" cy="1102952"/>
          </a:xfrm>
          <a:prstGeom prst="rect">
            <a:avLst/>
          </a:prstGeom>
        </p:spPr>
      </p:pic>
      <p:pic>
        <p:nvPicPr>
          <p:cNvPr id="17" name="Image 10">
            <a:extLst>
              <a:ext uri="{FF2B5EF4-FFF2-40B4-BE49-F238E27FC236}">
                <a16:creationId xmlns:a16="http://schemas.microsoft.com/office/drawing/2014/main" id="{8720B1A5-3DE8-F308-5A9B-74980CBC9198}"/>
              </a:ext>
            </a:extLst>
          </p:cNvPr>
          <p:cNvPicPr>
            <a:picLocks noChangeAspect="1"/>
          </p:cNvPicPr>
          <p:nvPr/>
        </p:nvPicPr>
        <p:blipFill>
          <a:blip r:embed="rId4"/>
          <a:stretch>
            <a:fillRect/>
          </a:stretch>
        </p:blipFill>
        <p:spPr>
          <a:xfrm>
            <a:off x="6549960" y="1997761"/>
            <a:ext cx="1683922" cy="1190931"/>
          </a:xfrm>
          <a:prstGeom prst="rect">
            <a:avLst/>
          </a:prstGeom>
        </p:spPr>
      </p:pic>
      <p:sp>
        <p:nvSpPr>
          <p:cNvPr id="4" name="Datumsplatzhalter 3"/>
          <p:cNvSpPr>
            <a:spLocks noGrp="1"/>
          </p:cNvSpPr>
          <p:nvPr>
            <p:ph type="dt" sz="half" idx="16"/>
          </p:nvPr>
        </p:nvSpPr>
        <p:spPr/>
        <p:txBody>
          <a:bodyPr/>
          <a:lstStyle/>
          <a:p>
            <a:pPr>
              <a:defRPr/>
            </a:pPr>
            <a:fld id="{C8BEE9FA-E939-AC49-A61F-ACD760B10E56}" type="datetime1">
              <a:rPr lang="de-DE" smtClean="0"/>
              <a:t>17.09.2025</a:t>
            </a:fld>
            <a:endParaRPr lang="de-DE" dirty="0"/>
          </a:p>
        </p:txBody>
      </p:sp>
      <p:sp>
        <p:nvSpPr>
          <p:cNvPr id="5" name="Fußzeilenplatzhalter 4"/>
          <p:cNvSpPr>
            <a:spLocks noGrp="1"/>
          </p:cNvSpPr>
          <p:nvPr>
            <p:ph type="ftr" sz="quarter" idx="17"/>
          </p:nvPr>
        </p:nvSpPr>
        <p:spPr/>
        <p:txBody>
          <a:bodyPr/>
          <a:lstStyle/>
          <a:p>
            <a:pPr>
              <a:defRPr/>
            </a:pPr>
            <a:r>
              <a:rPr lang="en-GB" altLang="de-DE" dirty="0" err="1"/>
              <a:t>Présentation</a:t>
            </a:r>
            <a:r>
              <a:rPr lang="en-GB" altLang="de-DE" dirty="0"/>
              <a:t> Bourdon</a:t>
            </a:r>
            <a:endParaRPr lang="de-DE" altLang="de-DE" dirty="0"/>
          </a:p>
        </p:txBody>
      </p:sp>
      <p:sp>
        <p:nvSpPr>
          <p:cNvPr id="6" name="Foliennummernplatzhalter 5"/>
          <p:cNvSpPr>
            <a:spLocks noGrp="1"/>
          </p:cNvSpPr>
          <p:nvPr>
            <p:ph type="sldNum" sz="quarter" idx="18"/>
          </p:nvPr>
        </p:nvSpPr>
        <p:spPr/>
        <p:txBody>
          <a:bodyPr/>
          <a:lstStyle/>
          <a:p>
            <a:pPr>
              <a:defRPr/>
            </a:pPr>
            <a:fld id="{DE15152C-7E44-A94B-BCD8-272D3D1F368E}" type="slidenum">
              <a:rPr lang="de-DE" altLang="de-DE" smtClean="0"/>
              <a:pPr>
                <a:defRPr/>
              </a:pPr>
              <a:t>34</a:t>
            </a:fld>
            <a:endParaRPr lang="de-DE" altLang="de-DE" dirty="0"/>
          </a:p>
        </p:txBody>
      </p:sp>
      <p:sp>
        <p:nvSpPr>
          <p:cNvPr id="7" name="Titel 6"/>
          <p:cNvSpPr>
            <a:spLocks noGrp="1"/>
          </p:cNvSpPr>
          <p:nvPr>
            <p:ph type="title"/>
          </p:nvPr>
        </p:nvSpPr>
        <p:spPr/>
        <p:txBody>
          <a:bodyPr/>
          <a:lstStyle/>
          <a:p>
            <a:r>
              <a:rPr lang="de-DE" dirty="0" err="1"/>
              <a:t>Autres</a:t>
            </a:r>
            <a:r>
              <a:rPr lang="de-DE" dirty="0"/>
              <a:t>. </a:t>
            </a:r>
            <a:r>
              <a:rPr lang="de-DE" dirty="0" err="1">
                <a:solidFill>
                  <a:schemeClr val="tx2"/>
                </a:solidFill>
              </a:rPr>
              <a:t>Gamme</a:t>
            </a:r>
            <a:r>
              <a:rPr lang="de-DE" dirty="0">
                <a:solidFill>
                  <a:schemeClr val="tx2"/>
                </a:solidFill>
              </a:rPr>
              <a:t> Bourdon en </a:t>
            </a:r>
            <a:r>
              <a:rPr lang="de-DE" dirty="0" err="1">
                <a:solidFill>
                  <a:schemeClr val="tx2"/>
                </a:solidFill>
              </a:rPr>
              <a:t>négoce</a:t>
            </a:r>
            <a:r>
              <a:rPr lang="de-DE" dirty="0">
                <a:solidFill>
                  <a:schemeClr val="tx2"/>
                </a:solidFill>
              </a:rPr>
              <a:t>.</a:t>
            </a:r>
          </a:p>
        </p:txBody>
      </p:sp>
      <p:sp>
        <p:nvSpPr>
          <p:cNvPr id="12" name="Textplatzhalter 2">
            <a:extLst>
              <a:ext uri="{FF2B5EF4-FFF2-40B4-BE49-F238E27FC236}">
                <a16:creationId xmlns:a16="http://schemas.microsoft.com/office/drawing/2014/main" id="{9A2F7E01-2BB2-D3A4-98F7-A07AAE60D812}"/>
              </a:ext>
            </a:extLst>
          </p:cNvPr>
          <p:cNvSpPr txBox="1">
            <a:spLocks/>
          </p:cNvSpPr>
          <p:nvPr/>
        </p:nvSpPr>
        <p:spPr>
          <a:xfrm>
            <a:off x="479425" y="3357049"/>
            <a:ext cx="2592388" cy="648015"/>
          </a:xfrm>
          <a:prstGeom prst="rect">
            <a:avLst/>
          </a:prstGeom>
        </p:spPr>
        <p:txBody>
          <a:bodyPr/>
          <a:lstStyle>
            <a:lvl1pPr marL="0" indent="0" algn="l" defTabSz="1035025" rtl="0" eaLnBrk="0" fontAlgn="base" hangingPunct="0">
              <a:lnSpc>
                <a:spcPct val="110000"/>
              </a:lnSpc>
              <a:spcBef>
                <a:spcPts val="0"/>
              </a:spcBef>
              <a:spcAft>
                <a:spcPts val="600"/>
              </a:spcAft>
              <a:buClr>
                <a:schemeClr val="accent1"/>
              </a:buClr>
              <a:buFont typeface="Arial" panose="020B0604020202020204" pitchFamily="34" charset="0"/>
              <a:buNone/>
              <a:defRPr sz="1800" b="0" i="0" kern="1200">
                <a:solidFill>
                  <a:schemeClr val="tx2"/>
                </a:solidFill>
                <a:latin typeface="+mn-lt"/>
                <a:ea typeface="MS PGothic" panose="020B0600070205080204" pitchFamily="34" charset="-128"/>
                <a:cs typeface="Segoe UI" panose="020B0502040204020203" pitchFamily="34" charset="0"/>
              </a:defRPr>
            </a:lvl1pPr>
            <a:lvl2pPr marL="213750" indent="-213750" algn="l" defTabSz="1035025" rtl="0" eaLnBrk="0" fontAlgn="base" hangingPunct="0">
              <a:lnSpc>
                <a:spcPct val="110000"/>
              </a:lnSpc>
              <a:spcBef>
                <a:spcPts val="0"/>
              </a:spcBef>
              <a:spcAft>
                <a:spcPts val="600"/>
              </a:spcAft>
              <a:buClr>
                <a:schemeClr val="accent1"/>
              </a:buClr>
              <a:buFont typeface="Wingdings" panose="05000000000000000000" pitchFamily="2" charset="2"/>
              <a:buChar char="§"/>
              <a:defRPr sz="1800" b="0" i="0" kern="1200">
                <a:solidFill>
                  <a:schemeClr val="tx2"/>
                </a:solidFill>
                <a:latin typeface="+mn-lt"/>
                <a:ea typeface="MS PGothic" panose="020B0600070205080204" pitchFamily="34" charset="-128"/>
                <a:cs typeface="Segoe UI" panose="020B0502040204020203" pitchFamily="34" charset="0"/>
              </a:defRPr>
            </a:lvl2pPr>
            <a:lvl3pPr marL="424800" indent="-212400" algn="l" defTabSz="1035025" rtl="0" eaLnBrk="0" fontAlgn="base" hangingPunct="0">
              <a:lnSpc>
                <a:spcPct val="110000"/>
              </a:lnSpc>
              <a:spcBef>
                <a:spcPts val="0"/>
              </a:spcBef>
              <a:spcAft>
                <a:spcPts val="600"/>
              </a:spcAft>
              <a:buClr>
                <a:schemeClr val="accent1"/>
              </a:buClr>
              <a:buFont typeface="Wingdings" panose="05000000000000000000" pitchFamily="2" charset="2"/>
              <a:buChar char="§"/>
              <a:defRPr sz="1800" b="0" i="0" kern="1200">
                <a:solidFill>
                  <a:schemeClr val="tx2"/>
                </a:solidFill>
                <a:latin typeface="+mn-lt"/>
                <a:ea typeface="MS PGothic" panose="020B0600070205080204" pitchFamily="34" charset="-128"/>
                <a:cs typeface="Segoe UI" panose="020B0502040204020203" pitchFamily="34" charset="0"/>
              </a:defRPr>
            </a:lvl3pPr>
            <a:lvl4pPr marL="637200" indent="-212400" algn="l" defTabSz="1035025" rtl="0" eaLnBrk="0" fontAlgn="base" hangingPunct="0">
              <a:lnSpc>
                <a:spcPct val="110000"/>
              </a:lnSpc>
              <a:spcBef>
                <a:spcPts val="0"/>
              </a:spcBef>
              <a:spcAft>
                <a:spcPts val="600"/>
              </a:spcAft>
              <a:buClr>
                <a:schemeClr val="accent1"/>
              </a:buClr>
              <a:buFont typeface="Wingdings" panose="05000000000000000000" pitchFamily="2" charset="2"/>
              <a:buChar char="§"/>
              <a:tabLst>
                <a:tab pos="539750" algn="l"/>
              </a:tabLst>
              <a:defRPr sz="1800" b="0" i="0" kern="1200">
                <a:solidFill>
                  <a:schemeClr val="tx2"/>
                </a:solidFill>
                <a:latin typeface="+mn-lt"/>
                <a:ea typeface="MS PGothic" panose="020B0600070205080204" pitchFamily="34" charset="-128"/>
                <a:cs typeface="Segoe UI" panose="020B0502040204020203" pitchFamily="34" charset="0"/>
              </a:defRPr>
            </a:lvl4pPr>
            <a:lvl5pPr marL="849600" indent="-212400" algn="l" defTabSz="1035025" rtl="0" eaLnBrk="0" fontAlgn="base" hangingPunct="0">
              <a:lnSpc>
                <a:spcPct val="110000"/>
              </a:lnSpc>
              <a:spcBef>
                <a:spcPts val="0"/>
              </a:spcBef>
              <a:spcAft>
                <a:spcPts val="600"/>
              </a:spcAft>
              <a:buClr>
                <a:schemeClr val="accent1"/>
              </a:buClr>
              <a:buFont typeface="Wingdings" panose="05000000000000000000" pitchFamily="2" charset="2"/>
              <a:buChar char="§"/>
              <a:defRPr sz="1800" b="0" i="0" kern="1200">
                <a:solidFill>
                  <a:schemeClr val="tx2"/>
                </a:solidFill>
                <a:latin typeface="+mn-lt"/>
                <a:ea typeface="MS PGothic" panose="020B0600070205080204" pitchFamily="34" charset="-128"/>
                <a:cs typeface="Segoe UI" panose="020B0502040204020203" pitchFamily="34" charset="0"/>
              </a:defRPr>
            </a:lvl5pPr>
            <a:lvl6pPr marL="2857023" indent="-259730" algn="l" defTabSz="1038917" rtl="0" eaLnBrk="1" latinLnBrk="0" hangingPunct="1">
              <a:spcBef>
                <a:spcPct val="20000"/>
              </a:spcBef>
              <a:buFont typeface="Arial" pitchFamily="34" charset="0"/>
              <a:buChar char="•"/>
              <a:defRPr sz="2267" kern="1200">
                <a:solidFill>
                  <a:schemeClr val="tx1"/>
                </a:solidFill>
                <a:latin typeface="+mn-lt"/>
                <a:ea typeface="+mn-ea"/>
                <a:cs typeface="+mn-cs"/>
              </a:defRPr>
            </a:lvl6pPr>
            <a:lvl7pPr marL="3376482" indent="-259730" algn="l" defTabSz="1038917" rtl="0" eaLnBrk="1" latinLnBrk="0" hangingPunct="1">
              <a:spcBef>
                <a:spcPct val="20000"/>
              </a:spcBef>
              <a:buFont typeface="Arial" pitchFamily="34" charset="0"/>
              <a:buChar char="•"/>
              <a:defRPr sz="2267" kern="1200">
                <a:solidFill>
                  <a:schemeClr val="tx1"/>
                </a:solidFill>
                <a:latin typeface="+mn-lt"/>
                <a:ea typeface="+mn-ea"/>
                <a:cs typeface="+mn-cs"/>
              </a:defRPr>
            </a:lvl7pPr>
            <a:lvl8pPr marL="3895941" indent="-259730" algn="l" defTabSz="1038917" rtl="0" eaLnBrk="1" latinLnBrk="0" hangingPunct="1">
              <a:spcBef>
                <a:spcPct val="20000"/>
              </a:spcBef>
              <a:buFont typeface="Arial" pitchFamily="34" charset="0"/>
              <a:buChar char="•"/>
              <a:defRPr sz="2267" kern="1200">
                <a:solidFill>
                  <a:schemeClr val="tx1"/>
                </a:solidFill>
                <a:latin typeface="+mn-lt"/>
                <a:ea typeface="+mn-ea"/>
                <a:cs typeface="+mn-cs"/>
              </a:defRPr>
            </a:lvl8pPr>
            <a:lvl9pPr marL="4415400" indent="-259730" algn="l" defTabSz="1038917" rtl="0" eaLnBrk="1" latinLnBrk="0" hangingPunct="1">
              <a:spcBef>
                <a:spcPct val="20000"/>
              </a:spcBef>
              <a:buFont typeface="Arial" pitchFamily="34" charset="0"/>
              <a:buChar char="•"/>
              <a:defRPr sz="2267" kern="1200">
                <a:solidFill>
                  <a:schemeClr val="tx1"/>
                </a:solidFill>
                <a:latin typeface="+mn-lt"/>
                <a:ea typeface="+mn-ea"/>
                <a:cs typeface="+mn-cs"/>
              </a:defRPr>
            </a:lvl9pPr>
          </a:lstStyle>
          <a:p>
            <a:r>
              <a:rPr lang="en-US" dirty="0" err="1">
                <a:solidFill>
                  <a:srgbClr val="0062AE"/>
                </a:solidFill>
              </a:rPr>
              <a:t>Traimeca</a:t>
            </a:r>
            <a:r>
              <a:rPr lang="en-US" dirty="0">
                <a:solidFill>
                  <a:srgbClr val="0062AE"/>
                </a:solidFill>
              </a:rPr>
              <a:t> / </a:t>
            </a:r>
            <a:r>
              <a:rPr lang="en-US" dirty="0" err="1">
                <a:solidFill>
                  <a:srgbClr val="0062AE"/>
                </a:solidFill>
              </a:rPr>
              <a:t>Metron</a:t>
            </a:r>
            <a:endParaRPr lang="en-US" dirty="0">
              <a:solidFill>
                <a:srgbClr val="0062AE"/>
              </a:solidFill>
            </a:endParaRPr>
          </a:p>
          <a:p>
            <a:endParaRPr lang="de-DE" dirty="0">
              <a:solidFill>
                <a:schemeClr val="accent1"/>
              </a:solidFill>
            </a:endParaRPr>
          </a:p>
        </p:txBody>
      </p:sp>
      <p:sp>
        <p:nvSpPr>
          <p:cNvPr id="13" name="Textplatzhalter 4">
            <a:extLst>
              <a:ext uri="{FF2B5EF4-FFF2-40B4-BE49-F238E27FC236}">
                <a16:creationId xmlns:a16="http://schemas.microsoft.com/office/drawing/2014/main" id="{32674674-9734-F663-3D06-4B394EAC2DCF}"/>
              </a:ext>
            </a:extLst>
          </p:cNvPr>
          <p:cNvSpPr txBox="1">
            <a:spLocks/>
          </p:cNvSpPr>
          <p:nvPr/>
        </p:nvSpPr>
        <p:spPr>
          <a:xfrm>
            <a:off x="3359745" y="3357049"/>
            <a:ext cx="2592388" cy="648015"/>
          </a:xfrm>
          <a:prstGeom prst="rect">
            <a:avLst/>
          </a:prstGeom>
        </p:spPr>
        <p:txBody>
          <a:bodyPr/>
          <a:lstStyle>
            <a:lvl1pPr marL="0" indent="0" algn="l" defTabSz="1035025" rtl="0" eaLnBrk="0" fontAlgn="base" hangingPunct="0">
              <a:lnSpc>
                <a:spcPct val="110000"/>
              </a:lnSpc>
              <a:spcBef>
                <a:spcPts val="0"/>
              </a:spcBef>
              <a:spcAft>
                <a:spcPts val="600"/>
              </a:spcAft>
              <a:buClr>
                <a:schemeClr val="accent1"/>
              </a:buClr>
              <a:buFont typeface="Arial" panose="020B0604020202020204" pitchFamily="34" charset="0"/>
              <a:buNone/>
              <a:defRPr sz="1800" b="0" i="0" kern="1200">
                <a:solidFill>
                  <a:schemeClr val="tx2"/>
                </a:solidFill>
                <a:latin typeface="+mn-lt"/>
                <a:ea typeface="MS PGothic" panose="020B0600070205080204" pitchFamily="34" charset="-128"/>
                <a:cs typeface="Segoe UI" panose="020B0502040204020203" pitchFamily="34" charset="0"/>
              </a:defRPr>
            </a:lvl1pPr>
            <a:lvl2pPr marL="213750" indent="-213750" algn="l" defTabSz="1035025" rtl="0" eaLnBrk="0" fontAlgn="base" hangingPunct="0">
              <a:lnSpc>
                <a:spcPct val="110000"/>
              </a:lnSpc>
              <a:spcBef>
                <a:spcPts val="0"/>
              </a:spcBef>
              <a:spcAft>
                <a:spcPts val="600"/>
              </a:spcAft>
              <a:buClr>
                <a:schemeClr val="accent1"/>
              </a:buClr>
              <a:buFont typeface="Wingdings" panose="05000000000000000000" pitchFamily="2" charset="2"/>
              <a:buChar char="§"/>
              <a:defRPr sz="1800" b="0" i="0" kern="1200">
                <a:solidFill>
                  <a:schemeClr val="tx2"/>
                </a:solidFill>
                <a:latin typeface="+mn-lt"/>
                <a:ea typeface="MS PGothic" panose="020B0600070205080204" pitchFamily="34" charset="-128"/>
                <a:cs typeface="Segoe UI" panose="020B0502040204020203" pitchFamily="34" charset="0"/>
              </a:defRPr>
            </a:lvl2pPr>
            <a:lvl3pPr marL="424800" indent="-212400" algn="l" defTabSz="1035025" rtl="0" eaLnBrk="0" fontAlgn="base" hangingPunct="0">
              <a:lnSpc>
                <a:spcPct val="110000"/>
              </a:lnSpc>
              <a:spcBef>
                <a:spcPts val="0"/>
              </a:spcBef>
              <a:spcAft>
                <a:spcPts val="600"/>
              </a:spcAft>
              <a:buClr>
                <a:schemeClr val="accent1"/>
              </a:buClr>
              <a:buFont typeface="Wingdings" panose="05000000000000000000" pitchFamily="2" charset="2"/>
              <a:buChar char="§"/>
              <a:defRPr sz="1800" b="0" i="0" kern="1200">
                <a:solidFill>
                  <a:schemeClr val="tx2"/>
                </a:solidFill>
                <a:latin typeface="+mn-lt"/>
                <a:ea typeface="MS PGothic" panose="020B0600070205080204" pitchFamily="34" charset="-128"/>
                <a:cs typeface="Segoe UI" panose="020B0502040204020203" pitchFamily="34" charset="0"/>
              </a:defRPr>
            </a:lvl3pPr>
            <a:lvl4pPr marL="637200" indent="-212400" algn="l" defTabSz="1035025" rtl="0" eaLnBrk="0" fontAlgn="base" hangingPunct="0">
              <a:lnSpc>
                <a:spcPct val="110000"/>
              </a:lnSpc>
              <a:spcBef>
                <a:spcPts val="0"/>
              </a:spcBef>
              <a:spcAft>
                <a:spcPts val="600"/>
              </a:spcAft>
              <a:buClr>
                <a:schemeClr val="accent1"/>
              </a:buClr>
              <a:buFont typeface="Wingdings" panose="05000000000000000000" pitchFamily="2" charset="2"/>
              <a:buChar char="§"/>
              <a:tabLst>
                <a:tab pos="539750" algn="l"/>
              </a:tabLst>
              <a:defRPr sz="1800" b="0" i="0" kern="1200">
                <a:solidFill>
                  <a:schemeClr val="tx2"/>
                </a:solidFill>
                <a:latin typeface="+mn-lt"/>
                <a:ea typeface="MS PGothic" panose="020B0600070205080204" pitchFamily="34" charset="-128"/>
                <a:cs typeface="Segoe UI" panose="020B0502040204020203" pitchFamily="34" charset="0"/>
              </a:defRPr>
            </a:lvl4pPr>
            <a:lvl5pPr marL="849600" indent="-212400" algn="l" defTabSz="1035025" rtl="0" eaLnBrk="0" fontAlgn="base" hangingPunct="0">
              <a:lnSpc>
                <a:spcPct val="110000"/>
              </a:lnSpc>
              <a:spcBef>
                <a:spcPts val="0"/>
              </a:spcBef>
              <a:spcAft>
                <a:spcPts val="600"/>
              </a:spcAft>
              <a:buClr>
                <a:schemeClr val="accent1"/>
              </a:buClr>
              <a:buFont typeface="Wingdings" panose="05000000000000000000" pitchFamily="2" charset="2"/>
              <a:buChar char="§"/>
              <a:defRPr sz="1800" b="0" i="0" kern="1200">
                <a:solidFill>
                  <a:schemeClr val="tx2"/>
                </a:solidFill>
                <a:latin typeface="+mn-lt"/>
                <a:ea typeface="MS PGothic" panose="020B0600070205080204" pitchFamily="34" charset="-128"/>
                <a:cs typeface="Segoe UI" panose="020B0502040204020203" pitchFamily="34" charset="0"/>
              </a:defRPr>
            </a:lvl5pPr>
            <a:lvl6pPr marL="2857023" indent="-259730" algn="l" defTabSz="1038917" rtl="0" eaLnBrk="1" latinLnBrk="0" hangingPunct="1">
              <a:spcBef>
                <a:spcPct val="20000"/>
              </a:spcBef>
              <a:buFont typeface="Arial" pitchFamily="34" charset="0"/>
              <a:buChar char="•"/>
              <a:defRPr sz="2267" kern="1200">
                <a:solidFill>
                  <a:schemeClr val="tx1"/>
                </a:solidFill>
                <a:latin typeface="+mn-lt"/>
                <a:ea typeface="+mn-ea"/>
                <a:cs typeface="+mn-cs"/>
              </a:defRPr>
            </a:lvl6pPr>
            <a:lvl7pPr marL="3376482" indent="-259730" algn="l" defTabSz="1038917" rtl="0" eaLnBrk="1" latinLnBrk="0" hangingPunct="1">
              <a:spcBef>
                <a:spcPct val="20000"/>
              </a:spcBef>
              <a:buFont typeface="Arial" pitchFamily="34" charset="0"/>
              <a:buChar char="•"/>
              <a:defRPr sz="2267" kern="1200">
                <a:solidFill>
                  <a:schemeClr val="tx1"/>
                </a:solidFill>
                <a:latin typeface="+mn-lt"/>
                <a:ea typeface="+mn-ea"/>
                <a:cs typeface="+mn-cs"/>
              </a:defRPr>
            </a:lvl7pPr>
            <a:lvl8pPr marL="3895941" indent="-259730" algn="l" defTabSz="1038917" rtl="0" eaLnBrk="1" latinLnBrk="0" hangingPunct="1">
              <a:spcBef>
                <a:spcPct val="20000"/>
              </a:spcBef>
              <a:buFont typeface="Arial" pitchFamily="34" charset="0"/>
              <a:buChar char="•"/>
              <a:defRPr sz="2267" kern="1200">
                <a:solidFill>
                  <a:schemeClr val="tx1"/>
                </a:solidFill>
                <a:latin typeface="+mn-lt"/>
                <a:ea typeface="+mn-ea"/>
                <a:cs typeface="+mn-cs"/>
              </a:defRPr>
            </a:lvl8pPr>
            <a:lvl9pPr marL="4415400" indent="-259730" algn="l" defTabSz="1038917" rtl="0" eaLnBrk="1" latinLnBrk="0" hangingPunct="1">
              <a:spcBef>
                <a:spcPct val="20000"/>
              </a:spcBef>
              <a:buFont typeface="Arial" pitchFamily="34" charset="0"/>
              <a:buChar char="•"/>
              <a:defRPr sz="2267" kern="1200">
                <a:solidFill>
                  <a:schemeClr val="tx1"/>
                </a:solidFill>
                <a:latin typeface="+mn-lt"/>
                <a:ea typeface="+mn-ea"/>
                <a:cs typeface="+mn-cs"/>
              </a:defRPr>
            </a:lvl9pPr>
          </a:lstStyle>
          <a:p>
            <a:r>
              <a:rPr lang="en-US" dirty="0">
                <a:solidFill>
                  <a:srgbClr val="0062AE"/>
                </a:solidFill>
              </a:rPr>
              <a:t>BTIN</a:t>
            </a:r>
          </a:p>
          <a:p>
            <a:endParaRPr lang="de-DE" dirty="0">
              <a:solidFill>
                <a:schemeClr val="accent1"/>
              </a:solidFill>
            </a:endParaRPr>
          </a:p>
        </p:txBody>
      </p:sp>
      <p:sp>
        <p:nvSpPr>
          <p:cNvPr id="14" name="Textplatzhalter 6">
            <a:extLst>
              <a:ext uri="{FF2B5EF4-FFF2-40B4-BE49-F238E27FC236}">
                <a16:creationId xmlns:a16="http://schemas.microsoft.com/office/drawing/2014/main" id="{9A1DE221-80E1-418E-8959-6718DABEDC2A}"/>
              </a:ext>
            </a:extLst>
          </p:cNvPr>
          <p:cNvSpPr txBox="1">
            <a:spLocks/>
          </p:cNvSpPr>
          <p:nvPr/>
        </p:nvSpPr>
        <p:spPr>
          <a:xfrm>
            <a:off x="6240065" y="3357049"/>
            <a:ext cx="2592388" cy="648015"/>
          </a:xfrm>
          <a:prstGeom prst="rect">
            <a:avLst/>
          </a:prstGeom>
        </p:spPr>
        <p:txBody>
          <a:bodyPr/>
          <a:lstStyle>
            <a:lvl1pPr marL="0" indent="0" algn="l" defTabSz="1035025" rtl="0" eaLnBrk="0" fontAlgn="base" hangingPunct="0">
              <a:lnSpc>
                <a:spcPct val="110000"/>
              </a:lnSpc>
              <a:spcBef>
                <a:spcPts val="0"/>
              </a:spcBef>
              <a:spcAft>
                <a:spcPts val="600"/>
              </a:spcAft>
              <a:buClr>
                <a:schemeClr val="accent1"/>
              </a:buClr>
              <a:buFont typeface="Arial" panose="020B0604020202020204" pitchFamily="34" charset="0"/>
              <a:buNone/>
              <a:defRPr sz="1800" b="0" i="0" kern="1200">
                <a:solidFill>
                  <a:schemeClr val="tx2"/>
                </a:solidFill>
                <a:latin typeface="+mn-lt"/>
                <a:ea typeface="MS PGothic" panose="020B0600070205080204" pitchFamily="34" charset="-128"/>
                <a:cs typeface="Segoe UI" panose="020B0502040204020203" pitchFamily="34" charset="0"/>
              </a:defRPr>
            </a:lvl1pPr>
            <a:lvl2pPr marL="213750" indent="-213750" algn="l" defTabSz="1035025" rtl="0" eaLnBrk="0" fontAlgn="base" hangingPunct="0">
              <a:lnSpc>
                <a:spcPct val="110000"/>
              </a:lnSpc>
              <a:spcBef>
                <a:spcPts val="0"/>
              </a:spcBef>
              <a:spcAft>
                <a:spcPts val="600"/>
              </a:spcAft>
              <a:buClr>
                <a:schemeClr val="accent1"/>
              </a:buClr>
              <a:buFont typeface="Wingdings" panose="05000000000000000000" pitchFamily="2" charset="2"/>
              <a:buChar char="§"/>
              <a:defRPr sz="1800" b="0" i="0" kern="1200">
                <a:solidFill>
                  <a:schemeClr val="tx2"/>
                </a:solidFill>
                <a:latin typeface="+mn-lt"/>
                <a:ea typeface="MS PGothic" panose="020B0600070205080204" pitchFamily="34" charset="-128"/>
                <a:cs typeface="Segoe UI" panose="020B0502040204020203" pitchFamily="34" charset="0"/>
              </a:defRPr>
            </a:lvl2pPr>
            <a:lvl3pPr marL="424800" indent="-212400" algn="l" defTabSz="1035025" rtl="0" eaLnBrk="0" fontAlgn="base" hangingPunct="0">
              <a:lnSpc>
                <a:spcPct val="110000"/>
              </a:lnSpc>
              <a:spcBef>
                <a:spcPts val="0"/>
              </a:spcBef>
              <a:spcAft>
                <a:spcPts val="600"/>
              </a:spcAft>
              <a:buClr>
                <a:schemeClr val="accent1"/>
              </a:buClr>
              <a:buFont typeface="Wingdings" panose="05000000000000000000" pitchFamily="2" charset="2"/>
              <a:buChar char="§"/>
              <a:defRPr sz="1800" b="0" i="0" kern="1200">
                <a:solidFill>
                  <a:schemeClr val="tx2"/>
                </a:solidFill>
                <a:latin typeface="+mn-lt"/>
                <a:ea typeface="MS PGothic" panose="020B0600070205080204" pitchFamily="34" charset="-128"/>
                <a:cs typeface="Segoe UI" panose="020B0502040204020203" pitchFamily="34" charset="0"/>
              </a:defRPr>
            </a:lvl3pPr>
            <a:lvl4pPr marL="637200" indent="-212400" algn="l" defTabSz="1035025" rtl="0" eaLnBrk="0" fontAlgn="base" hangingPunct="0">
              <a:lnSpc>
                <a:spcPct val="110000"/>
              </a:lnSpc>
              <a:spcBef>
                <a:spcPts val="0"/>
              </a:spcBef>
              <a:spcAft>
                <a:spcPts val="600"/>
              </a:spcAft>
              <a:buClr>
                <a:schemeClr val="accent1"/>
              </a:buClr>
              <a:buFont typeface="Wingdings" panose="05000000000000000000" pitchFamily="2" charset="2"/>
              <a:buChar char="§"/>
              <a:tabLst>
                <a:tab pos="539750" algn="l"/>
              </a:tabLst>
              <a:defRPr sz="1800" b="0" i="0" kern="1200">
                <a:solidFill>
                  <a:schemeClr val="tx2"/>
                </a:solidFill>
                <a:latin typeface="+mn-lt"/>
                <a:ea typeface="MS PGothic" panose="020B0600070205080204" pitchFamily="34" charset="-128"/>
                <a:cs typeface="Segoe UI" panose="020B0502040204020203" pitchFamily="34" charset="0"/>
              </a:defRPr>
            </a:lvl4pPr>
            <a:lvl5pPr marL="849600" indent="-212400" algn="l" defTabSz="1035025" rtl="0" eaLnBrk="0" fontAlgn="base" hangingPunct="0">
              <a:lnSpc>
                <a:spcPct val="110000"/>
              </a:lnSpc>
              <a:spcBef>
                <a:spcPts val="0"/>
              </a:spcBef>
              <a:spcAft>
                <a:spcPts val="600"/>
              </a:spcAft>
              <a:buClr>
                <a:schemeClr val="accent1"/>
              </a:buClr>
              <a:buFont typeface="Wingdings" panose="05000000000000000000" pitchFamily="2" charset="2"/>
              <a:buChar char="§"/>
              <a:defRPr sz="1800" b="0" i="0" kern="1200">
                <a:solidFill>
                  <a:schemeClr val="tx2"/>
                </a:solidFill>
                <a:latin typeface="+mn-lt"/>
                <a:ea typeface="MS PGothic" panose="020B0600070205080204" pitchFamily="34" charset="-128"/>
                <a:cs typeface="Segoe UI" panose="020B0502040204020203" pitchFamily="34" charset="0"/>
              </a:defRPr>
            </a:lvl5pPr>
            <a:lvl6pPr marL="2857023" indent="-259730" algn="l" defTabSz="1038917" rtl="0" eaLnBrk="1" latinLnBrk="0" hangingPunct="1">
              <a:spcBef>
                <a:spcPct val="20000"/>
              </a:spcBef>
              <a:buFont typeface="Arial" pitchFamily="34" charset="0"/>
              <a:buChar char="•"/>
              <a:defRPr sz="2267" kern="1200">
                <a:solidFill>
                  <a:schemeClr val="tx1"/>
                </a:solidFill>
                <a:latin typeface="+mn-lt"/>
                <a:ea typeface="+mn-ea"/>
                <a:cs typeface="+mn-cs"/>
              </a:defRPr>
            </a:lvl6pPr>
            <a:lvl7pPr marL="3376482" indent="-259730" algn="l" defTabSz="1038917" rtl="0" eaLnBrk="1" latinLnBrk="0" hangingPunct="1">
              <a:spcBef>
                <a:spcPct val="20000"/>
              </a:spcBef>
              <a:buFont typeface="Arial" pitchFamily="34" charset="0"/>
              <a:buChar char="•"/>
              <a:defRPr sz="2267" kern="1200">
                <a:solidFill>
                  <a:schemeClr val="tx1"/>
                </a:solidFill>
                <a:latin typeface="+mn-lt"/>
                <a:ea typeface="+mn-ea"/>
                <a:cs typeface="+mn-cs"/>
              </a:defRPr>
            </a:lvl7pPr>
            <a:lvl8pPr marL="3895941" indent="-259730" algn="l" defTabSz="1038917" rtl="0" eaLnBrk="1" latinLnBrk="0" hangingPunct="1">
              <a:spcBef>
                <a:spcPct val="20000"/>
              </a:spcBef>
              <a:buFont typeface="Arial" pitchFamily="34" charset="0"/>
              <a:buChar char="•"/>
              <a:defRPr sz="2267" kern="1200">
                <a:solidFill>
                  <a:schemeClr val="tx1"/>
                </a:solidFill>
                <a:latin typeface="+mn-lt"/>
                <a:ea typeface="+mn-ea"/>
                <a:cs typeface="+mn-cs"/>
              </a:defRPr>
            </a:lvl8pPr>
            <a:lvl9pPr marL="4415400" indent="-259730" algn="l" defTabSz="1038917" rtl="0" eaLnBrk="1" latinLnBrk="0" hangingPunct="1">
              <a:spcBef>
                <a:spcPct val="20000"/>
              </a:spcBef>
              <a:buFont typeface="Arial" pitchFamily="34" charset="0"/>
              <a:buChar char="•"/>
              <a:defRPr sz="2267" kern="1200">
                <a:solidFill>
                  <a:schemeClr val="tx1"/>
                </a:solidFill>
                <a:latin typeface="+mn-lt"/>
                <a:ea typeface="+mn-ea"/>
                <a:cs typeface="+mn-cs"/>
              </a:defRPr>
            </a:lvl9pPr>
          </a:lstStyle>
          <a:p>
            <a:r>
              <a:rPr lang="en-US" dirty="0">
                <a:solidFill>
                  <a:srgbClr val="0062AE"/>
                </a:solidFill>
              </a:rPr>
              <a:t>BTIN</a:t>
            </a:r>
          </a:p>
          <a:p>
            <a:endParaRPr lang="de-DE" dirty="0">
              <a:solidFill>
                <a:schemeClr val="accent1"/>
              </a:solidFill>
            </a:endParaRPr>
          </a:p>
        </p:txBody>
      </p:sp>
      <p:cxnSp>
        <p:nvCxnSpPr>
          <p:cNvPr id="24" name="Gerade Verbindung 22">
            <a:extLst>
              <a:ext uri="{FF2B5EF4-FFF2-40B4-BE49-F238E27FC236}">
                <a16:creationId xmlns:a16="http://schemas.microsoft.com/office/drawing/2014/main" id="{A50D5358-2E34-3507-F5B9-046A31DCF083}"/>
              </a:ext>
            </a:extLst>
          </p:cNvPr>
          <p:cNvCxnSpPr>
            <a:cxnSpLocks/>
          </p:cNvCxnSpPr>
          <p:nvPr/>
        </p:nvCxnSpPr>
        <p:spPr>
          <a:xfrm>
            <a:off x="477838" y="3274031"/>
            <a:ext cx="2593975"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 name="Gerade Verbindung 23">
            <a:extLst>
              <a:ext uri="{FF2B5EF4-FFF2-40B4-BE49-F238E27FC236}">
                <a16:creationId xmlns:a16="http://schemas.microsoft.com/office/drawing/2014/main" id="{E04ED36C-C07E-C61F-EAD9-BF5A5A128904}"/>
              </a:ext>
            </a:extLst>
          </p:cNvPr>
          <p:cNvCxnSpPr>
            <a:cxnSpLocks/>
          </p:cNvCxnSpPr>
          <p:nvPr/>
        </p:nvCxnSpPr>
        <p:spPr>
          <a:xfrm>
            <a:off x="3357563" y="3274031"/>
            <a:ext cx="2593975"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6" name="Gerade Verbindung 24">
            <a:extLst>
              <a:ext uri="{FF2B5EF4-FFF2-40B4-BE49-F238E27FC236}">
                <a16:creationId xmlns:a16="http://schemas.microsoft.com/office/drawing/2014/main" id="{F83C2D03-E7E8-F992-AF9B-8F328AE28802}"/>
              </a:ext>
            </a:extLst>
          </p:cNvPr>
          <p:cNvCxnSpPr>
            <a:cxnSpLocks/>
          </p:cNvCxnSpPr>
          <p:nvPr/>
        </p:nvCxnSpPr>
        <p:spPr>
          <a:xfrm>
            <a:off x="6238041" y="3272400"/>
            <a:ext cx="2593975"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234068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A80947C6-25A3-5B58-7145-E368A99AAAB4}"/>
              </a:ext>
            </a:extLst>
          </p:cNvPr>
          <p:cNvSpPr>
            <a:spLocks noGrp="1"/>
          </p:cNvSpPr>
          <p:nvPr>
            <p:ph type="dt" sz="half" idx="24"/>
          </p:nvPr>
        </p:nvSpPr>
        <p:spPr/>
        <p:txBody>
          <a:bodyPr/>
          <a:lstStyle/>
          <a:p>
            <a:pPr>
              <a:defRPr/>
            </a:pPr>
            <a:fld id="{D508B94D-A5CD-734E-A548-8132FAEDFE8D}" type="datetime1">
              <a:rPr lang="de-CH" smtClean="0"/>
              <a:t>17.09.2025</a:t>
            </a:fld>
            <a:endParaRPr lang="de-DE" dirty="0"/>
          </a:p>
        </p:txBody>
      </p:sp>
      <p:sp>
        <p:nvSpPr>
          <p:cNvPr id="3" name="Fußzeilenplatzhalter 2">
            <a:extLst>
              <a:ext uri="{FF2B5EF4-FFF2-40B4-BE49-F238E27FC236}">
                <a16:creationId xmlns:a16="http://schemas.microsoft.com/office/drawing/2014/main" id="{BC71FEF6-3483-863A-5225-DD853E294699}"/>
              </a:ext>
            </a:extLst>
          </p:cNvPr>
          <p:cNvSpPr>
            <a:spLocks noGrp="1"/>
          </p:cNvSpPr>
          <p:nvPr>
            <p:ph type="ftr" sz="quarter" idx="25"/>
          </p:nvPr>
        </p:nvSpPr>
        <p:spPr/>
        <p:txBody>
          <a:bodyPr/>
          <a:lstStyle/>
          <a:p>
            <a:pPr>
              <a:defRPr/>
            </a:pPr>
            <a:r>
              <a:rPr lang="en-GB" altLang="de-DE" dirty="0" err="1"/>
              <a:t>Présentation</a:t>
            </a:r>
            <a:r>
              <a:rPr lang="en-GB" altLang="de-DE" dirty="0"/>
              <a:t> Bourdon</a:t>
            </a:r>
            <a:endParaRPr lang="de-DE" altLang="de-DE" dirty="0"/>
          </a:p>
        </p:txBody>
      </p:sp>
      <p:sp>
        <p:nvSpPr>
          <p:cNvPr id="4" name="Foliennummernplatzhalter 3">
            <a:extLst>
              <a:ext uri="{FF2B5EF4-FFF2-40B4-BE49-F238E27FC236}">
                <a16:creationId xmlns:a16="http://schemas.microsoft.com/office/drawing/2014/main" id="{0E0197F5-4252-F244-46FF-435DBF1CF37C}"/>
              </a:ext>
            </a:extLst>
          </p:cNvPr>
          <p:cNvSpPr>
            <a:spLocks noGrp="1"/>
          </p:cNvSpPr>
          <p:nvPr>
            <p:ph type="sldNum" sz="quarter" idx="26"/>
          </p:nvPr>
        </p:nvSpPr>
        <p:spPr/>
        <p:txBody>
          <a:bodyPr/>
          <a:lstStyle/>
          <a:p>
            <a:pPr>
              <a:defRPr/>
            </a:pPr>
            <a:fld id="{DE15152C-7E44-A94B-BCD8-272D3D1F368E}" type="slidenum">
              <a:rPr lang="de-DE" altLang="de-DE" smtClean="0"/>
              <a:pPr>
                <a:defRPr/>
              </a:pPr>
              <a:t>35</a:t>
            </a:fld>
            <a:endParaRPr lang="de-DE" altLang="de-DE" dirty="0"/>
          </a:p>
        </p:txBody>
      </p:sp>
      <p:graphicFrame>
        <p:nvGraphicFramePr>
          <p:cNvPr id="9" name="Tabelle 15">
            <a:extLst>
              <a:ext uri="{FF2B5EF4-FFF2-40B4-BE49-F238E27FC236}">
                <a16:creationId xmlns:a16="http://schemas.microsoft.com/office/drawing/2014/main" id="{EFFFC992-850E-456F-4FBD-835F4090FB1B}"/>
              </a:ext>
            </a:extLst>
          </p:cNvPr>
          <p:cNvGraphicFramePr>
            <a:graphicFrameLocks noGrp="1"/>
          </p:cNvGraphicFramePr>
          <p:nvPr>
            <p:extLst>
              <p:ext uri="{D42A27DB-BD31-4B8C-83A1-F6EECF244321}">
                <p14:modId xmlns:p14="http://schemas.microsoft.com/office/powerpoint/2010/main" val="3918214722"/>
              </p:ext>
            </p:extLst>
          </p:nvPr>
        </p:nvGraphicFramePr>
        <p:xfrm>
          <a:off x="494450" y="5040000"/>
          <a:ext cx="3600000" cy="1097280"/>
        </p:xfrm>
        <a:graphic>
          <a:graphicData uri="http://schemas.openxmlformats.org/drawingml/2006/table">
            <a:tbl>
              <a:tblPr firstRow="1" bandRow="1">
                <a:tableStyleId>{5C22544A-7EE6-4342-B048-85BDC9FD1C3A}</a:tableStyleId>
              </a:tblPr>
              <a:tblGrid>
                <a:gridCol w="3600000">
                  <a:extLst>
                    <a:ext uri="{9D8B030D-6E8A-4147-A177-3AD203B41FA5}">
                      <a16:colId xmlns:a16="http://schemas.microsoft.com/office/drawing/2014/main" val="704480886"/>
                    </a:ext>
                  </a:extLst>
                </a:gridCol>
              </a:tblGrid>
              <a:tr h="0">
                <a:tc>
                  <a:txBody>
                    <a:bodyPr/>
                    <a:lstStyle/>
                    <a:p>
                      <a:pPr marL="0" indent="0">
                        <a:buFontTx/>
                        <a:buNone/>
                      </a:pPr>
                      <a:r>
                        <a:rPr lang="en-US" sz="1800" b="0" dirty="0" err="1">
                          <a:solidFill>
                            <a:schemeClr val="bg1"/>
                          </a:solidFill>
                        </a:rPr>
                        <a:t>Proximité</a:t>
                      </a:r>
                      <a:r>
                        <a:rPr lang="en-US" sz="1800" b="0" dirty="0">
                          <a:solidFill>
                            <a:schemeClr val="bg1"/>
                          </a:solidFill>
                        </a:rPr>
                        <a:t> et </a:t>
                      </a:r>
                      <a:r>
                        <a:rPr lang="en-US" sz="1800" b="0" dirty="0" err="1">
                          <a:solidFill>
                            <a:schemeClr val="bg1"/>
                          </a:solidFill>
                        </a:rPr>
                        <a:t>accompagnement</a:t>
                      </a:r>
                      <a:r>
                        <a:rPr lang="en-US" sz="1800" b="0" dirty="0">
                          <a:solidFill>
                            <a:schemeClr val="bg1"/>
                          </a:solidFill>
                        </a:rPr>
                        <a:t> client</a:t>
                      </a:r>
                    </a:p>
                  </a:txBody>
                  <a:tcPr marL="0">
                    <a:lnL w="12700" cmpd="sng">
                      <a:noFill/>
                    </a:lnL>
                    <a:lnR w="6350"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29449568"/>
                  </a:ext>
                </a:extLst>
              </a:tr>
              <a:tr h="0">
                <a:tc>
                  <a:txBody>
                    <a:bodyPr/>
                    <a:lstStyle/>
                    <a:p>
                      <a:pPr marL="0" indent="0">
                        <a:buFontTx/>
                        <a:buNone/>
                      </a:pPr>
                      <a:r>
                        <a:rPr lang="en-US" sz="1800" b="0" dirty="0">
                          <a:solidFill>
                            <a:schemeClr val="bg1"/>
                          </a:solidFill>
                        </a:rPr>
                        <a:t>Reconnaissance des </a:t>
                      </a:r>
                      <a:r>
                        <a:rPr lang="en-US" sz="1800" b="0" dirty="0" err="1">
                          <a:solidFill>
                            <a:schemeClr val="bg1"/>
                          </a:solidFill>
                        </a:rPr>
                        <a:t>besoins</a:t>
                      </a:r>
                      <a:r>
                        <a:rPr lang="en-US" sz="1800" b="0" dirty="0">
                          <a:solidFill>
                            <a:schemeClr val="bg1"/>
                          </a:solidFill>
                        </a:rPr>
                        <a:t> </a:t>
                      </a:r>
                      <a:r>
                        <a:rPr lang="en-US" sz="1800" b="0" dirty="0" err="1">
                          <a:solidFill>
                            <a:schemeClr val="bg1"/>
                          </a:solidFill>
                        </a:rPr>
                        <a:t>locaux</a:t>
                      </a:r>
                      <a:endParaRPr lang="en-US" sz="1800" b="0" dirty="0">
                        <a:solidFill>
                          <a:schemeClr val="bg1"/>
                        </a:solidFill>
                      </a:endParaRPr>
                    </a:p>
                  </a:txBody>
                  <a:tcPr marL="0">
                    <a:lnL w="12700" cmpd="sng">
                      <a:noFill/>
                    </a:lnL>
                    <a:lnR w="6350"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51532536"/>
                  </a:ext>
                </a:extLst>
              </a:tr>
              <a:tr h="0">
                <a:tc>
                  <a:txBody>
                    <a:bodyPr/>
                    <a:lstStyle/>
                    <a:p>
                      <a:pPr marL="0" marR="0" lvl="0" indent="0" algn="l" defTabSz="1038917" rtl="0" eaLnBrk="1" fontAlgn="auto" latinLnBrk="0" hangingPunct="1">
                        <a:lnSpc>
                          <a:spcPct val="100000"/>
                        </a:lnSpc>
                        <a:spcBef>
                          <a:spcPts val="0"/>
                        </a:spcBef>
                        <a:spcAft>
                          <a:spcPts val="0"/>
                        </a:spcAft>
                        <a:buClrTx/>
                        <a:buSzTx/>
                        <a:buFontTx/>
                        <a:buNone/>
                        <a:tabLst/>
                        <a:defRPr/>
                      </a:pPr>
                      <a:r>
                        <a:rPr lang="en-US" sz="1800" b="0" dirty="0" err="1">
                          <a:solidFill>
                            <a:schemeClr val="bg1"/>
                          </a:solidFill>
                        </a:rPr>
                        <a:t>Délais</a:t>
                      </a:r>
                      <a:r>
                        <a:rPr lang="en-US" sz="1800" b="0" dirty="0">
                          <a:solidFill>
                            <a:schemeClr val="bg1"/>
                          </a:solidFill>
                        </a:rPr>
                        <a:t> de livraison courts</a:t>
                      </a:r>
                    </a:p>
                  </a:txBody>
                  <a:tcPr marL="0">
                    <a:lnL w="12700" cmpd="sng">
                      <a:noFill/>
                    </a:lnL>
                    <a:lnR w="6350"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78629054"/>
                  </a:ext>
                </a:extLst>
              </a:tr>
            </a:tbl>
          </a:graphicData>
        </a:graphic>
      </p:graphicFrame>
      <p:graphicFrame>
        <p:nvGraphicFramePr>
          <p:cNvPr id="10" name="Tabelle 15">
            <a:extLst>
              <a:ext uri="{FF2B5EF4-FFF2-40B4-BE49-F238E27FC236}">
                <a16:creationId xmlns:a16="http://schemas.microsoft.com/office/drawing/2014/main" id="{054CCB64-EF3A-E1AD-9F3D-51394C340D6D}"/>
              </a:ext>
            </a:extLst>
          </p:cNvPr>
          <p:cNvGraphicFramePr>
            <a:graphicFrameLocks noGrp="1"/>
          </p:cNvGraphicFramePr>
          <p:nvPr>
            <p:extLst>
              <p:ext uri="{D42A27DB-BD31-4B8C-83A1-F6EECF244321}">
                <p14:modId xmlns:p14="http://schemas.microsoft.com/office/powerpoint/2010/main" val="2749912491"/>
              </p:ext>
            </p:extLst>
          </p:nvPr>
        </p:nvGraphicFramePr>
        <p:xfrm>
          <a:off x="4295799" y="5040000"/>
          <a:ext cx="3916999" cy="731520"/>
        </p:xfrm>
        <a:graphic>
          <a:graphicData uri="http://schemas.openxmlformats.org/drawingml/2006/table">
            <a:tbl>
              <a:tblPr firstRow="1" bandRow="1">
                <a:tableStyleId>{5C22544A-7EE6-4342-B048-85BDC9FD1C3A}</a:tableStyleId>
              </a:tblPr>
              <a:tblGrid>
                <a:gridCol w="3916999">
                  <a:extLst>
                    <a:ext uri="{9D8B030D-6E8A-4147-A177-3AD203B41FA5}">
                      <a16:colId xmlns:a16="http://schemas.microsoft.com/office/drawing/2014/main" val="704480886"/>
                    </a:ext>
                  </a:extLst>
                </a:gridCol>
              </a:tblGrid>
              <a:tr h="0">
                <a:tc>
                  <a:txBody>
                    <a:bodyPr/>
                    <a:lstStyle/>
                    <a:p>
                      <a:pPr marL="0" marR="0" lvl="0" indent="0" algn="l" defTabSz="1038917" rtl="0" eaLnBrk="1" fontAlgn="auto" latinLnBrk="0" hangingPunct="1">
                        <a:lnSpc>
                          <a:spcPct val="100000"/>
                        </a:lnSpc>
                        <a:spcBef>
                          <a:spcPts val="0"/>
                        </a:spcBef>
                        <a:spcAft>
                          <a:spcPts val="0"/>
                        </a:spcAft>
                        <a:buClrTx/>
                        <a:buSzTx/>
                        <a:buFontTx/>
                        <a:buNone/>
                        <a:tabLst/>
                        <a:defRPr/>
                      </a:pPr>
                      <a:r>
                        <a:rPr lang="en-US" sz="1800" b="0" dirty="0" err="1">
                          <a:solidFill>
                            <a:schemeClr val="bg1"/>
                          </a:solidFill>
                        </a:rPr>
                        <a:t>Réseau</a:t>
                      </a:r>
                      <a:r>
                        <a:rPr lang="en-US" sz="1800" b="0" dirty="0">
                          <a:solidFill>
                            <a:schemeClr val="bg1"/>
                          </a:solidFill>
                        </a:rPr>
                        <a:t> de distribution </a:t>
                      </a:r>
                      <a:r>
                        <a:rPr lang="en-US" sz="1800" b="0" dirty="0" err="1">
                          <a:solidFill>
                            <a:schemeClr val="bg1"/>
                          </a:solidFill>
                        </a:rPr>
                        <a:t>qualifié</a:t>
                      </a:r>
                      <a:endParaRPr lang="en-US" sz="1800" b="0" dirty="0">
                        <a:solidFill>
                          <a:schemeClr val="bg1"/>
                        </a:solidFill>
                      </a:endParaRPr>
                    </a:p>
                  </a:txBody>
                  <a:tcPr marL="0">
                    <a:lnL w="12700" cmpd="sng">
                      <a:noFill/>
                    </a:lnL>
                    <a:lnR w="6350"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29449568"/>
                  </a:ext>
                </a:extLst>
              </a:tr>
              <a:tr h="0">
                <a:tc>
                  <a:txBody>
                    <a:bodyPr/>
                    <a:lstStyle/>
                    <a:p>
                      <a:pPr marL="0" indent="0">
                        <a:buFontTx/>
                        <a:buNone/>
                      </a:pPr>
                      <a:r>
                        <a:rPr lang="fr-FR" sz="1800" b="0" dirty="0">
                          <a:solidFill>
                            <a:schemeClr val="bg1"/>
                          </a:solidFill>
                        </a:rPr>
                        <a:t>Services de conseil dans votre langue locale</a:t>
                      </a:r>
                      <a:endParaRPr lang="en-US" sz="1800" b="0" dirty="0">
                        <a:solidFill>
                          <a:schemeClr val="bg1"/>
                        </a:solidFill>
                      </a:endParaRPr>
                    </a:p>
                  </a:txBody>
                  <a:tcPr marL="0">
                    <a:lnL w="12700" cmpd="sng">
                      <a:noFill/>
                    </a:lnL>
                    <a:lnR w="6350"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51532536"/>
                  </a:ext>
                </a:extLst>
              </a:tr>
            </a:tbl>
          </a:graphicData>
        </a:graphic>
      </p:graphicFrame>
      <p:grpSp>
        <p:nvGrpSpPr>
          <p:cNvPr id="11" name="Gruppieren 10">
            <a:extLst>
              <a:ext uri="{FF2B5EF4-FFF2-40B4-BE49-F238E27FC236}">
                <a16:creationId xmlns:a16="http://schemas.microsoft.com/office/drawing/2014/main" id="{E70B572F-1C42-3186-4304-84A9C205BFCE}"/>
              </a:ext>
            </a:extLst>
          </p:cNvPr>
          <p:cNvGrpSpPr>
            <a:grpSpLocks noChangeAspect="1"/>
          </p:cNvGrpSpPr>
          <p:nvPr/>
        </p:nvGrpSpPr>
        <p:grpSpPr>
          <a:xfrm>
            <a:off x="3700771" y="1191054"/>
            <a:ext cx="8280462" cy="3966138"/>
            <a:chOff x="179830" y="1878544"/>
            <a:chExt cx="8856666" cy="4322764"/>
          </a:xfrm>
        </p:grpSpPr>
        <p:sp>
          <p:nvSpPr>
            <p:cNvPr id="12" name="USA (Alaska)" descr="© INSCALE GmbH, 05.05.2010&#10;http://www.presentationload.com/">
              <a:extLst>
                <a:ext uri="{FF2B5EF4-FFF2-40B4-BE49-F238E27FC236}">
                  <a16:creationId xmlns:a16="http://schemas.microsoft.com/office/drawing/2014/main" id="{08CBC099-2F18-3703-A77F-86AE0F417256}"/>
                </a:ext>
              </a:extLst>
            </p:cNvPr>
            <p:cNvSpPr>
              <a:spLocks noEditPoints="1"/>
            </p:cNvSpPr>
            <p:nvPr/>
          </p:nvSpPr>
          <p:spPr bwMode="gray">
            <a:xfrm>
              <a:off x="179830" y="2167469"/>
              <a:ext cx="1236663" cy="536575"/>
            </a:xfrm>
            <a:custGeom>
              <a:avLst/>
              <a:gdLst>
                <a:gd name="T0" fmla="*/ 2147483647 w 3072"/>
                <a:gd name="T1" fmla="*/ 2147483647 h 1332"/>
                <a:gd name="T2" fmla="*/ 2147483647 w 3072"/>
                <a:gd name="T3" fmla="*/ 2147483647 h 1332"/>
                <a:gd name="T4" fmla="*/ 2147483647 w 3072"/>
                <a:gd name="T5" fmla="*/ 2147483647 h 1332"/>
                <a:gd name="T6" fmla="*/ 2147483647 w 3072"/>
                <a:gd name="T7" fmla="*/ 2147483647 h 1332"/>
                <a:gd name="T8" fmla="*/ 2147483647 w 3072"/>
                <a:gd name="T9" fmla="*/ 2147483647 h 1332"/>
                <a:gd name="T10" fmla="*/ 2147483647 w 3072"/>
                <a:gd name="T11" fmla="*/ 2147483647 h 1332"/>
                <a:gd name="T12" fmla="*/ 2147483647 w 3072"/>
                <a:gd name="T13" fmla="*/ 2147483647 h 1332"/>
                <a:gd name="T14" fmla="*/ 2147483647 w 3072"/>
                <a:gd name="T15" fmla="*/ 2147483647 h 1332"/>
                <a:gd name="T16" fmla="*/ 2147483647 w 3072"/>
                <a:gd name="T17" fmla="*/ 2147483647 h 1332"/>
                <a:gd name="T18" fmla="*/ 2147483647 w 3072"/>
                <a:gd name="T19" fmla="*/ 2147483647 h 1332"/>
                <a:gd name="T20" fmla="*/ 2147483647 w 3072"/>
                <a:gd name="T21" fmla="*/ 2147483647 h 1332"/>
                <a:gd name="T22" fmla="*/ 2147483647 w 3072"/>
                <a:gd name="T23" fmla="*/ 0 h 1332"/>
                <a:gd name="T24" fmla="*/ 2147483647 w 3072"/>
                <a:gd name="T25" fmla="*/ 2147483647 h 1332"/>
                <a:gd name="T26" fmla="*/ 2147483647 w 3072"/>
                <a:gd name="T27" fmla="*/ 2147483647 h 1332"/>
                <a:gd name="T28" fmla="*/ 2147483647 w 3072"/>
                <a:gd name="T29" fmla="*/ 2147483647 h 1332"/>
                <a:gd name="T30" fmla="*/ 2147483647 w 3072"/>
                <a:gd name="T31" fmla="*/ 2147483647 h 1332"/>
                <a:gd name="T32" fmla="*/ 2147483647 w 3072"/>
                <a:gd name="T33" fmla="*/ 2147483647 h 1332"/>
                <a:gd name="T34" fmla="*/ 2147483647 w 3072"/>
                <a:gd name="T35" fmla="*/ 2147483647 h 1332"/>
                <a:gd name="T36" fmla="*/ 2147483647 w 3072"/>
                <a:gd name="T37" fmla="*/ 2147483647 h 1332"/>
                <a:gd name="T38" fmla="*/ 2147483647 w 3072"/>
                <a:gd name="T39" fmla="*/ 2147483647 h 1332"/>
                <a:gd name="T40" fmla="*/ 2147483647 w 3072"/>
                <a:gd name="T41" fmla="*/ 2147483647 h 1332"/>
                <a:gd name="T42" fmla="*/ 2147483647 w 3072"/>
                <a:gd name="T43" fmla="*/ 2147483647 h 1332"/>
                <a:gd name="T44" fmla="*/ 2147483647 w 3072"/>
                <a:gd name="T45" fmla="*/ 2147483647 h 1332"/>
                <a:gd name="T46" fmla="*/ 2147483647 w 3072"/>
                <a:gd name="T47" fmla="*/ 2147483647 h 1332"/>
                <a:gd name="T48" fmla="*/ 2147483647 w 3072"/>
                <a:gd name="T49" fmla="*/ 2147483647 h 1332"/>
                <a:gd name="T50" fmla="*/ 2147483647 w 3072"/>
                <a:gd name="T51" fmla="*/ 2147483647 h 1332"/>
                <a:gd name="T52" fmla="*/ 2147483647 w 3072"/>
                <a:gd name="T53" fmla="*/ 2147483647 h 1332"/>
                <a:gd name="T54" fmla="*/ 2147483647 w 3072"/>
                <a:gd name="T55" fmla="*/ 2147483647 h 1332"/>
                <a:gd name="T56" fmla="*/ 2147483647 w 3072"/>
                <a:gd name="T57" fmla="*/ 2147483647 h 1332"/>
                <a:gd name="T58" fmla="*/ 2147483647 w 3072"/>
                <a:gd name="T59" fmla="*/ 2147483647 h 1332"/>
                <a:gd name="T60" fmla="*/ 2147483647 w 3072"/>
                <a:gd name="T61" fmla="*/ 2147483647 h 1332"/>
                <a:gd name="T62" fmla="*/ 2147483647 w 3072"/>
                <a:gd name="T63" fmla="*/ 2147483647 h 1332"/>
                <a:gd name="T64" fmla="*/ 2147483647 w 3072"/>
                <a:gd name="T65" fmla="*/ 2147483647 h 1332"/>
                <a:gd name="T66" fmla="*/ 2147483647 w 3072"/>
                <a:gd name="T67" fmla="*/ 2147483647 h 1332"/>
                <a:gd name="T68" fmla="*/ 2147483647 w 3072"/>
                <a:gd name="T69" fmla="*/ 2147483647 h 1332"/>
                <a:gd name="T70" fmla="*/ 2147483647 w 3072"/>
                <a:gd name="T71" fmla="*/ 2147483647 h 1332"/>
                <a:gd name="T72" fmla="*/ 2147483647 w 3072"/>
                <a:gd name="T73" fmla="*/ 2147483647 h 1332"/>
                <a:gd name="T74" fmla="*/ 2147483647 w 3072"/>
                <a:gd name="T75" fmla="*/ 2147483647 h 1332"/>
                <a:gd name="T76" fmla="*/ 2147483647 w 3072"/>
                <a:gd name="T77" fmla="*/ 2147483647 h 1332"/>
                <a:gd name="T78" fmla="*/ 2147483647 w 3072"/>
                <a:gd name="T79" fmla="*/ 2147483647 h 1332"/>
                <a:gd name="T80" fmla="*/ 2147483647 w 3072"/>
                <a:gd name="T81" fmla="*/ 2147483647 h 1332"/>
                <a:gd name="T82" fmla="*/ 2147483647 w 3072"/>
                <a:gd name="T83" fmla="*/ 2147483647 h 1332"/>
                <a:gd name="T84" fmla="*/ 2147483647 w 3072"/>
                <a:gd name="T85" fmla="*/ 2147483647 h 1332"/>
                <a:gd name="T86" fmla="*/ 2147483647 w 3072"/>
                <a:gd name="T87" fmla="*/ 2147483647 h 1332"/>
                <a:gd name="T88" fmla="*/ 2147483647 w 3072"/>
                <a:gd name="T89" fmla="*/ 2147483647 h 1332"/>
                <a:gd name="T90" fmla="*/ 2147483647 w 3072"/>
                <a:gd name="T91" fmla="*/ 2147483647 h 1332"/>
                <a:gd name="T92" fmla="*/ 2147483647 w 3072"/>
                <a:gd name="T93" fmla="*/ 2147483647 h 1332"/>
                <a:gd name="T94" fmla="*/ 2147483647 w 3072"/>
                <a:gd name="T95" fmla="*/ 2147483647 h 1332"/>
                <a:gd name="T96" fmla="*/ 2147483647 w 3072"/>
                <a:gd name="T97" fmla="*/ 2147483647 h 1332"/>
                <a:gd name="T98" fmla="*/ 2147483647 w 3072"/>
                <a:gd name="T99" fmla="*/ 2147483647 h 1332"/>
                <a:gd name="T100" fmla="*/ 2147483647 w 3072"/>
                <a:gd name="T101" fmla="*/ 2147483647 h 1332"/>
                <a:gd name="T102" fmla="*/ 2147483647 w 3072"/>
                <a:gd name="T103" fmla="*/ 2147483647 h 1332"/>
                <a:gd name="T104" fmla="*/ 2147483647 w 3072"/>
                <a:gd name="T105" fmla="*/ 2147483647 h 1332"/>
                <a:gd name="T106" fmla="*/ 2147483647 w 3072"/>
                <a:gd name="T107" fmla="*/ 2147483647 h 1332"/>
                <a:gd name="T108" fmla="*/ 2147483647 w 3072"/>
                <a:gd name="T109" fmla="*/ 2147483647 h 1332"/>
                <a:gd name="T110" fmla="*/ 2147483647 w 3072"/>
                <a:gd name="T111" fmla="*/ 2147483647 h 1332"/>
                <a:gd name="T112" fmla="*/ 2147483647 w 3072"/>
                <a:gd name="T113" fmla="*/ 2147483647 h 1332"/>
                <a:gd name="T114" fmla="*/ 2147483647 w 3072"/>
                <a:gd name="T115" fmla="*/ 2147483647 h 1332"/>
                <a:gd name="T116" fmla="*/ 2147483647 w 3072"/>
                <a:gd name="T117" fmla="*/ 2147483647 h 1332"/>
                <a:gd name="T118" fmla="*/ 2147483647 w 3072"/>
                <a:gd name="T119" fmla="*/ 2147483647 h 1332"/>
                <a:gd name="T120" fmla="*/ 2147483647 w 3072"/>
                <a:gd name="T121" fmla="*/ 2147483647 h 133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3072"/>
                <a:gd name="T184" fmla="*/ 0 h 1332"/>
                <a:gd name="T185" fmla="*/ 3072 w 3072"/>
                <a:gd name="T186" fmla="*/ 1332 h 1332"/>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3072" h="1332">
                  <a:moveTo>
                    <a:pt x="2454" y="930"/>
                  </a:moveTo>
                  <a:lnTo>
                    <a:pt x="2418" y="966"/>
                  </a:lnTo>
                  <a:lnTo>
                    <a:pt x="2400" y="1002"/>
                  </a:lnTo>
                  <a:lnTo>
                    <a:pt x="2412" y="1002"/>
                  </a:lnTo>
                  <a:lnTo>
                    <a:pt x="2448" y="984"/>
                  </a:lnTo>
                  <a:lnTo>
                    <a:pt x="2460" y="972"/>
                  </a:lnTo>
                  <a:lnTo>
                    <a:pt x="2460" y="954"/>
                  </a:lnTo>
                  <a:lnTo>
                    <a:pt x="2472" y="942"/>
                  </a:lnTo>
                  <a:lnTo>
                    <a:pt x="2460" y="930"/>
                  </a:lnTo>
                  <a:lnTo>
                    <a:pt x="2454" y="930"/>
                  </a:lnTo>
                  <a:close/>
                  <a:moveTo>
                    <a:pt x="2400" y="930"/>
                  </a:moveTo>
                  <a:lnTo>
                    <a:pt x="2388" y="930"/>
                  </a:lnTo>
                  <a:lnTo>
                    <a:pt x="2376" y="936"/>
                  </a:lnTo>
                  <a:lnTo>
                    <a:pt x="2364" y="948"/>
                  </a:lnTo>
                  <a:lnTo>
                    <a:pt x="2364" y="954"/>
                  </a:lnTo>
                  <a:lnTo>
                    <a:pt x="2370" y="966"/>
                  </a:lnTo>
                  <a:lnTo>
                    <a:pt x="2376" y="972"/>
                  </a:lnTo>
                  <a:lnTo>
                    <a:pt x="2406" y="972"/>
                  </a:lnTo>
                  <a:lnTo>
                    <a:pt x="2412" y="960"/>
                  </a:lnTo>
                  <a:lnTo>
                    <a:pt x="2418" y="954"/>
                  </a:lnTo>
                  <a:lnTo>
                    <a:pt x="2418" y="942"/>
                  </a:lnTo>
                  <a:lnTo>
                    <a:pt x="2406" y="936"/>
                  </a:lnTo>
                  <a:lnTo>
                    <a:pt x="2400" y="930"/>
                  </a:lnTo>
                  <a:close/>
                  <a:moveTo>
                    <a:pt x="2316" y="1188"/>
                  </a:moveTo>
                  <a:lnTo>
                    <a:pt x="2328" y="1188"/>
                  </a:lnTo>
                  <a:lnTo>
                    <a:pt x="2340" y="1152"/>
                  </a:lnTo>
                  <a:lnTo>
                    <a:pt x="2322" y="1158"/>
                  </a:lnTo>
                  <a:lnTo>
                    <a:pt x="2316" y="1188"/>
                  </a:lnTo>
                  <a:close/>
                  <a:moveTo>
                    <a:pt x="2388" y="1074"/>
                  </a:moveTo>
                  <a:lnTo>
                    <a:pt x="2370" y="1086"/>
                  </a:lnTo>
                  <a:lnTo>
                    <a:pt x="2382" y="1098"/>
                  </a:lnTo>
                  <a:lnTo>
                    <a:pt x="2388" y="1098"/>
                  </a:lnTo>
                  <a:lnTo>
                    <a:pt x="2382" y="1104"/>
                  </a:lnTo>
                  <a:lnTo>
                    <a:pt x="2376" y="1104"/>
                  </a:lnTo>
                  <a:lnTo>
                    <a:pt x="2364" y="1116"/>
                  </a:lnTo>
                  <a:lnTo>
                    <a:pt x="2358" y="1116"/>
                  </a:lnTo>
                  <a:lnTo>
                    <a:pt x="2352" y="1122"/>
                  </a:lnTo>
                  <a:lnTo>
                    <a:pt x="2352" y="1152"/>
                  </a:lnTo>
                  <a:lnTo>
                    <a:pt x="2358" y="1164"/>
                  </a:lnTo>
                  <a:lnTo>
                    <a:pt x="2358" y="1188"/>
                  </a:lnTo>
                  <a:lnTo>
                    <a:pt x="2370" y="1182"/>
                  </a:lnTo>
                  <a:lnTo>
                    <a:pt x="2376" y="1170"/>
                  </a:lnTo>
                  <a:lnTo>
                    <a:pt x="2388" y="1164"/>
                  </a:lnTo>
                  <a:lnTo>
                    <a:pt x="2394" y="1158"/>
                  </a:lnTo>
                  <a:lnTo>
                    <a:pt x="2394" y="1146"/>
                  </a:lnTo>
                  <a:lnTo>
                    <a:pt x="2382" y="1134"/>
                  </a:lnTo>
                  <a:lnTo>
                    <a:pt x="2394" y="1134"/>
                  </a:lnTo>
                  <a:lnTo>
                    <a:pt x="2412" y="1116"/>
                  </a:lnTo>
                  <a:lnTo>
                    <a:pt x="2412" y="1098"/>
                  </a:lnTo>
                  <a:lnTo>
                    <a:pt x="2388" y="1074"/>
                  </a:lnTo>
                  <a:close/>
                  <a:moveTo>
                    <a:pt x="2562" y="1080"/>
                  </a:moveTo>
                  <a:lnTo>
                    <a:pt x="2550" y="1080"/>
                  </a:lnTo>
                  <a:lnTo>
                    <a:pt x="2550" y="1074"/>
                  </a:lnTo>
                  <a:lnTo>
                    <a:pt x="2544" y="1068"/>
                  </a:lnTo>
                  <a:lnTo>
                    <a:pt x="2538" y="1068"/>
                  </a:lnTo>
                  <a:lnTo>
                    <a:pt x="2532" y="1062"/>
                  </a:lnTo>
                  <a:lnTo>
                    <a:pt x="2520" y="1056"/>
                  </a:lnTo>
                  <a:lnTo>
                    <a:pt x="2514" y="1050"/>
                  </a:lnTo>
                  <a:lnTo>
                    <a:pt x="2514" y="1044"/>
                  </a:lnTo>
                  <a:lnTo>
                    <a:pt x="2520" y="1032"/>
                  </a:lnTo>
                  <a:lnTo>
                    <a:pt x="2520" y="1020"/>
                  </a:lnTo>
                  <a:lnTo>
                    <a:pt x="2526" y="1008"/>
                  </a:lnTo>
                  <a:lnTo>
                    <a:pt x="2532" y="1002"/>
                  </a:lnTo>
                  <a:lnTo>
                    <a:pt x="2532" y="960"/>
                  </a:lnTo>
                  <a:lnTo>
                    <a:pt x="2550" y="924"/>
                  </a:lnTo>
                  <a:lnTo>
                    <a:pt x="2550" y="906"/>
                  </a:lnTo>
                  <a:lnTo>
                    <a:pt x="2544" y="894"/>
                  </a:lnTo>
                  <a:lnTo>
                    <a:pt x="2526" y="876"/>
                  </a:lnTo>
                  <a:lnTo>
                    <a:pt x="2538" y="864"/>
                  </a:lnTo>
                  <a:lnTo>
                    <a:pt x="2538" y="834"/>
                  </a:lnTo>
                  <a:lnTo>
                    <a:pt x="2544" y="828"/>
                  </a:lnTo>
                  <a:lnTo>
                    <a:pt x="2550" y="828"/>
                  </a:lnTo>
                  <a:lnTo>
                    <a:pt x="2556" y="822"/>
                  </a:lnTo>
                  <a:lnTo>
                    <a:pt x="2550" y="816"/>
                  </a:lnTo>
                  <a:lnTo>
                    <a:pt x="2532" y="810"/>
                  </a:lnTo>
                  <a:lnTo>
                    <a:pt x="2520" y="810"/>
                  </a:lnTo>
                  <a:lnTo>
                    <a:pt x="2502" y="816"/>
                  </a:lnTo>
                  <a:lnTo>
                    <a:pt x="2490" y="816"/>
                  </a:lnTo>
                  <a:lnTo>
                    <a:pt x="2484" y="822"/>
                  </a:lnTo>
                  <a:lnTo>
                    <a:pt x="2478" y="822"/>
                  </a:lnTo>
                  <a:lnTo>
                    <a:pt x="2478" y="834"/>
                  </a:lnTo>
                  <a:lnTo>
                    <a:pt x="2460" y="834"/>
                  </a:lnTo>
                  <a:lnTo>
                    <a:pt x="2454" y="840"/>
                  </a:lnTo>
                  <a:lnTo>
                    <a:pt x="2442" y="846"/>
                  </a:lnTo>
                  <a:lnTo>
                    <a:pt x="2430" y="846"/>
                  </a:lnTo>
                  <a:lnTo>
                    <a:pt x="2418" y="852"/>
                  </a:lnTo>
                  <a:lnTo>
                    <a:pt x="2406" y="852"/>
                  </a:lnTo>
                  <a:lnTo>
                    <a:pt x="2400" y="858"/>
                  </a:lnTo>
                  <a:lnTo>
                    <a:pt x="2394" y="858"/>
                  </a:lnTo>
                  <a:lnTo>
                    <a:pt x="2388" y="864"/>
                  </a:lnTo>
                  <a:lnTo>
                    <a:pt x="2376" y="870"/>
                  </a:lnTo>
                  <a:lnTo>
                    <a:pt x="2370" y="876"/>
                  </a:lnTo>
                  <a:lnTo>
                    <a:pt x="2364" y="876"/>
                  </a:lnTo>
                  <a:lnTo>
                    <a:pt x="2364" y="864"/>
                  </a:lnTo>
                  <a:lnTo>
                    <a:pt x="2382" y="846"/>
                  </a:lnTo>
                  <a:lnTo>
                    <a:pt x="2376" y="840"/>
                  </a:lnTo>
                  <a:lnTo>
                    <a:pt x="2364" y="834"/>
                  </a:lnTo>
                  <a:lnTo>
                    <a:pt x="2358" y="828"/>
                  </a:lnTo>
                  <a:lnTo>
                    <a:pt x="2358" y="810"/>
                  </a:lnTo>
                  <a:lnTo>
                    <a:pt x="2352" y="798"/>
                  </a:lnTo>
                  <a:lnTo>
                    <a:pt x="2352" y="792"/>
                  </a:lnTo>
                  <a:lnTo>
                    <a:pt x="2376" y="768"/>
                  </a:lnTo>
                  <a:lnTo>
                    <a:pt x="2340" y="768"/>
                  </a:lnTo>
                  <a:lnTo>
                    <a:pt x="2328" y="780"/>
                  </a:lnTo>
                  <a:lnTo>
                    <a:pt x="2274" y="780"/>
                  </a:lnTo>
                  <a:lnTo>
                    <a:pt x="2274" y="768"/>
                  </a:lnTo>
                  <a:lnTo>
                    <a:pt x="2280" y="756"/>
                  </a:lnTo>
                  <a:lnTo>
                    <a:pt x="2292" y="750"/>
                  </a:lnTo>
                  <a:lnTo>
                    <a:pt x="2298" y="744"/>
                  </a:lnTo>
                  <a:lnTo>
                    <a:pt x="3072" y="108"/>
                  </a:lnTo>
                  <a:lnTo>
                    <a:pt x="3054" y="108"/>
                  </a:lnTo>
                  <a:lnTo>
                    <a:pt x="3054" y="102"/>
                  </a:lnTo>
                  <a:lnTo>
                    <a:pt x="3048" y="90"/>
                  </a:lnTo>
                  <a:lnTo>
                    <a:pt x="3036" y="84"/>
                  </a:lnTo>
                  <a:lnTo>
                    <a:pt x="3030" y="78"/>
                  </a:lnTo>
                  <a:lnTo>
                    <a:pt x="3012" y="78"/>
                  </a:lnTo>
                  <a:lnTo>
                    <a:pt x="2988" y="84"/>
                  </a:lnTo>
                  <a:lnTo>
                    <a:pt x="2964" y="84"/>
                  </a:lnTo>
                  <a:lnTo>
                    <a:pt x="2928" y="96"/>
                  </a:lnTo>
                  <a:lnTo>
                    <a:pt x="2916" y="96"/>
                  </a:lnTo>
                  <a:lnTo>
                    <a:pt x="2892" y="84"/>
                  </a:lnTo>
                  <a:lnTo>
                    <a:pt x="2886" y="78"/>
                  </a:lnTo>
                  <a:lnTo>
                    <a:pt x="2874" y="72"/>
                  </a:lnTo>
                  <a:lnTo>
                    <a:pt x="2784" y="72"/>
                  </a:lnTo>
                  <a:lnTo>
                    <a:pt x="2772" y="66"/>
                  </a:lnTo>
                  <a:lnTo>
                    <a:pt x="2766" y="60"/>
                  </a:lnTo>
                  <a:lnTo>
                    <a:pt x="2748" y="60"/>
                  </a:lnTo>
                  <a:lnTo>
                    <a:pt x="2736" y="54"/>
                  </a:lnTo>
                  <a:lnTo>
                    <a:pt x="2598" y="54"/>
                  </a:lnTo>
                  <a:lnTo>
                    <a:pt x="2598" y="42"/>
                  </a:lnTo>
                  <a:lnTo>
                    <a:pt x="2604" y="36"/>
                  </a:lnTo>
                  <a:lnTo>
                    <a:pt x="2592" y="36"/>
                  </a:lnTo>
                  <a:lnTo>
                    <a:pt x="2574" y="30"/>
                  </a:lnTo>
                  <a:lnTo>
                    <a:pt x="2562" y="30"/>
                  </a:lnTo>
                  <a:lnTo>
                    <a:pt x="2550" y="24"/>
                  </a:lnTo>
                  <a:lnTo>
                    <a:pt x="2532" y="24"/>
                  </a:lnTo>
                  <a:lnTo>
                    <a:pt x="2520" y="30"/>
                  </a:lnTo>
                  <a:lnTo>
                    <a:pt x="2496" y="30"/>
                  </a:lnTo>
                  <a:lnTo>
                    <a:pt x="2490" y="36"/>
                  </a:lnTo>
                  <a:lnTo>
                    <a:pt x="2484" y="36"/>
                  </a:lnTo>
                  <a:lnTo>
                    <a:pt x="2514" y="0"/>
                  </a:lnTo>
                  <a:lnTo>
                    <a:pt x="2430" y="36"/>
                  </a:lnTo>
                  <a:lnTo>
                    <a:pt x="2460" y="0"/>
                  </a:lnTo>
                  <a:lnTo>
                    <a:pt x="2430" y="0"/>
                  </a:lnTo>
                  <a:lnTo>
                    <a:pt x="2418" y="6"/>
                  </a:lnTo>
                  <a:lnTo>
                    <a:pt x="2412" y="12"/>
                  </a:lnTo>
                  <a:lnTo>
                    <a:pt x="2358" y="30"/>
                  </a:lnTo>
                  <a:lnTo>
                    <a:pt x="2232" y="30"/>
                  </a:lnTo>
                  <a:lnTo>
                    <a:pt x="2214" y="36"/>
                  </a:lnTo>
                  <a:lnTo>
                    <a:pt x="2208" y="42"/>
                  </a:lnTo>
                  <a:lnTo>
                    <a:pt x="2184" y="54"/>
                  </a:lnTo>
                  <a:lnTo>
                    <a:pt x="2172" y="54"/>
                  </a:lnTo>
                  <a:lnTo>
                    <a:pt x="2166" y="60"/>
                  </a:lnTo>
                  <a:lnTo>
                    <a:pt x="2046" y="60"/>
                  </a:lnTo>
                  <a:lnTo>
                    <a:pt x="2004" y="72"/>
                  </a:lnTo>
                  <a:lnTo>
                    <a:pt x="1956" y="102"/>
                  </a:lnTo>
                  <a:lnTo>
                    <a:pt x="1902" y="132"/>
                  </a:lnTo>
                  <a:lnTo>
                    <a:pt x="1854" y="144"/>
                  </a:lnTo>
                  <a:lnTo>
                    <a:pt x="1758" y="156"/>
                  </a:lnTo>
                  <a:lnTo>
                    <a:pt x="1722" y="162"/>
                  </a:lnTo>
                  <a:lnTo>
                    <a:pt x="1704" y="162"/>
                  </a:lnTo>
                  <a:lnTo>
                    <a:pt x="1698" y="168"/>
                  </a:lnTo>
                  <a:lnTo>
                    <a:pt x="1644" y="186"/>
                  </a:lnTo>
                  <a:lnTo>
                    <a:pt x="1632" y="192"/>
                  </a:lnTo>
                  <a:lnTo>
                    <a:pt x="1620" y="192"/>
                  </a:lnTo>
                  <a:lnTo>
                    <a:pt x="1620" y="198"/>
                  </a:lnTo>
                  <a:lnTo>
                    <a:pt x="1626" y="204"/>
                  </a:lnTo>
                  <a:lnTo>
                    <a:pt x="1638" y="210"/>
                  </a:lnTo>
                  <a:lnTo>
                    <a:pt x="1650" y="222"/>
                  </a:lnTo>
                  <a:lnTo>
                    <a:pt x="1656" y="222"/>
                  </a:lnTo>
                  <a:lnTo>
                    <a:pt x="1662" y="234"/>
                  </a:lnTo>
                  <a:lnTo>
                    <a:pt x="1662" y="240"/>
                  </a:lnTo>
                  <a:lnTo>
                    <a:pt x="1668" y="252"/>
                  </a:lnTo>
                  <a:lnTo>
                    <a:pt x="1668" y="264"/>
                  </a:lnTo>
                  <a:lnTo>
                    <a:pt x="1662" y="264"/>
                  </a:lnTo>
                  <a:lnTo>
                    <a:pt x="1650" y="270"/>
                  </a:lnTo>
                  <a:lnTo>
                    <a:pt x="1644" y="282"/>
                  </a:lnTo>
                  <a:lnTo>
                    <a:pt x="1734" y="282"/>
                  </a:lnTo>
                  <a:lnTo>
                    <a:pt x="1704" y="318"/>
                  </a:lnTo>
                  <a:lnTo>
                    <a:pt x="1770" y="318"/>
                  </a:lnTo>
                  <a:lnTo>
                    <a:pt x="1764" y="336"/>
                  </a:lnTo>
                  <a:lnTo>
                    <a:pt x="1710" y="336"/>
                  </a:lnTo>
                  <a:lnTo>
                    <a:pt x="1698" y="348"/>
                  </a:lnTo>
                  <a:lnTo>
                    <a:pt x="1632" y="348"/>
                  </a:lnTo>
                  <a:lnTo>
                    <a:pt x="1614" y="354"/>
                  </a:lnTo>
                  <a:lnTo>
                    <a:pt x="1560" y="354"/>
                  </a:lnTo>
                  <a:lnTo>
                    <a:pt x="1554" y="348"/>
                  </a:lnTo>
                  <a:lnTo>
                    <a:pt x="1548" y="348"/>
                  </a:lnTo>
                  <a:lnTo>
                    <a:pt x="1554" y="342"/>
                  </a:lnTo>
                  <a:lnTo>
                    <a:pt x="1560" y="342"/>
                  </a:lnTo>
                  <a:lnTo>
                    <a:pt x="1572" y="330"/>
                  </a:lnTo>
                  <a:lnTo>
                    <a:pt x="1566" y="324"/>
                  </a:lnTo>
                  <a:lnTo>
                    <a:pt x="1458" y="324"/>
                  </a:lnTo>
                  <a:lnTo>
                    <a:pt x="1452" y="330"/>
                  </a:lnTo>
                  <a:lnTo>
                    <a:pt x="1452" y="348"/>
                  </a:lnTo>
                  <a:lnTo>
                    <a:pt x="1434" y="348"/>
                  </a:lnTo>
                  <a:lnTo>
                    <a:pt x="1422" y="354"/>
                  </a:lnTo>
                  <a:lnTo>
                    <a:pt x="1404" y="354"/>
                  </a:lnTo>
                  <a:lnTo>
                    <a:pt x="1386" y="360"/>
                  </a:lnTo>
                  <a:lnTo>
                    <a:pt x="1338" y="360"/>
                  </a:lnTo>
                  <a:lnTo>
                    <a:pt x="1308" y="366"/>
                  </a:lnTo>
                  <a:lnTo>
                    <a:pt x="1254" y="384"/>
                  </a:lnTo>
                  <a:lnTo>
                    <a:pt x="1254" y="390"/>
                  </a:lnTo>
                  <a:lnTo>
                    <a:pt x="1272" y="396"/>
                  </a:lnTo>
                  <a:lnTo>
                    <a:pt x="1284" y="402"/>
                  </a:lnTo>
                  <a:lnTo>
                    <a:pt x="1314" y="402"/>
                  </a:lnTo>
                  <a:lnTo>
                    <a:pt x="1272" y="420"/>
                  </a:lnTo>
                  <a:lnTo>
                    <a:pt x="1260" y="462"/>
                  </a:lnTo>
                  <a:lnTo>
                    <a:pt x="1272" y="462"/>
                  </a:lnTo>
                  <a:lnTo>
                    <a:pt x="1290" y="468"/>
                  </a:lnTo>
                  <a:lnTo>
                    <a:pt x="1338" y="468"/>
                  </a:lnTo>
                  <a:lnTo>
                    <a:pt x="1350" y="462"/>
                  </a:lnTo>
                  <a:lnTo>
                    <a:pt x="1362" y="462"/>
                  </a:lnTo>
                  <a:lnTo>
                    <a:pt x="1410" y="474"/>
                  </a:lnTo>
                  <a:lnTo>
                    <a:pt x="1422" y="456"/>
                  </a:lnTo>
                  <a:lnTo>
                    <a:pt x="1434" y="474"/>
                  </a:lnTo>
                  <a:lnTo>
                    <a:pt x="1446" y="468"/>
                  </a:lnTo>
                  <a:lnTo>
                    <a:pt x="1452" y="462"/>
                  </a:lnTo>
                  <a:lnTo>
                    <a:pt x="1476" y="450"/>
                  </a:lnTo>
                  <a:lnTo>
                    <a:pt x="1482" y="444"/>
                  </a:lnTo>
                  <a:lnTo>
                    <a:pt x="1494" y="444"/>
                  </a:lnTo>
                  <a:lnTo>
                    <a:pt x="1506" y="450"/>
                  </a:lnTo>
                  <a:lnTo>
                    <a:pt x="1524" y="450"/>
                  </a:lnTo>
                  <a:lnTo>
                    <a:pt x="1536" y="444"/>
                  </a:lnTo>
                  <a:lnTo>
                    <a:pt x="1542" y="438"/>
                  </a:lnTo>
                  <a:lnTo>
                    <a:pt x="1554" y="432"/>
                  </a:lnTo>
                  <a:lnTo>
                    <a:pt x="1560" y="432"/>
                  </a:lnTo>
                  <a:lnTo>
                    <a:pt x="1566" y="426"/>
                  </a:lnTo>
                  <a:lnTo>
                    <a:pt x="1566" y="450"/>
                  </a:lnTo>
                  <a:lnTo>
                    <a:pt x="1560" y="462"/>
                  </a:lnTo>
                  <a:lnTo>
                    <a:pt x="1554" y="468"/>
                  </a:lnTo>
                  <a:lnTo>
                    <a:pt x="1500" y="468"/>
                  </a:lnTo>
                  <a:lnTo>
                    <a:pt x="1506" y="498"/>
                  </a:lnTo>
                  <a:lnTo>
                    <a:pt x="1494" y="504"/>
                  </a:lnTo>
                  <a:lnTo>
                    <a:pt x="1488" y="516"/>
                  </a:lnTo>
                  <a:lnTo>
                    <a:pt x="1476" y="522"/>
                  </a:lnTo>
                  <a:lnTo>
                    <a:pt x="1464" y="534"/>
                  </a:lnTo>
                  <a:lnTo>
                    <a:pt x="1446" y="540"/>
                  </a:lnTo>
                  <a:lnTo>
                    <a:pt x="1380" y="540"/>
                  </a:lnTo>
                  <a:lnTo>
                    <a:pt x="1362" y="522"/>
                  </a:lnTo>
                  <a:lnTo>
                    <a:pt x="1344" y="534"/>
                  </a:lnTo>
                  <a:lnTo>
                    <a:pt x="1344" y="546"/>
                  </a:lnTo>
                  <a:lnTo>
                    <a:pt x="1338" y="546"/>
                  </a:lnTo>
                  <a:lnTo>
                    <a:pt x="1332" y="552"/>
                  </a:lnTo>
                  <a:lnTo>
                    <a:pt x="1320" y="558"/>
                  </a:lnTo>
                  <a:lnTo>
                    <a:pt x="1302" y="564"/>
                  </a:lnTo>
                  <a:lnTo>
                    <a:pt x="1290" y="570"/>
                  </a:lnTo>
                  <a:lnTo>
                    <a:pt x="1266" y="570"/>
                  </a:lnTo>
                  <a:lnTo>
                    <a:pt x="1242" y="558"/>
                  </a:lnTo>
                  <a:lnTo>
                    <a:pt x="1236" y="558"/>
                  </a:lnTo>
                  <a:lnTo>
                    <a:pt x="1140" y="606"/>
                  </a:lnTo>
                  <a:lnTo>
                    <a:pt x="1122" y="624"/>
                  </a:lnTo>
                  <a:lnTo>
                    <a:pt x="1116" y="606"/>
                  </a:lnTo>
                  <a:lnTo>
                    <a:pt x="1080" y="624"/>
                  </a:lnTo>
                  <a:lnTo>
                    <a:pt x="1068" y="624"/>
                  </a:lnTo>
                  <a:lnTo>
                    <a:pt x="1044" y="636"/>
                  </a:lnTo>
                  <a:lnTo>
                    <a:pt x="1020" y="660"/>
                  </a:lnTo>
                  <a:lnTo>
                    <a:pt x="990" y="648"/>
                  </a:lnTo>
                  <a:lnTo>
                    <a:pt x="990" y="672"/>
                  </a:lnTo>
                  <a:lnTo>
                    <a:pt x="984" y="666"/>
                  </a:lnTo>
                  <a:lnTo>
                    <a:pt x="972" y="666"/>
                  </a:lnTo>
                  <a:lnTo>
                    <a:pt x="966" y="672"/>
                  </a:lnTo>
                  <a:lnTo>
                    <a:pt x="966" y="690"/>
                  </a:lnTo>
                  <a:lnTo>
                    <a:pt x="954" y="708"/>
                  </a:lnTo>
                  <a:lnTo>
                    <a:pt x="1014" y="684"/>
                  </a:lnTo>
                  <a:lnTo>
                    <a:pt x="990" y="702"/>
                  </a:lnTo>
                  <a:lnTo>
                    <a:pt x="990" y="714"/>
                  </a:lnTo>
                  <a:lnTo>
                    <a:pt x="972" y="726"/>
                  </a:lnTo>
                  <a:lnTo>
                    <a:pt x="1026" y="726"/>
                  </a:lnTo>
                  <a:lnTo>
                    <a:pt x="1032" y="732"/>
                  </a:lnTo>
                  <a:lnTo>
                    <a:pt x="1032" y="738"/>
                  </a:lnTo>
                  <a:lnTo>
                    <a:pt x="1020" y="744"/>
                  </a:lnTo>
                  <a:lnTo>
                    <a:pt x="984" y="744"/>
                  </a:lnTo>
                  <a:lnTo>
                    <a:pt x="960" y="750"/>
                  </a:lnTo>
                  <a:lnTo>
                    <a:pt x="972" y="738"/>
                  </a:lnTo>
                  <a:lnTo>
                    <a:pt x="960" y="732"/>
                  </a:lnTo>
                  <a:lnTo>
                    <a:pt x="954" y="732"/>
                  </a:lnTo>
                  <a:lnTo>
                    <a:pt x="948" y="738"/>
                  </a:lnTo>
                  <a:lnTo>
                    <a:pt x="936" y="744"/>
                  </a:lnTo>
                  <a:lnTo>
                    <a:pt x="930" y="750"/>
                  </a:lnTo>
                  <a:lnTo>
                    <a:pt x="924" y="750"/>
                  </a:lnTo>
                  <a:lnTo>
                    <a:pt x="918" y="756"/>
                  </a:lnTo>
                  <a:lnTo>
                    <a:pt x="924" y="756"/>
                  </a:lnTo>
                  <a:lnTo>
                    <a:pt x="930" y="762"/>
                  </a:lnTo>
                  <a:lnTo>
                    <a:pt x="930" y="768"/>
                  </a:lnTo>
                  <a:lnTo>
                    <a:pt x="924" y="774"/>
                  </a:lnTo>
                  <a:lnTo>
                    <a:pt x="924" y="780"/>
                  </a:lnTo>
                  <a:lnTo>
                    <a:pt x="918" y="792"/>
                  </a:lnTo>
                  <a:lnTo>
                    <a:pt x="918" y="804"/>
                  </a:lnTo>
                  <a:lnTo>
                    <a:pt x="990" y="804"/>
                  </a:lnTo>
                  <a:lnTo>
                    <a:pt x="1038" y="774"/>
                  </a:lnTo>
                  <a:lnTo>
                    <a:pt x="1104" y="750"/>
                  </a:lnTo>
                  <a:lnTo>
                    <a:pt x="1098" y="750"/>
                  </a:lnTo>
                  <a:lnTo>
                    <a:pt x="1092" y="756"/>
                  </a:lnTo>
                  <a:lnTo>
                    <a:pt x="1080" y="762"/>
                  </a:lnTo>
                  <a:lnTo>
                    <a:pt x="1062" y="768"/>
                  </a:lnTo>
                  <a:lnTo>
                    <a:pt x="1050" y="780"/>
                  </a:lnTo>
                  <a:lnTo>
                    <a:pt x="1038" y="786"/>
                  </a:lnTo>
                  <a:lnTo>
                    <a:pt x="1026" y="798"/>
                  </a:lnTo>
                  <a:lnTo>
                    <a:pt x="1026" y="816"/>
                  </a:lnTo>
                  <a:lnTo>
                    <a:pt x="1020" y="828"/>
                  </a:lnTo>
                  <a:lnTo>
                    <a:pt x="990" y="828"/>
                  </a:lnTo>
                  <a:lnTo>
                    <a:pt x="978" y="834"/>
                  </a:lnTo>
                  <a:lnTo>
                    <a:pt x="972" y="852"/>
                  </a:lnTo>
                  <a:lnTo>
                    <a:pt x="966" y="864"/>
                  </a:lnTo>
                  <a:lnTo>
                    <a:pt x="954" y="870"/>
                  </a:lnTo>
                  <a:lnTo>
                    <a:pt x="942" y="882"/>
                  </a:lnTo>
                  <a:lnTo>
                    <a:pt x="930" y="888"/>
                  </a:lnTo>
                  <a:lnTo>
                    <a:pt x="924" y="894"/>
                  </a:lnTo>
                  <a:lnTo>
                    <a:pt x="978" y="888"/>
                  </a:lnTo>
                  <a:lnTo>
                    <a:pt x="972" y="906"/>
                  </a:lnTo>
                  <a:lnTo>
                    <a:pt x="978" y="894"/>
                  </a:lnTo>
                  <a:lnTo>
                    <a:pt x="990" y="888"/>
                  </a:lnTo>
                  <a:lnTo>
                    <a:pt x="1002" y="876"/>
                  </a:lnTo>
                  <a:lnTo>
                    <a:pt x="1026" y="864"/>
                  </a:lnTo>
                  <a:lnTo>
                    <a:pt x="1038" y="864"/>
                  </a:lnTo>
                  <a:lnTo>
                    <a:pt x="1050" y="870"/>
                  </a:lnTo>
                  <a:lnTo>
                    <a:pt x="1056" y="870"/>
                  </a:lnTo>
                  <a:lnTo>
                    <a:pt x="1056" y="876"/>
                  </a:lnTo>
                  <a:lnTo>
                    <a:pt x="1050" y="876"/>
                  </a:lnTo>
                  <a:lnTo>
                    <a:pt x="1074" y="870"/>
                  </a:lnTo>
                  <a:lnTo>
                    <a:pt x="1068" y="876"/>
                  </a:lnTo>
                  <a:lnTo>
                    <a:pt x="1068" y="906"/>
                  </a:lnTo>
                  <a:lnTo>
                    <a:pt x="1074" y="912"/>
                  </a:lnTo>
                  <a:lnTo>
                    <a:pt x="1092" y="912"/>
                  </a:lnTo>
                  <a:lnTo>
                    <a:pt x="1098" y="900"/>
                  </a:lnTo>
                  <a:lnTo>
                    <a:pt x="1110" y="894"/>
                  </a:lnTo>
                  <a:lnTo>
                    <a:pt x="1116" y="888"/>
                  </a:lnTo>
                  <a:lnTo>
                    <a:pt x="1122" y="876"/>
                  </a:lnTo>
                  <a:lnTo>
                    <a:pt x="1164" y="858"/>
                  </a:lnTo>
                  <a:lnTo>
                    <a:pt x="1176" y="870"/>
                  </a:lnTo>
                  <a:lnTo>
                    <a:pt x="1146" y="870"/>
                  </a:lnTo>
                  <a:lnTo>
                    <a:pt x="1140" y="876"/>
                  </a:lnTo>
                  <a:lnTo>
                    <a:pt x="1140" y="882"/>
                  </a:lnTo>
                  <a:lnTo>
                    <a:pt x="1134" y="888"/>
                  </a:lnTo>
                  <a:lnTo>
                    <a:pt x="1134" y="894"/>
                  </a:lnTo>
                  <a:lnTo>
                    <a:pt x="1152" y="894"/>
                  </a:lnTo>
                  <a:lnTo>
                    <a:pt x="1164" y="888"/>
                  </a:lnTo>
                  <a:lnTo>
                    <a:pt x="1182" y="888"/>
                  </a:lnTo>
                  <a:lnTo>
                    <a:pt x="1200" y="882"/>
                  </a:lnTo>
                  <a:lnTo>
                    <a:pt x="1218" y="882"/>
                  </a:lnTo>
                  <a:lnTo>
                    <a:pt x="1224" y="876"/>
                  </a:lnTo>
                  <a:lnTo>
                    <a:pt x="1230" y="876"/>
                  </a:lnTo>
                  <a:lnTo>
                    <a:pt x="1272" y="858"/>
                  </a:lnTo>
                  <a:lnTo>
                    <a:pt x="1224" y="882"/>
                  </a:lnTo>
                  <a:lnTo>
                    <a:pt x="1224" y="894"/>
                  </a:lnTo>
                  <a:lnTo>
                    <a:pt x="1212" y="894"/>
                  </a:lnTo>
                  <a:lnTo>
                    <a:pt x="1200" y="900"/>
                  </a:lnTo>
                  <a:lnTo>
                    <a:pt x="1188" y="900"/>
                  </a:lnTo>
                  <a:lnTo>
                    <a:pt x="1176" y="906"/>
                  </a:lnTo>
                  <a:lnTo>
                    <a:pt x="1170" y="912"/>
                  </a:lnTo>
                  <a:lnTo>
                    <a:pt x="1158" y="918"/>
                  </a:lnTo>
                  <a:lnTo>
                    <a:pt x="1152" y="930"/>
                  </a:lnTo>
                  <a:lnTo>
                    <a:pt x="1122" y="930"/>
                  </a:lnTo>
                  <a:lnTo>
                    <a:pt x="1086" y="960"/>
                  </a:lnTo>
                  <a:lnTo>
                    <a:pt x="1086" y="978"/>
                  </a:lnTo>
                  <a:lnTo>
                    <a:pt x="1038" y="978"/>
                  </a:lnTo>
                  <a:lnTo>
                    <a:pt x="1032" y="984"/>
                  </a:lnTo>
                  <a:lnTo>
                    <a:pt x="1020" y="984"/>
                  </a:lnTo>
                  <a:lnTo>
                    <a:pt x="1002" y="990"/>
                  </a:lnTo>
                  <a:lnTo>
                    <a:pt x="990" y="996"/>
                  </a:lnTo>
                  <a:lnTo>
                    <a:pt x="978" y="996"/>
                  </a:lnTo>
                  <a:lnTo>
                    <a:pt x="966" y="1008"/>
                  </a:lnTo>
                  <a:lnTo>
                    <a:pt x="966" y="1020"/>
                  </a:lnTo>
                  <a:lnTo>
                    <a:pt x="960" y="1026"/>
                  </a:lnTo>
                  <a:lnTo>
                    <a:pt x="960" y="1038"/>
                  </a:lnTo>
                  <a:lnTo>
                    <a:pt x="876" y="1038"/>
                  </a:lnTo>
                  <a:lnTo>
                    <a:pt x="858" y="1044"/>
                  </a:lnTo>
                  <a:lnTo>
                    <a:pt x="828" y="1062"/>
                  </a:lnTo>
                  <a:lnTo>
                    <a:pt x="804" y="1080"/>
                  </a:lnTo>
                  <a:lnTo>
                    <a:pt x="780" y="1092"/>
                  </a:lnTo>
                  <a:lnTo>
                    <a:pt x="774" y="1098"/>
                  </a:lnTo>
                  <a:lnTo>
                    <a:pt x="750" y="1104"/>
                  </a:lnTo>
                  <a:lnTo>
                    <a:pt x="738" y="1122"/>
                  </a:lnTo>
                  <a:lnTo>
                    <a:pt x="732" y="1104"/>
                  </a:lnTo>
                  <a:lnTo>
                    <a:pt x="672" y="1104"/>
                  </a:lnTo>
                  <a:lnTo>
                    <a:pt x="648" y="1116"/>
                  </a:lnTo>
                  <a:lnTo>
                    <a:pt x="630" y="1122"/>
                  </a:lnTo>
                  <a:lnTo>
                    <a:pt x="624" y="1128"/>
                  </a:lnTo>
                  <a:lnTo>
                    <a:pt x="606" y="1128"/>
                  </a:lnTo>
                  <a:lnTo>
                    <a:pt x="606" y="1140"/>
                  </a:lnTo>
                  <a:lnTo>
                    <a:pt x="576" y="1146"/>
                  </a:lnTo>
                  <a:lnTo>
                    <a:pt x="564" y="1152"/>
                  </a:lnTo>
                  <a:lnTo>
                    <a:pt x="540" y="1152"/>
                  </a:lnTo>
                  <a:lnTo>
                    <a:pt x="516" y="1170"/>
                  </a:lnTo>
                  <a:lnTo>
                    <a:pt x="522" y="1182"/>
                  </a:lnTo>
                  <a:lnTo>
                    <a:pt x="540" y="1164"/>
                  </a:lnTo>
                  <a:lnTo>
                    <a:pt x="558" y="1176"/>
                  </a:lnTo>
                  <a:lnTo>
                    <a:pt x="582" y="1158"/>
                  </a:lnTo>
                  <a:lnTo>
                    <a:pt x="582" y="1170"/>
                  </a:lnTo>
                  <a:lnTo>
                    <a:pt x="594" y="1170"/>
                  </a:lnTo>
                  <a:lnTo>
                    <a:pt x="606" y="1164"/>
                  </a:lnTo>
                  <a:lnTo>
                    <a:pt x="618" y="1164"/>
                  </a:lnTo>
                  <a:lnTo>
                    <a:pt x="642" y="1140"/>
                  </a:lnTo>
                  <a:lnTo>
                    <a:pt x="654" y="1134"/>
                  </a:lnTo>
                  <a:lnTo>
                    <a:pt x="666" y="1122"/>
                  </a:lnTo>
                  <a:lnTo>
                    <a:pt x="684" y="1122"/>
                  </a:lnTo>
                  <a:lnTo>
                    <a:pt x="684" y="1134"/>
                  </a:lnTo>
                  <a:lnTo>
                    <a:pt x="690" y="1140"/>
                  </a:lnTo>
                  <a:lnTo>
                    <a:pt x="708" y="1140"/>
                  </a:lnTo>
                  <a:lnTo>
                    <a:pt x="732" y="1128"/>
                  </a:lnTo>
                  <a:lnTo>
                    <a:pt x="744" y="1128"/>
                  </a:lnTo>
                  <a:lnTo>
                    <a:pt x="756" y="1122"/>
                  </a:lnTo>
                  <a:lnTo>
                    <a:pt x="762" y="1116"/>
                  </a:lnTo>
                  <a:lnTo>
                    <a:pt x="768" y="1116"/>
                  </a:lnTo>
                  <a:lnTo>
                    <a:pt x="804" y="1128"/>
                  </a:lnTo>
                  <a:lnTo>
                    <a:pt x="822" y="1110"/>
                  </a:lnTo>
                  <a:lnTo>
                    <a:pt x="834" y="1110"/>
                  </a:lnTo>
                  <a:lnTo>
                    <a:pt x="852" y="1104"/>
                  </a:lnTo>
                  <a:lnTo>
                    <a:pt x="870" y="1104"/>
                  </a:lnTo>
                  <a:lnTo>
                    <a:pt x="894" y="1092"/>
                  </a:lnTo>
                  <a:lnTo>
                    <a:pt x="918" y="1068"/>
                  </a:lnTo>
                  <a:lnTo>
                    <a:pt x="942" y="1056"/>
                  </a:lnTo>
                  <a:lnTo>
                    <a:pt x="972" y="1056"/>
                  </a:lnTo>
                  <a:lnTo>
                    <a:pt x="978" y="1044"/>
                  </a:lnTo>
                  <a:lnTo>
                    <a:pt x="1014" y="1044"/>
                  </a:lnTo>
                  <a:lnTo>
                    <a:pt x="1026" y="1038"/>
                  </a:lnTo>
                  <a:lnTo>
                    <a:pt x="1032" y="1038"/>
                  </a:lnTo>
                  <a:lnTo>
                    <a:pt x="1038" y="1032"/>
                  </a:lnTo>
                  <a:lnTo>
                    <a:pt x="1050" y="1032"/>
                  </a:lnTo>
                  <a:lnTo>
                    <a:pt x="1086" y="1020"/>
                  </a:lnTo>
                  <a:lnTo>
                    <a:pt x="1110" y="1008"/>
                  </a:lnTo>
                  <a:lnTo>
                    <a:pt x="1122" y="996"/>
                  </a:lnTo>
                  <a:lnTo>
                    <a:pt x="1134" y="990"/>
                  </a:lnTo>
                  <a:lnTo>
                    <a:pt x="1140" y="984"/>
                  </a:lnTo>
                  <a:lnTo>
                    <a:pt x="1206" y="972"/>
                  </a:lnTo>
                  <a:lnTo>
                    <a:pt x="1260" y="942"/>
                  </a:lnTo>
                  <a:lnTo>
                    <a:pt x="1296" y="942"/>
                  </a:lnTo>
                  <a:lnTo>
                    <a:pt x="1314" y="936"/>
                  </a:lnTo>
                  <a:lnTo>
                    <a:pt x="1326" y="936"/>
                  </a:lnTo>
                  <a:lnTo>
                    <a:pt x="1338" y="930"/>
                  </a:lnTo>
                  <a:lnTo>
                    <a:pt x="1368" y="900"/>
                  </a:lnTo>
                  <a:lnTo>
                    <a:pt x="1380" y="900"/>
                  </a:lnTo>
                  <a:lnTo>
                    <a:pt x="1404" y="888"/>
                  </a:lnTo>
                  <a:lnTo>
                    <a:pt x="1416" y="888"/>
                  </a:lnTo>
                  <a:lnTo>
                    <a:pt x="1428" y="882"/>
                  </a:lnTo>
                  <a:lnTo>
                    <a:pt x="1434" y="876"/>
                  </a:lnTo>
                  <a:lnTo>
                    <a:pt x="1434" y="864"/>
                  </a:lnTo>
                  <a:lnTo>
                    <a:pt x="1422" y="864"/>
                  </a:lnTo>
                  <a:lnTo>
                    <a:pt x="1428" y="858"/>
                  </a:lnTo>
                  <a:lnTo>
                    <a:pt x="1452" y="846"/>
                  </a:lnTo>
                  <a:lnTo>
                    <a:pt x="1458" y="840"/>
                  </a:lnTo>
                  <a:lnTo>
                    <a:pt x="1470" y="834"/>
                  </a:lnTo>
                  <a:lnTo>
                    <a:pt x="1476" y="828"/>
                  </a:lnTo>
                  <a:lnTo>
                    <a:pt x="1488" y="828"/>
                  </a:lnTo>
                  <a:lnTo>
                    <a:pt x="1500" y="822"/>
                  </a:lnTo>
                  <a:lnTo>
                    <a:pt x="1512" y="822"/>
                  </a:lnTo>
                  <a:lnTo>
                    <a:pt x="1518" y="816"/>
                  </a:lnTo>
                  <a:lnTo>
                    <a:pt x="1524" y="816"/>
                  </a:lnTo>
                  <a:lnTo>
                    <a:pt x="1596" y="786"/>
                  </a:lnTo>
                  <a:lnTo>
                    <a:pt x="1590" y="768"/>
                  </a:lnTo>
                  <a:lnTo>
                    <a:pt x="1602" y="768"/>
                  </a:lnTo>
                  <a:lnTo>
                    <a:pt x="1608" y="774"/>
                  </a:lnTo>
                  <a:lnTo>
                    <a:pt x="1626" y="774"/>
                  </a:lnTo>
                  <a:lnTo>
                    <a:pt x="1638" y="762"/>
                  </a:lnTo>
                  <a:lnTo>
                    <a:pt x="1650" y="762"/>
                  </a:lnTo>
                  <a:lnTo>
                    <a:pt x="1674" y="750"/>
                  </a:lnTo>
                  <a:lnTo>
                    <a:pt x="1680" y="744"/>
                  </a:lnTo>
                  <a:lnTo>
                    <a:pt x="1704" y="732"/>
                  </a:lnTo>
                  <a:lnTo>
                    <a:pt x="1740" y="720"/>
                  </a:lnTo>
                  <a:lnTo>
                    <a:pt x="1770" y="708"/>
                  </a:lnTo>
                  <a:lnTo>
                    <a:pt x="1794" y="702"/>
                  </a:lnTo>
                  <a:lnTo>
                    <a:pt x="1812" y="702"/>
                  </a:lnTo>
                  <a:lnTo>
                    <a:pt x="1818" y="708"/>
                  </a:lnTo>
                  <a:lnTo>
                    <a:pt x="1842" y="720"/>
                  </a:lnTo>
                  <a:lnTo>
                    <a:pt x="1848" y="726"/>
                  </a:lnTo>
                  <a:lnTo>
                    <a:pt x="1812" y="726"/>
                  </a:lnTo>
                  <a:lnTo>
                    <a:pt x="1794" y="714"/>
                  </a:lnTo>
                  <a:lnTo>
                    <a:pt x="1758" y="738"/>
                  </a:lnTo>
                  <a:lnTo>
                    <a:pt x="1728" y="738"/>
                  </a:lnTo>
                  <a:lnTo>
                    <a:pt x="1722" y="744"/>
                  </a:lnTo>
                  <a:lnTo>
                    <a:pt x="1710" y="750"/>
                  </a:lnTo>
                  <a:lnTo>
                    <a:pt x="1704" y="762"/>
                  </a:lnTo>
                  <a:lnTo>
                    <a:pt x="1692" y="768"/>
                  </a:lnTo>
                  <a:lnTo>
                    <a:pt x="1686" y="774"/>
                  </a:lnTo>
                  <a:lnTo>
                    <a:pt x="1680" y="774"/>
                  </a:lnTo>
                  <a:lnTo>
                    <a:pt x="1668" y="780"/>
                  </a:lnTo>
                  <a:lnTo>
                    <a:pt x="1656" y="780"/>
                  </a:lnTo>
                  <a:lnTo>
                    <a:pt x="1638" y="786"/>
                  </a:lnTo>
                  <a:lnTo>
                    <a:pt x="1614" y="798"/>
                  </a:lnTo>
                  <a:lnTo>
                    <a:pt x="1614" y="804"/>
                  </a:lnTo>
                  <a:lnTo>
                    <a:pt x="1620" y="810"/>
                  </a:lnTo>
                  <a:lnTo>
                    <a:pt x="1632" y="816"/>
                  </a:lnTo>
                  <a:lnTo>
                    <a:pt x="1650" y="816"/>
                  </a:lnTo>
                  <a:lnTo>
                    <a:pt x="1644" y="816"/>
                  </a:lnTo>
                  <a:lnTo>
                    <a:pt x="1638" y="822"/>
                  </a:lnTo>
                  <a:lnTo>
                    <a:pt x="1632" y="822"/>
                  </a:lnTo>
                  <a:lnTo>
                    <a:pt x="1620" y="828"/>
                  </a:lnTo>
                  <a:lnTo>
                    <a:pt x="1572" y="828"/>
                  </a:lnTo>
                  <a:lnTo>
                    <a:pt x="1566" y="834"/>
                  </a:lnTo>
                  <a:lnTo>
                    <a:pt x="1560" y="834"/>
                  </a:lnTo>
                  <a:lnTo>
                    <a:pt x="1560" y="846"/>
                  </a:lnTo>
                  <a:lnTo>
                    <a:pt x="1572" y="858"/>
                  </a:lnTo>
                  <a:lnTo>
                    <a:pt x="1584" y="858"/>
                  </a:lnTo>
                  <a:lnTo>
                    <a:pt x="1596" y="852"/>
                  </a:lnTo>
                  <a:lnTo>
                    <a:pt x="1638" y="834"/>
                  </a:lnTo>
                  <a:lnTo>
                    <a:pt x="1680" y="810"/>
                  </a:lnTo>
                  <a:lnTo>
                    <a:pt x="1722" y="798"/>
                  </a:lnTo>
                  <a:lnTo>
                    <a:pt x="1788" y="798"/>
                  </a:lnTo>
                  <a:lnTo>
                    <a:pt x="1818" y="792"/>
                  </a:lnTo>
                  <a:lnTo>
                    <a:pt x="1824" y="786"/>
                  </a:lnTo>
                  <a:lnTo>
                    <a:pt x="1848" y="774"/>
                  </a:lnTo>
                  <a:lnTo>
                    <a:pt x="1854" y="762"/>
                  </a:lnTo>
                  <a:lnTo>
                    <a:pt x="1866" y="756"/>
                  </a:lnTo>
                  <a:lnTo>
                    <a:pt x="1872" y="750"/>
                  </a:lnTo>
                  <a:lnTo>
                    <a:pt x="1866" y="738"/>
                  </a:lnTo>
                  <a:lnTo>
                    <a:pt x="1878" y="732"/>
                  </a:lnTo>
                  <a:lnTo>
                    <a:pt x="1908" y="720"/>
                  </a:lnTo>
                  <a:lnTo>
                    <a:pt x="1944" y="714"/>
                  </a:lnTo>
                  <a:lnTo>
                    <a:pt x="1962" y="708"/>
                  </a:lnTo>
                  <a:lnTo>
                    <a:pt x="1968" y="708"/>
                  </a:lnTo>
                  <a:lnTo>
                    <a:pt x="1980" y="720"/>
                  </a:lnTo>
                  <a:lnTo>
                    <a:pt x="1980" y="726"/>
                  </a:lnTo>
                  <a:lnTo>
                    <a:pt x="2046" y="702"/>
                  </a:lnTo>
                  <a:lnTo>
                    <a:pt x="2004" y="738"/>
                  </a:lnTo>
                  <a:lnTo>
                    <a:pt x="2022" y="744"/>
                  </a:lnTo>
                  <a:lnTo>
                    <a:pt x="2022" y="762"/>
                  </a:lnTo>
                  <a:lnTo>
                    <a:pt x="2028" y="762"/>
                  </a:lnTo>
                  <a:lnTo>
                    <a:pt x="2034" y="756"/>
                  </a:lnTo>
                  <a:lnTo>
                    <a:pt x="2094" y="726"/>
                  </a:lnTo>
                  <a:lnTo>
                    <a:pt x="2082" y="732"/>
                  </a:lnTo>
                  <a:lnTo>
                    <a:pt x="2076" y="744"/>
                  </a:lnTo>
                  <a:lnTo>
                    <a:pt x="2064" y="750"/>
                  </a:lnTo>
                  <a:lnTo>
                    <a:pt x="2058" y="762"/>
                  </a:lnTo>
                  <a:lnTo>
                    <a:pt x="2046" y="774"/>
                  </a:lnTo>
                  <a:lnTo>
                    <a:pt x="2052" y="780"/>
                  </a:lnTo>
                  <a:lnTo>
                    <a:pt x="2064" y="780"/>
                  </a:lnTo>
                  <a:lnTo>
                    <a:pt x="2076" y="786"/>
                  </a:lnTo>
                  <a:lnTo>
                    <a:pt x="2106" y="786"/>
                  </a:lnTo>
                  <a:lnTo>
                    <a:pt x="2208" y="798"/>
                  </a:lnTo>
                  <a:lnTo>
                    <a:pt x="2238" y="780"/>
                  </a:lnTo>
                  <a:lnTo>
                    <a:pt x="2232" y="786"/>
                  </a:lnTo>
                  <a:lnTo>
                    <a:pt x="2232" y="810"/>
                  </a:lnTo>
                  <a:lnTo>
                    <a:pt x="2298" y="810"/>
                  </a:lnTo>
                  <a:lnTo>
                    <a:pt x="2334" y="804"/>
                  </a:lnTo>
                  <a:lnTo>
                    <a:pt x="2328" y="804"/>
                  </a:lnTo>
                  <a:lnTo>
                    <a:pt x="2322" y="810"/>
                  </a:lnTo>
                  <a:lnTo>
                    <a:pt x="2310" y="810"/>
                  </a:lnTo>
                  <a:lnTo>
                    <a:pt x="2286" y="822"/>
                  </a:lnTo>
                  <a:lnTo>
                    <a:pt x="2280" y="828"/>
                  </a:lnTo>
                  <a:lnTo>
                    <a:pt x="2280" y="834"/>
                  </a:lnTo>
                  <a:lnTo>
                    <a:pt x="2292" y="846"/>
                  </a:lnTo>
                  <a:lnTo>
                    <a:pt x="2304" y="852"/>
                  </a:lnTo>
                  <a:lnTo>
                    <a:pt x="2310" y="858"/>
                  </a:lnTo>
                  <a:lnTo>
                    <a:pt x="2310" y="882"/>
                  </a:lnTo>
                  <a:lnTo>
                    <a:pt x="2316" y="888"/>
                  </a:lnTo>
                  <a:lnTo>
                    <a:pt x="2316" y="900"/>
                  </a:lnTo>
                  <a:lnTo>
                    <a:pt x="2322" y="912"/>
                  </a:lnTo>
                  <a:lnTo>
                    <a:pt x="2358" y="912"/>
                  </a:lnTo>
                  <a:lnTo>
                    <a:pt x="2370" y="906"/>
                  </a:lnTo>
                  <a:lnTo>
                    <a:pt x="2388" y="906"/>
                  </a:lnTo>
                  <a:lnTo>
                    <a:pt x="2382" y="876"/>
                  </a:lnTo>
                  <a:lnTo>
                    <a:pt x="2400" y="870"/>
                  </a:lnTo>
                  <a:lnTo>
                    <a:pt x="2412" y="888"/>
                  </a:lnTo>
                  <a:lnTo>
                    <a:pt x="2442" y="876"/>
                  </a:lnTo>
                  <a:lnTo>
                    <a:pt x="2430" y="888"/>
                  </a:lnTo>
                  <a:lnTo>
                    <a:pt x="2430" y="900"/>
                  </a:lnTo>
                  <a:lnTo>
                    <a:pt x="2424" y="906"/>
                  </a:lnTo>
                  <a:lnTo>
                    <a:pt x="2424" y="912"/>
                  </a:lnTo>
                  <a:lnTo>
                    <a:pt x="2430" y="918"/>
                  </a:lnTo>
                  <a:lnTo>
                    <a:pt x="2436" y="918"/>
                  </a:lnTo>
                  <a:lnTo>
                    <a:pt x="2448" y="912"/>
                  </a:lnTo>
                  <a:lnTo>
                    <a:pt x="2454" y="906"/>
                  </a:lnTo>
                  <a:lnTo>
                    <a:pt x="2460" y="894"/>
                  </a:lnTo>
                  <a:lnTo>
                    <a:pt x="2466" y="888"/>
                  </a:lnTo>
                  <a:lnTo>
                    <a:pt x="2472" y="876"/>
                  </a:lnTo>
                  <a:lnTo>
                    <a:pt x="2502" y="834"/>
                  </a:lnTo>
                  <a:lnTo>
                    <a:pt x="2478" y="900"/>
                  </a:lnTo>
                  <a:lnTo>
                    <a:pt x="2484" y="924"/>
                  </a:lnTo>
                  <a:lnTo>
                    <a:pt x="2520" y="912"/>
                  </a:lnTo>
                  <a:lnTo>
                    <a:pt x="2496" y="936"/>
                  </a:lnTo>
                  <a:lnTo>
                    <a:pt x="2520" y="954"/>
                  </a:lnTo>
                  <a:lnTo>
                    <a:pt x="2502" y="954"/>
                  </a:lnTo>
                  <a:lnTo>
                    <a:pt x="2502" y="972"/>
                  </a:lnTo>
                  <a:lnTo>
                    <a:pt x="2472" y="990"/>
                  </a:lnTo>
                  <a:lnTo>
                    <a:pt x="2454" y="1002"/>
                  </a:lnTo>
                  <a:lnTo>
                    <a:pt x="2484" y="1020"/>
                  </a:lnTo>
                  <a:lnTo>
                    <a:pt x="2478" y="1050"/>
                  </a:lnTo>
                  <a:lnTo>
                    <a:pt x="2460" y="1068"/>
                  </a:lnTo>
                  <a:lnTo>
                    <a:pt x="2478" y="1080"/>
                  </a:lnTo>
                  <a:lnTo>
                    <a:pt x="2460" y="1098"/>
                  </a:lnTo>
                  <a:lnTo>
                    <a:pt x="2490" y="1098"/>
                  </a:lnTo>
                  <a:lnTo>
                    <a:pt x="2526" y="1086"/>
                  </a:lnTo>
                  <a:lnTo>
                    <a:pt x="2496" y="1122"/>
                  </a:lnTo>
                  <a:lnTo>
                    <a:pt x="2478" y="1140"/>
                  </a:lnTo>
                  <a:lnTo>
                    <a:pt x="2502" y="1146"/>
                  </a:lnTo>
                  <a:lnTo>
                    <a:pt x="2454" y="1164"/>
                  </a:lnTo>
                  <a:lnTo>
                    <a:pt x="2436" y="1176"/>
                  </a:lnTo>
                  <a:lnTo>
                    <a:pt x="2454" y="1188"/>
                  </a:lnTo>
                  <a:lnTo>
                    <a:pt x="2454" y="1200"/>
                  </a:lnTo>
                  <a:lnTo>
                    <a:pt x="2472" y="1188"/>
                  </a:lnTo>
                  <a:lnTo>
                    <a:pt x="2490" y="1182"/>
                  </a:lnTo>
                  <a:lnTo>
                    <a:pt x="2502" y="1170"/>
                  </a:lnTo>
                  <a:lnTo>
                    <a:pt x="2514" y="1164"/>
                  </a:lnTo>
                  <a:lnTo>
                    <a:pt x="2532" y="1146"/>
                  </a:lnTo>
                  <a:lnTo>
                    <a:pt x="2538" y="1134"/>
                  </a:lnTo>
                  <a:lnTo>
                    <a:pt x="2538" y="1122"/>
                  </a:lnTo>
                  <a:lnTo>
                    <a:pt x="2550" y="1116"/>
                  </a:lnTo>
                  <a:lnTo>
                    <a:pt x="2562" y="1104"/>
                  </a:lnTo>
                  <a:lnTo>
                    <a:pt x="2574" y="1098"/>
                  </a:lnTo>
                  <a:lnTo>
                    <a:pt x="2574" y="1086"/>
                  </a:lnTo>
                  <a:lnTo>
                    <a:pt x="2568" y="1080"/>
                  </a:lnTo>
                  <a:lnTo>
                    <a:pt x="2562" y="1080"/>
                  </a:lnTo>
                  <a:close/>
                  <a:moveTo>
                    <a:pt x="2394" y="1056"/>
                  </a:moveTo>
                  <a:lnTo>
                    <a:pt x="2400" y="1062"/>
                  </a:lnTo>
                  <a:lnTo>
                    <a:pt x="2418" y="1062"/>
                  </a:lnTo>
                  <a:lnTo>
                    <a:pt x="2436" y="1044"/>
                  </a:lnTo>
                  <a:lnTo>
                    <a:pt x="2460" y="1038"/>
                  </a:lnTo>
                  <a:lnTo>
                    <a:pt x="2454" y="1020"/>
                  </a:lnTo>
                  <a:lnTo>
                    <a:pt x="2430" y="1020"/>
                  </a:lnTo>
                  <a:lnTo>
                    <a:pt x="2418" y="1026"/>
                  </a:lnTo>
                  <a:lnTo>
                    <a:pt x="2412" y="1032"/>
                  </a:lnTo>
                  <a:lnTo>
                    <a:pt x="2406" y="1044"/>
                  </a:lnTo>
                  <a:lnTo>
                    <a:pt x="2394" y="1050"/>
                  </a:lnTo>
                  <a:lnTo>
                    <a:pt x="2394" y="1056"/>
                  </a:lnTo>
                  <a:close/>
                  <a:moveTo>
                    <a:pt x="2376" y="984"/>
                  </a:moveTo>
                  <a:lnTo>
                    <a:pt x="2358" y="984"/>
                  </a:lnTo>
                  <a:lnTo>
                    <a:pt x="2346" y="990"/>
                  </a:lnTo>
                  <a:lnTo>
                    <a:pt x="2334" y="1002"/>
                  </a:lnTo>
                  <a:lnTo>
                    <a:pt x="2334" y="1014"/>
                  </a:lnTo>
                  <a:lnTo>
                    <a:pt x="2322" y="1026"/>
                  </a:lnTo>
                  <a:lnTo>
                    <a:pt x="2322" y="1044"/>
                  </a:lnTo>
                  <a:lnTo>
                    <a:pt x="2310" y="1056"/>
                  </a:lnTo>
                  <a:lnTo>
                    <a:pt x="2310" y="1074"/>
                  </a:lnTo>
                  <a:lnTo>
                    <a:pt x="2316" y="1080"/>
                  </a:lnTo>
                  <a:lnTo>
                    <a:pt x="2322" y="1074"/>
                  </a:lnTo>
                  <a:lnTo>
                    <a:pt x="2328" y="1062"/>
                  </a:lnTo>
                  <a:lnTo>
                    <a:pt x="2340" y="1050"/>
                  </a:lnTo>
                  <a:lnTo>
                    <a:pt x="2352" y="1044"/>
                  </a:lnTo>
                  <a:lnTo>
                    <a:pt x="2376" y="1020"/>
                  </a:lnTo>
                  <a:lnTo>
                    <a:pt x="2382" y="1008"/>
                  </a:lnTo>
                  <a:lnTo>
                    <a:pt x="2382" y="990"/>
                  </a:lnTo>
                  <a:lnTo>
                    <a:pt x="2376" y="984"/>
                  </a:lnTo>
                  <a:close/>
                  <a:moveTo>
                    <a:pt x="786" y="810"/>
                  </a:moveTo>
                  <a:lnTo>
                    <a:pt x="798" y="810"/>
                  </a:lnTo>
                  <a:lnTo>
                    <a:pt x="834" y="798"/>
                  </a:lnTo>
                  <a:lnTo>
                    <a:pt x="858" y="786"/>
                  </a:lnTo>
                  <a:lnTo>
                    <a:pt x="864" y="780"/>
                  </a:lnTo>
                  <a:lnTo>
                    <a:pt x="870" y="780"/>
                  </a:lnTo>
                  <a:lnTo>
                    <a:pt x="864" y="774"/>
                  </a:lnTo>
                  <a:lnTo>
                    <a:pt x="828" y="762"/>
                  </a:lnTo>
                  <a:lnTo>
                    <a:pt x="810" y="762"/>
                  </a:lnTo>
                  <a:lnTo>
                    <a:pt x="798" y="768"/>
                  </a:lnTo>
                  <a:lnTo>
                    <a:pt x="792" y="774"/>
                  </a:lnTo>
                  <a:lnTo>
                    <a:pt x="786" y="768"/>
                  </a:lnTo>
                  <a:lnTo>
                    <a:pt x="774" y="768"/>
                  </a:lnTo>
                  <a:lnTo>
                    <a:pt x="768" y="774"/>
                  </a:lnTo>
                  <a:lnTo>
                    <a:pt x="768" y="804"/>
                  </a:lnTo>
                  <a:lnTo>
                    <a:pt x="774" y="810"/>
                  </a:lnTo>
                  <a:lnTo>
                    <a:pt x="786" y="810"/>
                  </a:lnTo>
                  <a:close/>
                  <a:moveTo>
                    <a:pt x="0" y="1332"/>
                  </a:moveTo>
                  <a:lnTo>
                    <a:pt x="60" y="1320"/>
                  </a:lnTo>
                  <a:lnTo>
                    <a:pt x="72" y="1302"/>
                  </a:lnTo>
                  <a:lnTo>
                    <a:pt x="132" y="1296"/>
                  </a:lnTo>
                  <a:lnTo>
                    <a:pt x="114" y="1272"/>
                  </a:lnTo>
                  <a:lnTo>
                    <a:pt x="0" y="1332"/>
                  </a:lnTo>
                  <a:close/>
                  <a:moveTo>
                    <a:pt x="1362" y="954"/>
                  </a:moveTo>
                  <a:lnTo>
                    <a:pt x="1350" y="954"/>
                  </a:lnTo>
                  <a:lnTo>
                    <a:pt x="1338" y="960"/>
                  </a:lnTo>
                  <a:lnTo>
                    <a:pt x="1332" y="954"/>
                  </a:lnTo>
                  <a:lnTo>
                    <a:pt x="1314" y="954"/>
                  </a:lnTo>
                  <a:lnTo>
                    <a:pt x="1314" y="978"/>
                  </a:lnTo>
                  <a:lnTo>
                    <a:pt x="1290" y="996"/>
                  </a:lnTo>
                  <a:lnTo>
                    <a:pt x="1290" y="972"/>
                  </a:lnTo>
                  <a:lnTo>
                    <a:pt x="1278" y="966"/>
                  </a:lnTo>
                  <a:lnTo>
                    <a:pt x="1272" y="966"/>
                  </a:lnTo>
                  <a:lnTo>
                    <a:pt x="1248" y="978"/>
                  </a:lnTo>
                  <a:lnTo>
                    <a:pt x="1242" y="978"/>
                  </a:lnTo>
                  <a:lnTo>
                    <a:pt x="1230" y="990"/>
                  </a:lnTo>
                  <a:lnTo>
                    <a:pt x="1224" y="1002"/>
                  </a:lnTo>
                  <a:lnTo>
                    <a:pt x="1218" y="1008"/>
                  </a:lnTo>
                  <a:lnTo>
                    <a:pt x="1218" y="1014"/>
                  </a:lnTo>
                  <a:lnTo>
                    <a:pt x="1224" y="1014"/>
                  </a:lnTo>
                  <a:lnTo>
                    <a:pt x="1230" y="1020"/>
                  </a:lnTo>
                  <a:lnTo>
                    <a:pt x="1278" y="1020"/>
                  </a:lnTo>
                  <a:lnTo>
                    <a:pt x="1296" y="1014"/>
                  </a:lnTo>
                  <a:lnTo>
                    <a:pt x="1308" y="1014"/>
                  </a:lnTo>
                  <a:lnTo>
                    <a:pt x="1320" y="1008"/>
                  </a:lnTo>
                  <a:lnTo>
                    <a:pt x="1320" y="996"/>
                  </a:lnTo>
                  <a:lnTo>
                    <a:pt x="1350" y="990"/>
                  </a:lnTo>
                  <a:lnTo>
                    <a:pt x="1350" y="984"/>
                  </a:lnTo>
                  <a:lnTo>
                    <a:pt x="1386" y="978"/>
                  </a:lnTo>
                  <a:lnTo>
                    <a:pt x="1398" y="954"/>
                  </a:lnTo>
                  <a:lnTo>
                    <a:pt x="1380" y="960"/>
                  </a:lnTo>
                  <a:lnTo>
                    <a:pt x="1374" y="954"/>
                  </a:lnTo>
                  <a:lnTo>
                    <a:pt x="1362" y="954"/>
                  </a:lnTo>
                  <a:close/>
                  <a:moveTo>
                    <a:pt x="162" y="1290"/>
                  </a:moveTo>
                  <a:lnTo>
                    <a:pt x="204" y="1290"/>
                  </a:lnTo>
                  <a:lnTo>
                    <a:pt x="240" y="1260"/>
                  </a:lnTo>
                  <a:lnTo>
                    <a:pt x="228" y="1242"/>
                  </a:lnTo>
                  <a:lnTo>
                    <a:pt x="162" y="1290"/>
                  </a:lnTo>
                  <a:close/>
                  <a:moveTo>
                    <a:pt x="2466" y="1140"/>
                  </a:moveTo>
                  <a:lnTo>
                    <a:pt x="2472" y="1128"/>
                  </a:lnTo>
                  <a:lnTo>
                    <a:pt x="2454" y="1110"/>
                  </a:lnTo>
                  <a:lnTo>
                    <a:pt x="2448" y="1110"/>
                  </a:lnTo>
                  <a:lnTo>
                    <a:pt x="2436" y="1122"/>
                  </a:lnTo>
                  <a:lnTo>
                    <a:pt x="2430" y="1134"/>
                  </a:lnTo>
                  <a:lnTo>
                    <a:pt x="2424" y="1152"/>
                  </a:lnTo>
                  <a:lnTo>
                    <a:pt x="2418" y="1164"/>
                  </a:lnTo>
                  <a:lnTo>
                    <a:pt x="2418" y="1176"/>
                  </a:lnTo>
                  <a:lnTo>
                    <a:pt x="2436" y="1158"/>
                  </a:lnTo>
                  <a:lnTo>
                    <a:pt x="2454" y="1158"/>
                  </a:lnTo>
                  <a:lnTo>
                    <a:pt x="2460" y="1152"/>
                  </a:lnTo>
                  <a:lnTo>
                    <a:pt x="2466" y="1140"/>
                  </a:lnTo>
                  <a:close/>
                  <a:moveTo>
                    <a:pt x="1428" y="912"/>
                  </a:moveTo>
                  <a:lnTo>
                    <a:pt x="1404" y="924"/>
                  </a:lnTo>
                  <a:lnTo>
                    <a:pt x="1386" y="942"/>
                  </a:lnTo>
                  <a:lnTo>
                    <a:pt x="1386" y="948"/>
                  </a:lnTo>
                  <a:lnTo>
                    <a:pt x="1398" y="954"/>
                  </a:lnTo>
                  <a:lnTo>
                    <a:pt x="1410" y="954"/>
                  </a:lnTo>
                  <a:lnTo>
                    <a:pt x="1422" y="948"/>
                  </a:lnTo>
                  <a:lnTo>
                    <a:pt x="1428" y="948"/>
                  </a:lnTo>
                  <a:lnTo>
                    <a:pt x="1440" y="942"/>
                  </a:lnTo>
                  <a:lnTo>
                    <a:pt x="1446" y="930"/>
                  </a:lnTo>
                  <a:lnTo>
                    <a:pt x="1470" y="930"/>
                  </a:lnTo>
                  <a:lnTo>
                    <a:pt x="1470" y="924"/>
                  </a:lnTo>
                  <a:lnTo>
                    <a:pt x="1458" y="912"/>
                  </a:lnTo>
                  <a:lnTo>
                    <a:pt x="1452" y="912"/>
                  </a:lnTo>
                  <a:lnTo>
                    <a:pt x="1440" y="906"/>
                  </a:lnTo>
                  <a:lnTo>
                    <a:pt x="1428" y="912"/>
                  </a:lnTo>
                  <a:close/>
                  <a:moveTo>
                    <a:pt x="498" y="1164"/>
                  </a:moveTo>
                  <a:lnTo>
                    <a:pt x="486" y="1164"/>
                  </a:lnTo>
                  <a:lnTo>
                    <a:pt x="474" y="1170"/>
                  </a:lnTo>
                  <a:lnTo>
                    <a:pt x="462" y="1170"/>
                  </a:lnTo>
                  <a:lnTo>
                    <a:pt x="450" y="1176"/>
                  </a:lnTo>
                  <a:lnTo>
                    <a:pt x="444" y="1182"/>
                  </a:lnTo>
                  <a:lnTo>
                    <a:pt x="432" y="1182"/>
                  </a:lnTo>
                  <a:lnTo>
                    <a:pt x="426" y="1188"/>
                  </a:lnTo>
                  <a:lnTo>
                    <a:pt x="414" y="1188"/>
                  </a:lnTo>
                  <a:lnTo>
                    <a:pt x="390" y="1200"/>
                  </a:lnTo>
                  <a:lnTo>
                    <a:pt x="384" y="1206"/>
                  </a:lnTo>
                  <a:lnTo>
                    <a:pt x="384" y="1218"/>
                  </a:lnTo>
                  <a:lnTo>
                    <a:pt x="402" y="1218"/>
                  </a:lnTo>
                  <a:lnTo>
                    <a:pt x="420" y="1212"/>
                  </a:lnTo>
                  <a:lnTo>
                    <a:pt x="432" y="1206"/>
                  </a:lnTo>
                  <a:lnTo>
                    <a:pt x="504" y="1206"/>
                  </a:lnTo>
                  <a:lnTo>
                    <a:pt x="510" y="1200"/>
                  </a:lnTo>
                  <a:lnTo>
                    <a:pt x="510" y="1176"/>
                  </a:lnTo>
                  <a:lnTo>
                    <a:pt x="498" y="1164"/>
                  </a:lnTo>
                  <a:close/>
                  <a:moveTo>
                    <a:pt x="330" y="1242"/>
                  </a:moveTo>
                  <a:lnTo>
                    <a:pt x="330" y="1224"/>
                  </a:lnTo>
                  <a:lnTo>
                    <a:pt x="276" y="1242"/>
                  </a:lnTo>
                  <a:lnTo>
                    <a:pt x="330" y="1242"/>
                  </a:lnTo>
                  <a:close/>
                </a:path>
              </a:pathLst>
            </a:custGeom>
            <a:solidFill>
              <a:srgbClr val="0062AE"/>
            </a:solidFill>
            <a:ln w="3175" algn="ctr">
              <a:solidFill>
                <a:srgbClr val="A1ADB8"/>
              </a:solidFill>
              <a:round/>
              <a:headEnd/>
              <a:tailEnd/>
            </a:ln>
            <a:effec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dirty="0">
                <a:solidFill>
                  <a:prstClr val="black"/>
                </a:solidFill>
                <a:cs typeface="Calibri" pitchFamily="34" charset="0"/>
              </a:endParaRPr>
            </a:p>
          </p:txBody>
        </p:sp>
        <p:sp>
          <p:nvSpPr>
            <p:cNvPr id="13" name="Israel" descr="© INSCALE GmbH, 05.05.2010&#10;http://www.presentationload.com/">
              <a:extLst>
                <a:ext uri="{FF2B5EF4-FFF2-40B4-BE49-F238E27FC236}">
                  <a16:creationId xmlns:a16="http://schemas.microsoft.com/office/drawing/2014/main" id="{60A40982-7A60-045A-30FE-A9A890216CED}"/>
                </a:ext>
              </a:extLst>
            </p:cNvPr>
            <p:cNvSpPr>
              <a:spLocks/>
            </p:cNvSpPr>
            <p:nvPr/>
          </p:nvSpPr>
          <p:spPr bwMode="gray">
            <a:xfrm>
              <a:off x="5202682" y="3324757"/>
              <a:ext cx="41275" cy="130175"/>
            </a:xfrm>
            <a:custGeom>
              <a:avLst/>
              <a:gdLst>
                <a:gd name="T0" fmla="*/ 0 w 102"/>
                <a:gd name="T1" fmla="*/ 2147483647 h 324"/>
                <a:gd name="T2" fmla="*/ 2147483647 w 102"/>
                <a:gd name="T3" fmla="*/ 2147483647 h 324"/>
                <a:gd name="T4" fmla="*/ 2147483647 w 102"/>
                <a:gd name="T5" fmla="*/ 2147483647 h 324"/>
                <a:gd name="T6" fmla="*/ 2147483647 w 102"/>
                <a:gd name="T7" fmla="*/ 2147483647 h 324"/>
                <a:gd name="T8" fmla="*/ 2147483647 w 102"/>
                <a:gd name="T9" fmla="*/ 2147483647 h 324"/>
                <a:gd name="T10" fmla="*/ 2147483647 w 102"/>
                <a:gd name="T11" fmla="*/ 2147483647 h 324"/>
                <a:gd name="T12" fmla="*/ 2147483647 w 102"/>
                <a:gd name="T13" fmla="*/ 2147483647 h 324"/>
                <a:gd name="T14" fmla="*/ 2147483647 w 102"/>
                <a:gd name="T15" fmla="*/ 2147483647 h 324"/>
                <a:gd name="T16" fmla="*/ 2147483647 w 102"/>
                <a:gd name="T17" fmla="*/ 2147483647 h 324"/>
                <a:gd name="T18" fmla="*/ 2147483647 w 102"/>
                <a:gd name="T19" fmla="*/ 2147483647 h 324"/>
                <a:gd name="T20" fmla="*/ 2147483647 w 102"/>
                <a:gd name="T21" fmla="*/ 2147483647 h 324"/>
                <a:gd name="T22" fmla="*/ 2147483647 w 102"/>
                <a:gd name="T23" fmla="*/ 2147483647 h 324"/>
                <a:gd name="T24" fmla="*/ 2147483647 w 102"/>
                <a:gd name="T25" fmla="*/ 2147483647 h 324"/>
                <a:gd name="T26" fmla="*/ 2147483647 w 102"/>
                <a:gd name="T27" fmla="*/ 2147483647 h 324"/>
                <a:gd name="T28" fmla="*/ 2147483647 w 102"/>
                <a:gd name="T29" fmla="*/ 2147483647 h 324"/>
                <a:gd name="T30" fmla="*/ 2147483647 w 102"/>
                <a:gd name="T31" fmla="*/ 2147483647 h 324"/>
                <a:gd name="T32" fmla="*/ 2147483647 w 102"/>
                <a:gd name="T33" fmla="*/ 2147483647 h 324"/>
                <a:gd name="T34" fmla="*/ 2147483647 w 102"/>
                <a:gd name="T35" fmla="*/ 2147483647 h 324"/>
                <a:gd name="T36" fmla="*/ 2147483647 w 102"/>
                <a:gd name="T37" fmla="*/ 2147483647 h 324"/>
                <a:gd name="T38" fmla="*/ 2147483647 w 102"/>
                <a:gd name="T39" fmla="*/ 2147483647 h 324"/>
                <a:gd name="T40" fmla="*/ 2147483647 w 102"/>
                <a:gd name="T41" fmla="*/ 2147483647 h 324"/>
                <a:gd name="T42" fmla="*/ 2147483647 w 102"/>
                <a:gd name="T43" fmla="*/ 2147483647 h 324"/>
                <a:gd name="T44" fmla="*/ 2147483647 w 102"/>
                <a:gd name="T45" fmla="*/ 2147483647 h 324"/>
                <a:gd name="T46" fmla="*/ 2147483647 w 102"/>
                <a:gd name="T47" fmla="*/ 2147483647 h 324"/>
                <a:gd name="T48" fmla="*/ 2147483647 w 102"/>
                <a:gd name="T49" fmla="*/ 0 h 324"/>
                <a:gd name="T50" fmla="*/ 2147483647 w 102"/>
                <a:gd name="T51" fmla="*/ 2147483647 h 324"/>
                <a:gd name="T52" fmla="*/ 2147483647 w 102"/>
                <a:gd name="T53" fmla="*/ 2147483647 h 324"/>
                <a:gd name="T54" fmla="*/ 2147483647 w 102"/>
                <a:gd name="T55" fmla="*/ 2147483647 h 324"/>
                <a:gd name="T56" fmla="*/ 2147483647 w 102"/>
                <a:gd name="T57" fmla="*/ 2147483647 h 324"/>
                <a:gd name="T58" fmla="*/ 2147483647 w 102"/>
                <a:gd name="T59" fmla="*/ 2147483647 h 324"/>
                <a:gd name="T60" fmla="*/ 2147483647 w 102"/>
                <a:gd name="T61" fmla="*/ 2147483647 h 324"/>
                <a:gd name="T62" fmla="*/ 2147483647 w 102"/>
                <a:gd name="T63" fmla="*/ 2147483647 h 324"/>
                <a:gd name="T64" fmla="*/ 2147483647 w 102"/>
                <a:gd name="T65" fmla="*/ 2147483647 h 324"/>
                <a:gd name="T66" fmla="*/ 2147483647 w 102"/>
                <a:gd name="T67" fmla="*/ 2147483647 h 324"/>
                <a:gd name="T68" fmla="*/ 2147483647 w 102"/>
                <a:gd name="T69" fmla="*/ 2147483647 h 324"/>
                <a:gd name="T70" fmla="*/ 2147483647 w 102"/>
                <a:gd name="T71" fmla="*/ 2147483647 h 324"/>
                <a:gd name="T72" fmla="*/ 2147483647 w 102"/>
                <a:gd name="T73" fmla="*/ 2147483647 h 324"/>
                <a:gd name="T74" fmla="*/ 2147483647 w 102"/>
                <a:gd name="T75" fmla="*/ 2147483647 h 324"/>
                <a:gd name="T76" fmla="*/ 2147483647 w 102"/>
                <a:gd name="T77" fmla="*/ 2147483647 h 324"/>
                <a:gd name="T78" fmla="*/ 0 w 102"/>
                <a:gd name="T79" fmla="*/ 2147483647 h 324"/>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102"/>
                <a:gd name="T121" fmla="*/ 0 h 324"/>
                <a:gd name="T122" fmla="*/ 102 w 102"/>
                <a:gd name="T123" fmla="*/ 324 h 324"/>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102" h="324">
                  <a:moveTo>
                    <a:pt x="0" y="168"/>
                  </a:moveTo>
                  <a:lnTo>
                    <a:pt x="54" y="312"/>
                  </a:lnTo>
                  <a:lnTo>
                    <a:pt x="60" y="324"/>
                  </a:lnTo>
                  <a:lnTo>
                    <a:pt x="60" y="306"/>
                  </a:lnTo>
                  <a:lnTo>
                    <a:pt x="66" y="294"/>
                  </a:lnTo>
                  <a:lnTo>
                    <a:pt x="66" y="234"/>
                  </a:lnTo>
                  <a:lnTo>
                    <a:pt x="72" y="228"/>
                  </a:lnTo>
                  <a:lnTo>
                    <a:pt x="78" y="216"/>
                  </a:lnTo>
                  <a:lnTo>
                    <a:pt x="84" y="210"/>
                  </a:lnTo>
                  <a:lnTo>
                    <a:pt x="90" y="198"/>
                  </a:lnTo>
                  <a:lnTo>
                    <a:pt x="90" y="186"/>
                  </a:lnTo>
                  <a:lnTo>
                    <a:pt x="78" y="174"/>
                  </a:lnTo>
                  <a:lnTo>
                    <a:pt x="78" y="162"/>
                  </a:lnTo>
                  <a:lnTo>
                    <a:pt x="72" y="156"/>
                  </a:lnTo>
                  <a:lnTo>
                    <a:pt x="66" y="162"/>
                  </a:lnTo>
                  <a:lnTo>
                    <a:pt x="66" y="168"/>
                  </a:lnTo>
                  <a:lnTo>
                    <a:pt x="60" y="168"/>
                  </a:lnTo>
                  <a:lnTo>
                    <a:pt x="54" y="174"/>
                  </a:lnTo>
                  <a:lnTo>
                    <a:pt x="48" y="168"/>
                  </a:lnTo>
                  <a:lnTo>
                    <a:pt x="48" y="96"/>
                  </a:lnTo>
                  <a:lnTo>
                    <a:pt x="66" y="78"/>
                  </a:lnTo>
                  <a:lnTo>
                    <a:pt x="84" y="78"/>
                  </a:lnTo>
                  <a:lnTo>
                    <a:pt x="90" y="60"/>
                  </a:lnTo>
                  <a:lnTo>
                    <a:pt x="84" y="18"/>
                  </a:lnTo>
                  <a:lnTo>
                    <a:pt x="102" y="0"/>
                  </a:lnTo>
                  <a:lnTo>
                    <a:pt x="78" y="6"/>
                  </a:lnTo>
                  <a:lnTo>
                    <a:pt x="78" y="18"/>
                  </a:lnTo>
                  <a:lnTo>
                    <a:pt x="72" y="30"/>
                  </a:lnTo>
                  <a:lnTo>
                    <a:pt x="66" y="36"/>
                  </a:lnTo>
                  <a:lnTo>
                    <a:pt x="60" y="36"/>
                  </a:lnTo>
                  <a:lnTo>
                    <a:pt x="54" y="30"/>
                  </a:lnTo>
                  <a:lnTo>
                    <a:pt x="42" y="54"/>
                  </a:lnTo>
                  <a:lnTo>
                    <a:pt x="30" y="60"/>
                  </a:lnTo>
                  <a:lnTo>
                    <a:pt x="36" y="72"/>
                  </a:lnTo>
                  <a:lnTo>
                    <a:pt x="36" y="84"/>
                  </a:lnTo>
                  <a:lnTo>
                    <a:pt x="42" y="90"/>
                  </a:lnTo>
                  <a:lnTo>
                    <a:pt x="42" y="96"/>
                  </a:lnTo>
                  <a:lnTo>
                    <a:pt x="18" y="138"/>
                  </a:lnTo>
                  <a:lnTo>
                    <a:pt x="18" y="156"/>
                  </a:lnTo>
                  <a:lnTo>
                    <a:pt x="0" y="168"/>
                  </a:lnTo>
                  <a:close/>
                </a:path>
              </a:pathLst>
            </a:custGeom>
            <a:solidFill>
              <a:srgbClr val="0062AE"/>
            </a:solidFill>
            <a:ln w="3175" algn="ctr">
              <a:solidFill>
                <a:srgbClr val="A1ADB8"/>
              </a:solidFill>
              <a:round/>
              <a:headEnd/>
              <a:tailEnd/>
            </a:ln>
            <a:effec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dirty="0">
                <a:solidFill>
                  <a:prstClr val="black"/>
                </a:solidFill>
                <a:cs typeface="Calibri" pitchFamily="34" charset="0"/>
              </a:endParaRPr>
            </a:p>
          </p:txBody>
        </p:sp>
        <p:sp>
          <p:nvSpPr>
            <p:cNvPr id="14" name="Egypt" descr="© INSCALE GmbH, 05.05.2010&#10;http://www.presentationload.com/">
              <a:extLst>
                <a:ext uri="{FF2B5EF4-FFF2-40B4-BE49-F238E27FC236}">
                  <a16:creationId xmlns:a16="http://schemas.microsoft.com/office/drawing/2014/main" id="{92444882-82C4-F6AE-A88E-F2BDC09399DB}"/>
                </a:ext>
              </a:extLst>
            </p:cNvPr>
            <p:cNvSpPr>
              <a:spLocks/>
            </p:cNvSpPr>
            <p:nvPr/>
          </p:nvSpPr>
          <p:spPr bwMode="gray">
            <a:xfrm>
              <a:off x="4942332" y="3381907"/>
              <a:ext cx="317500" cy="323850"/>
            </a:xfrm>
            <a:custGeom>
              <a:avLst/>
              <a:gdLst>
                <a:gd name="T0" fmla="*/ 2147483647 w 792"/>
                <a:gd name="T1" fmla="*/ 2147483647 h 804"/>
                <a:gd name="T2" fmla="*/ 2147483647 w 792"/>
                <a:gd name="T3" fmla="*/ 2147483647 h 804"/>
                <a:gd name="T4" fmla="*/ 2147483647 w 792"/>
                <a:gd name="T5" fmla="*/ 2147483647 h 804"/>
                <a:gd name="T6" fmla="*/ 2147483647 w 792"/>
                <a:gd name="T7" fmla="*/ 2147483647 h 804"/>
                <a:gd name="T8" fmla="*/ 2147483647 w 792"/>
                <a:gd name="T9" fmla="*/ 2147483647 h 804"/>
                <a:gd name="T10" fmla="*/ 2147483647 w 792"/>
                <a:gd name="T11" fmla="*/ 2147483647 h 804"/>
                <a:gd name="T12" fmla="*/ 2147483647 w 792"/>
                <a:gd name="T13" fmla="*/ 2147483647 h 804"/>
                <a:gd name="T14" fmla="*/ 2147483647 w 792"/>
                <a:gd name="T15" fmla="*/ 2147483647 h 804"/>
                <a:gd name="T16" fmla="*/ 2147483647 w 792"/>
                <a:gd name="T17" fmla="*/ 2147483647 h 804"/>
                <a:gd name="T18" fmla="*/ 2147483647 w 792"/>
                <a:gd name="T19" fmla="*/ 2147483647 h 804"/>
                <a:gd name="T20" fmla="*/ 2147483647 w 792"/>
                <a:gd name="T21" fmla="*/ 2147483647 h 804"/>
                <a:gd name="T22" fmla="*/ 2147483647 w 792"/>
                <a:gd name="T23" fmla="*/ 2147483647 h 804"/>
                <a:gd name="T24" fmla="*/ 2147483647 w 792"/>
                <a:gd name="T25" fmla="*/ 2147483647 h 804"/>
                <a:gd name="T26" fmla="*/ 2147483647 w 792"/>
                <a:gd name="T27" fmla="*/ 2147483647 h 804"/>
                <a:gd name="T28" fmla="*/ 2147483647 w 792"/>
                <a:gd name="T29" fmla="*/ 2147483647 h 804"/>
                <a:gd name="T30" fmla="*/ 2147483647 w 792"/>
                <a:gd name="T31" fmla="*/ 2147483647 h 804"/>
                <a:gd name="T32" fmla="*/ 2147483647 w 792"/>
                <a:gd name="T33" fmla="*/ 2147483647 h 804"/>
                <a:gd name="T34" fmla="*/ 2147483647 w 792"/>
                <a:gd name="T35" fmla="*/ 2147483647 h 804"/>
                <a:gd name="T36" fmla="*/ 2147483647 w 792"/>
                <a:gd name="T37" fmla="*/ 2147483647 h 804"/>
                <a:gd name="T38" fmla="*/ 2147483647 w 792"/>
                <a:gd name="T39" fmla="*/ 2147483647 h 804"/>
                <a:gd name="T40" fmla="*/ 2147483647 w 792"/>
                <a:gd name="T41" fmla="*/ 2147483647 h 804"/>
                <a:gd name="T42" fmla="*/ 2147483647 w 792"/>
                <a:gd name="T43" fmla="*/ 2147483647 h 804"/>
                <a:gd name="T44" fmla="*/ 2147483647 w 792"/>
                <a:gd name="T45" fmla="*/ 2147483647 h 804"/>
                <a:gd name="T46" fmla="*/ 2147483647 w 792"/>
                <a:gd name="T47" fmla="*/ 2147483647 h 804"/>
                <a:gd name="T48" fmla="*/ 2147483647 w 792"/>
                <a:gd name="T49" fmla="*/ 2147483647 h 804"/>
                <a:gd name="T50" fmla="*/ 2147483647 w 792"/>
                <a:gd name="T51" fmla="*/ 2147483647 h 804"/>
                <a:gd name="T52" fmla="*/ 2147483647 w 792"/>
                <a:gd name="T53" fmla="*/ 2147483647 h 804"/>
                <a:gd name="T54" fmla="*/ 2147483647 w 792"/>
                <a:gd name="T55" fmla="*/ 2147483647 h 804"/>
                <a:gd name="T56" fmla="*/ 2147483647 w 792"/>
                <a:gd name="T57" fmla="*/ 2147483647 h 804"/>
                <a:gd name="T58" fmla="*/ 2147483647 w 792"/>
                <a:gd name="T59" fmla="*/ 2147483647 h 804"/>
                <a:gd name="T60" fmla="*/ 2147483647 w 792"/>
                <a:gd name="T61" fmla="*/ 2147483647 h 804"/>
                <a:gd name="T62" fmla="*/ 2147483647 w 792"/>
                <a:gd name="T63" fmla="*/ 2147483647 h 804"/>
                <a:gd name="T64" fmla="*/ 2147483647 w 792"/>
                <a:gd name="T65" fmla="*/ 2147483647 h 804"/>
                <a:gd name="T66" fmla="*/ 2147483647 w 792"/>
                <a:gd name="T67" fmla="*/ 2147483647 h 804"/>
                <a:gd name="T68" fmla="*/ 2147483647 w 792"/>
                <a:gd name="T69" fmla="*/ 2147483647 h 804"/>
                <a:gd name="T70" fmla="*/ 2147483647 w 792"/>
                <a:gd name="T71" fmla="*/ 2147483647 h 804"/>
                <a:gd name="T72" fmla="*/ 2147483647 w 792"/>
                <a:gd name="T73" fmla="*/ 2147483647 h 804"/>
                <a:gd name="T74" fmla="*/ 2147483647 w 792"/>
                <a:gd name="T75" fmla="*/ 2147483647 h 804"/>
                <a:gd name="T76" fmla="*/ 2147483647 w 792"/>
                <a:gd name="T77" fmla="*/ 2147483647 h 804"/>
                <a:gd name="T78" fmla="*/ 2147483647 w 792"/>
                <a:gd name="T79" fmla="*/ 2147483647 h 804"/>
                <a:gd name="T80" fmla="*/ 2147483647 w 792"/>
                <a:gd name="T81" fmla="*/ 2147483647 h 804"/>
                <a:gd name="T82" fmla="*/ 2147483647 w 792"/>
                <a:gd name="T83" fmla="*/ 2147483647 h 804"/>
                <a:gd name="T84" fmla="*/ 2147483647 w 792"/>
                <a:gd name="T85" fmla="*/ 2147483647 h 804"/>
                <a:gd name="T86" fmla="*/ 2147483647 w 792"/>
                <a:gd name="T87" fmla="*/ 2147483647 h 804"/>
                <a:gd name="T88" fmla="*/ 2147483647 w 792"/>
                <a:gd name="T89" fmla="*/ 2147483647 h 804"/>
                <a:gd name="T90" fmla="*/ 2147483647 w 792"/>
                <a:gd name="T91" fmla="*/ 0 h 804"/>
                <a:gd name="T92" fmla="*/ 2147483647 w 792"/>
                <a:gd name="T93" fmla="*/ 2147483647 h 804"/>
                <a:gd name="T94" fmla="*/ 2147483647 w 792"/>
                <a:gd name="T95" fmla="*/ 0 h 804"/>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792"/>
                <a:gd name="T145" fmla="*/ 0 h 804"/>
                <a:gd name="T146" fmla="*/ 792 w 792"/>
                <a:gd name="T147" fmla="*/ 804 h 804"/>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792" h="804">
                  <a:moveTo>
                    <a:pt x="12" y="18"/>
                  </a:moveTo>
                  <a:lnTo>
                    <a:pt x="6" y="24"/>
                  </a:lnTo>
                  <a:lnTo>
                    <a:pt x="6" y="54"/>
                  </a:lnTo>
                  <a:lnTo>
                    <a:pt x="18" y="60"/>
                  </a:lnTo>
                  <a:lnTo>
                    <a:pt x="24" y="72"/>
                  </a:lnTo>
                  <a:lnTo>
                    <a:pt x="24" y="78"/>
                  </a:lnTo>
                  <a:lnTo>
                    <a:pt x="18" y="84"/>
                  </a:lnTo>
                  <a:lnTo>
                    <a:pt x="12" y="96"/>
                  </a:lnTo>
                  <a:lnTo>
                    <a:pt x="6" y="102"/>
                  </a:lnTo>
                  <a:lnTo>
                    <a:pt x="0" y="114"/>
                  </a:lnTo>
                  <a:lnTo>
                    <a:pt x="0" y="120"/>
                  </a:lnTo>
                  <a:lnTo>
                    <a:pt x="6" y="132"/>
                  </a:lnTo>
                  <a:lnTo>
                    <a:pt x="18" y="144"/>
                  </a:lnTo>
                  <a:lnTo>
                    <a:pt x="30" y="180"/>
                  </a:lnTo>
                  <a:lnTo>
                    <a:pt x="30" y="264"/>
                  </a:lnTo>
                  <a:lnTo>
                    <a:pt x="36" y="342"/>
                  </a:lnTo>
                  <a:lnTo>
                    <a:pt x="36" y="438"/>
                  </a:lnTo>
                  <a:lnTo>
                    <a:pt x="42" y="534"/>
                  </a:lnTo>
                  <a:lnTo>
                    <a:pt x="42" y="624"/>
                  </a:lnTo>
                  <a:lnTo>
                    <a:pt x="48" y="702"/>
                  </a:lnTo>
                  <a:lnTo>
                    <a:pt x="48" y="774"/>
                  </a:lnTo>
                  <a:lnTo>
                    <a:pt x="474" y="780"/>
                  </a:lnTo>
                  <a:lnTo>
                    <a:pt x="492" y="762"/>
                  </a:lnTo>
                  <a:lnTo>
                    <a:pt x="498" y="762"/>
                  </a:lnTo>
                  <a:lnTo>
                    <a:pt x="498" y="774"/>
                  </a:lnTo>
                  <a:lnTo>
                    <a:pt x="618" y="780"/>
                  </a:lnTo>
                  <a:lnTo>
                    <a:pt x="624" y="786"/>
                  </a:lnTo>
                  <a:lnTo>
                    <a:pt x="630" y="798"/>
                  </a:lnTo>
                  <a:lnTo>
                    <a:pt x="636" y="804"/>
                  </a:lnTo>
                  <a:lnTo>
                    <a:pt x="654" y="804"/>
                  </a:lnTo>
                  <a:lnTo>
                    <a:pt x="660" y="798"/>
                  </a:lnTo>
                  <a:lnTo>
                    <a:pt x="672" y="774"/>
                  </a:lnTo>
                  <a:lnTo>
                    <a:pt x="684" y="762"/>
                  </a:lnTo>
                  <a:lnTo>
                    <a:pt x="696" y="762"/>
                  </a:lnTo>
                  <a:lnTo>
                    <a:pt x="702" y="756"/>
                  </a:lnTo>
                  <a:lnTo>
                    <a:pt x="720" y="756"/>
                  </a:lnTo>
                  <a:lnTo>
                    <a:pt x="726" y="750"/>
                  </a:lnTo>
                  <a:lnTo>
                    <a:pt x="732" y="738"/>
                  </a:lnTo>
                  <a:lnTo>
                    <a:pt x="732" y="714"/>
                  </a:lnTo>
                  <a:lnTo>
                    <a:pt x="762" y="714"/>
                  </a:lnTo>
                  <a:lnTo>
                    <a:pt x="786" y="690"/>
                  </a:lnTo>
                  <a:lnTo>
                    <a:pt x="780" y="684"/>
                  </a:lnTo>
                  <a:lnTo>
                    <a:pt x="774" y="672"/>
                  </a:lnTo>
                  <a:lnTo>
                    <a:pt x="774" y="624"/>
                  </a:lnTo>
                  <a:lnTo>
                    <a:pt x="792" y="618"/>
                  </a:lnTo>
                  <a:lnTo>
                    <a:pt x="786" y="618"/>
                  </a:lnTo>
                  <a:lnTo>
                    <a:pt x="756" y="588"/>
                  </a:lnTo>
                  <a:lnTo>
                    <a:pt x="732" y="552"/>
                  </a:lnTo>
                  <a:lnTo>
                    <a:pt x="726" y="528"/>
                  </a:lnTo>
                  <a:lnTo>
                    <a:pt x="714" y="492"/>
                  </a:lnTo>
                  <a:lnTo>
                    <a:pt x="702" y="468"/>
                  </a:lnTo>
                  <a:lnTo>
                    <a:pt x="690" y="462"/>
                  </a:lnTo>
                  <a:lnTo>
                    <a:pt x="684" y="450"/>
                  </a:lnTo>
                  <a:lnTo>
                    <a:pt x="672" y="444"/>
                  </a:lnTo>
                  <a:lnTo>
                    <a:pt x="666" y="432"/>
                  </a:lnTo>
                  <a:lnTo>
                    <a:pt x="654" y="396"/>
                  </a:lnTo>
                  <a:lnTo>
                    <a:pt x="654" y="378"/>
                  </a:lnTo>
                  <a:lnTo>
                    <a:pt x="618" y="336"/>
                  </a:lnTo>
                  <a:lnTo>
                    <a:pt x="618" y="318"/>
                  </a:lnTo>
                  <a:lnTo>
                    <a:pt x="606" y="294"/>
                  </a:lnTo>
                  <a:lnTo>
                    <a:pt x="594" y="282"/>
                  </a:lnTo>
                  <a:lnTo>
                    <a:pt x="588" y="270"/>
                  </a:lnTo>
                  <a:lnTo>
                    <a:pt x="576" y="258"/>
                  </a:lnTo>
                  <a:lnTo>
                    <a:pt x="570" y="246"/>
                  </a:lnTo>
                  <a:lnTo>
                    <a:pt x="558" y="234"/>
                  </a:lnTo>
                  <a:lnTo>
                    <a:pt x="552" y="222"/>
                  </a:lnTo>
                  <a:lnTo>
                    <a:pt x="546" y="216"/>
                  </a:lnTo>
                  <a:lnTo>
                    <a:pt x="552" y="210"/>
                  </a:lnTo>
                  <a:lnTo>
                    <a:pt x="552" y="198"/>
                  </a:lnTo>
                  <a:lnTo>
                    <a:pt x="540" y="174"/>
                  </a:lnTo>
                  <a:lnTo>
                    <a:pt x="528" y="168"/>
                  </a:lnTo>
                  <a:lnTo>
                    <a:pt x="522" y="168"/>
                  </a:lnTo>
                  <a:lnTo>
                    <a:pt x="540" y="144"/>
                  </a:lnTo>
                  <a:lnTo>
                    <a:pt x="558" y="156"/>
                  </a:lnTo>
                  <a:lnTo>
                    <a:pt x="558" y="174"/>
                  </a:lnTo>
                  <a:lnTo>
                    <a:pt x="564" y="186"/>
                  </a:lnTo>
                  <a:lnTo>
                    <a:pt x="576" y="198"/>
                  </a:lnTo>
                  <a:lnTo>
                    <a:pt x="582" y="210"/>
                  </a:lnTo>
                  <a:lnTo>
                    <a:pt x="588" y="216"/>
                  </a:lnTo>
                  <a:lnTo>
                    <a:pt x="588" y="246"/>
                  </a:lnTo>
                  <a:lnTo>
                    <a:pt x="606" y="264"/>
                  </a:lnTo>
                  <a:lnTo>
                    <a:pt x="612" y="276"/>
                  </a:lnTo>
                  <a:lnTo>
                    <a:pt x="636" y="300"/>
                  </a:lnTo>
                  <a:lnTo>
                    <a:pt x="648" y="306"/>
                  </a:lnTo>
                  <a:lnTo>
                    <a:pt x="654" y="306"/>
                  </a:lnTo>
                  <a:lnTo>
                    <a:pt x="666" y="300"/>
                  </a:lnTo>
                  <a:lnTo>
                    <a:pt x="678" y="288"/>
                  </a:lnTo>
                  <a:lnTo>
                    <a:pt x="672" y="270"/>
                  </a:lnTo>
                  <a:lnTo>
                    <a:pt x="684" y="246"/>
                  </a:lnTo>
                  <a:lnTo>
                    <a:pt x="684" y="234"/>
                  </a:lnTo>
                  <a:lnTo>
                    <a:pt x="690" y="222"/>
                  </a:lnTo>
                  <a:lnTo>
                    <a:pt x="690" y="198"/>
                  </a:lnTo>
                  <a:lnTo>
                    <a:pt x="696" y="186"/>
                  </a:lnTo>
                  <a:lnTo>
                    <a:pt x="696" y="180"/>
                  </a:lnTo>
                  <a:lnTo>
                    <a:pt x="702" y="168"/>
                  </a:lnTo>
                  <a:lnTo>
                    <a:pt x="648" y="24"/>
                  </a:lnTo>
                  <a:lnTo>
                    <a:pt x="642" y="24"/>
                  </a:lnTo>
                  <a:lnTo>
                    <a:pt x="636" y="30"/>
                  </a:lnTo>
                  <a:lnTo>
                    <a:pt x="624" y="30"/>
                  </a:lnTo>
                  <a:lnTo>
                    <a:pt x="600" y="42"/>
                  </a:lnTo>
                  <a:lnTo>
                    <a:pt x="576" y="42"/>
                  </a:lnTo>
                  <a:lnTo>
                    <a:pt x="564" y="36"/>
                  </a:lnTo>
                  <a:lnTo>
                    <a:pt x="558" y="30"/>
                  </a:lnTo>
                  <a:lnTo>
                    <a:pt x="552" y="36"/>
                  </a:lnTo>
                  <a:lnTo>
                    <a:pt x="540" y="42"/>
                  </a:lnTo>
                  <a:lnTo>
                    <a:pt x="534" y="42"/>
                  </a:lnTo>
                  <a:lnTo>
                    <a:pt x="510" y="30"/>
                  </a:lnTo>
                  <a:lnTo>
                    <a:pt x="504" y="24"/>
                  </a:lnTo>
                  <a:lnTo>
                    <a:pt x="504" y="18"/>
                  </a:lnTo>
                  <a:lnTo>
                    <a:pt x="498" y="12"/>
                  </a:lnTo>
                  <a:lnTo>
                    <a:pt x="486" y="6"/>
                  </a:lnTo>
                  <a:lnTo>
                    <a:pt x="468" y="6"/>
                  </a:lnTo>
                  <a:lnTo>
                    <a:pt x="456" y="12"/>
                  </a:lnTo>
                  <a:lnTo>
                    <a:pt x="438" y="12"/>
                  </a:lnTo>
                  <a:lnTo>
                    <a:pt x="432" y="18"/>
                  </a:lnTo>
                  <a:lnTo>
                    <a:pt x="420" y="18"/>
                  </a:lnTo>
                  <a:lnTo>
                    <a:pt x="414" y="12"/>
                  </a:lnTo>
                  <a:lnTo>
                    <a:pt x="390" y="12"/>
                  </a:lnTo>
                  <a:lnTo>
                    <a:pt x="378" y="18"/>
                  </a:lnTo>
                  <a:lnTo>
                    <a:pt x="372" y="24"/>
                  </a:lnTo>
                  <a:lnTo>
                    <a:pt x="366" y="36"/>
                  </a:lnTo>
                  <a:lnTo>
                    <a:pt x="360" y="42"/>
                  </a:lnTo>
                  <a:lnTo>
                    <a:pt x="336" y="42"/>
                  </a:lnTo>
                  <a:lnTo>
                    <a:pt x="324" y="54"/>
                  </a:lnTo>
                  <a:lnTo>
                    <a:pt x="312" y="60"/>
                  </a:lnTo>
                  <a:lnTo>
                    <a:pt x="306" y="60"/>
                  </a:lnTo>
                  <a:lnTo>
                    <a:pt x="300" y="54"/>
                  </a:lnTo>
                  <a:lnTo>
                    <a:pt x="288" y="54"/>
                  </a:lnTo>
                  <a:lnTo>
                    <a:pt x="276" y="48"/>
                  </a:lnTo>
                  <a:lnTo>
                    <a:pt x="264" y="48"/>
                  </a:lnTo>
                  <a:lnTo>
                    <a:pt x="258" y="42"/>
                  </a:lnTo>
                  <a:lnTo>
                    <a:pt x="204" y="42"/>
                  </a:lnTo>
                  <a:lnTo>
                    <a:pt x="198" y="36"/>
                  </a:lnTo>
                  <a:lnTo>
                    <a:pt x="186" y="30"/>
                  </a:lnTo>
                  <a:lnTo>
                    <a:pt x="174" y="18"/>
                  </a:lnTo>
                  <a:lnTo>
                    <a:pt x="126" y="18"/>
                  </a:lnTo>
                  <a:lnTo>
                    <a:pt x="120" y="12"/>
                  </a:lnTo>
                  <a:lnTo>
                    <a:pt x="96" y="0"/>
                  </a:lnTo>
                  <a:lnTo>
                    <a:pt x="78" y="0"/>
                  </a:lnTo>
                  <a:lnTo>
                    <a:pt x="66" y="12"/>
                  </a:lnTo>
                  <a:lnTo>
                    <a:pt x="54" y="12"/>
                  </a:lnTo>
                  <a:lnTo>
                    <a:pt x="42" y="6"/>
                  </a:lnTo>
                  <a:lnTo>
                    <a:pt x="36" y="6"/>
                  </a:lnTo>
                  <a:lnTo>
                    <a:pt x="36" y="0"/>
                  </a:lnTo>
                  <a:lnTo>
                    <a:pt x="30" y="0"/>
                  </a:lnTo>
                  <a:lnTo>
                    <a:pt x="12" y="18"/>
                  </a:lnTo>
                  <a:close/>
                </a:path>
              </a:pathLst>
            </a:custGeom>
            <a:solidFill>
              <a:srgbClr val="0062AE"/>
            </a:solidFill>
            <a:ln w="3175" algn="ctr">
              <a:solidFill>
                <a:srgbClr val="A1ADB8"/>
              </a:solidFill>
              <a:round/>
              <a:headEnd/>
              <a:tailEnd/>
            </a:ln>
            <a:effec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dirty="0">
                <a:solidFill>
                  <a:prstClr val="black"/>
                </a:solidFill>
                <a:cs typeface="Calibri" pitchFamily="34" charset="0"/>
              </a:endParaRPr>
            </a:p>
          </p:txBody>
        </p:sp>
        <p:sp>
          <p:nvSpPr>
            <p:cNvPr id="15" name="Jordan" descr="© INSCALE GmbH, 05.05.2010&#10;http://www.presentationload.com/">
              <a:extLst>
                <a:ext uri="{FF2B5EF4-FFF2-40B4-BE49-F238E27FC236}">
                  <a16:creationId xmlns:a16="http://schemas.microsoft.com/office/drawing/2014/main" id="{1F70B159-A6D4-D8F0-8B2E-0032A19EF53F}"/>
                </a:ext>
              </a:extLst>
            </p:cNvPr>
            <p:cNvSpPr>
              <a:spLocks/>
            </p:cNvSpPr>
            <p:nvPr/>
          </p:nvSpPr>
          <p:spPr bwMode="gray">
            <a:xfrm>
              <a:off x="5226494" y="3329520"/>
              <a:ext cx="112713" cy="136525"/>
            </a:xfrm>
            <a:custGeom>
              <a:avLst/>
              <a:gdLst>
                <a:gd name="T0" fmla="*/ 2147483647 w 282"/>
                <a:gd name="T1" fmla="*/ 2147483647 h 336"/>
                <a:gd name="T2" fmla="*/ 2147483647 w 282"/>
                <a:gd name="T3" fmla="*/ 2147483647 h 336"/>
                <a:gd name="T4" fmla="*/ 2147483647 w 282"/>
                <a:gd name="T5" fmla="*/ 0 h 336"/>
                <a:gd name="T6" fmla="*/ 2147483647 w 282"/>
                <a:gd name="T7" fmla="*/ 2147483647 h 336"/>
                <a:gd name="T8" fmla="*/ 2147483647 w 282"/>
                <a:gd name="T9" fmla="*/ 2147483647 h 336"/>
                <a:gd name="T10" fmla="*/ 2147483647 w 282"/>
                <a:gd name="T11" fmla="*/ 2147483647 h 336"/>
                <a:gd name="T12" fmla="*/ 2147483647 w 282"/>
                <a:gd name="T13" fmla="*/ 2147483647 h 336"/>
                <a:gd name="T14" fmla="*/ 2147483647 w 282"/>
                <a:gd name="T15" fmla="*/ 2147483647 h 336"/>
                <a:gd name="T16" fmla="*/ 2147483647 w 282"/>
                <a:gd name="T17" fmla="*/ 2147483647 h 336"/>
                <a:gd name="T18" fmla="*/ 2147483647 w 282"/>
                <a:gd name="T19" fmla="*/ 2147483647 h 336"/>
                <a:gd name="T20" fmla="*/ 2147483647 w 282"/>
                <a:gd name="T21" fmla="*/ 2147483647 h 336"/>
                <a:gd name="T22" fmla="*/ 2147483647 w 282"/>
                <a:gd name="T23" fmla="*/ 2147483647 h 336"/>
                <a:gd name="T24" fmla="*/ 2147483647 w 282"/>
                <a:gd name="T25" fmla="*/ 2147483647 h 336"/>
                <a:gd name="T26" fmla="*/ 2147483647 w 282"/>
                <a:gd name="T27" fmla="*/ 2147483647 h 336"/>
                <a:gd name="T28" fmla="*/ 2147483647 w 282"/>
                <a:gd name="T29" fmla="*/ 2147483647 h 336"/>
                <a:gd name="T30" fmla="*/ 2147483647 w 282"/>
                <a:gd name="T31" fmla="*/ 2147483647 h 336"/>
                <a:gd name="T32" fmla="*/ 2147483647 w 282"/>
                <a:gd name="T33" fmla="*/ 2147483647 h 336"/>
                <a:gd name="T34" fmla="*/ 2147483647 w 282"/>
                <a:gd name="T35" fmla="*/ 2147483647 h 336"/>
                <a:gd name="T36" fmla="*/ 2147483647 w 282"/>
                <a:gd name="T37" fmla="*/ 2147483647 h 336"/>
                <a:gd name="T38" fmla="*/ 2147483647 w 282"/>
                <a:gd name="T39" fmla="*/ 2147483647 h 336"/>
                <a:gd name="T40" fmla="*/ 2147483647 w 282"/>
                <a:gd name="T41" fmla="*/ 2147483647 h 336"/>
                <a:gd name="T42" fmla="*/ 2147483647 w 282"/>
                <a:gd name="T43" fmla="*/ 2147483647 h 336"/>
                <a:gd name="T44" fmla="*/ 2147483647 w 282"/>
                <a:gd name="T45" fmla="*/ 2147483647 h 336"/>
                <a:gd name="T46" fmla="*/ 0 w 282"/>
                <a:gd name="T47" fmla="*/ 2147483647 h 336"/>
                <a:gd name="T48" fmla="*/ 0 w 282"/>
                <a:gd name="T49" fmla="*/ 2147483647 h 336"/>
                <a:gd name="T50" fmla="*/ 2147483647 w 282"/>
                <a:gd name="T51" fmla="*/ 2147483647 h 336"/>
                <a:gd name="T52" fmla="*/ 2147483647 w 282"/>
                <a:gd name="T53" fmla="*/ 2147483647 h 336"/>
                <a:gd name="T54" fmla="*/ 2147483647 w 282"/>
                <a:gd name="T55" fmla="*/ 2147483647 h 336"/>
                <a:gd name="T56" fmla="*/ 2147483647 w 282"/>
                <a:gd name="T57" fmla="*/ 2147483647 h 336"/>
                <a:gd name="T58" fmla="*/ 2147483647 w 282"/>
                <a:gd name="T59" fmla="*/ 2147483647 h 336"/>
                <a:gd name="T60" fmla="*/ 2147483647 w 282"/>
                <a:gd name="T61" fmla="*/ 2147483647 h 336"/>
                <a:gd name="T62" fmla="*/ 2147483647 w 282"/>
                <a:gd name="T63" fmla="*/ 2147483647 h 336"/>
                <a:gd name="T64" fmla="*/ 2147483647 w 282"/>
                <a:gd name="T65" fmla="*/ 2147483647 h 336"/>
                <a:gd name="T66" fmla="*/ 2147483647 w 282"/>
                <a:gd name="T67" fmla="*/ 2147483647 h 336"/>
                <a:gd name="T68" fmla="*/ 2147483647 w 282"/>
                <a:gd name="T69" fmla="*/ 2147483647 h 336"/>
                <a:gd name="T70" fmla="*/ 2147483647 w 282"/>
                <a:gd name="T71" fmla="*/ 2147483647 h 336"/>
                <a:gd name="T72" fmla="*/ 2147483647 w 282"/>
                <a:gd name="T73" fmla="*/ 2147483647 h 336"/>
                <a:gd name="T74" fmla="*/ 2147483647 w 282"/>
                <a:gd name="T75" fmla="*/ 2147483647 h 336"/>
                <a:gd name="T76" fmla="*/ 2147483647 w 282"/>
                <a:gd name="T77" fmla="*/ 2147483647 h 336"/>
                <a:gd name="T78" fmla="*/ 2147483647 w 282"/>
                <a:gd name="T79" fmla="*/ 2147483647 h 336"/>
                <a:gd name="T80" fmla="*/ 2147483647 w 282"/>
                <a:gd name="T81" fmla="*/ 2147483647 h 336"/>
                <a:gd name="T82" fmla="*/ 2147483647 w 282"/>
                <a:gd name="T83" fmla="*/ 2147483647 h 336"/>
                <a:gd name="T84" fmla="*/ 2147483647 w 282"/>
                <a:gd name="T85" fmla="*/ 2147483647 h 336"/>
                <a:gd name="T86" fmla="*/ 2147483647 w 282"/>
                <a:gd name="T87" fmla="*/ 2147483647 h 336"/>
                <a:gd name="T88" fmla="*/ 2147483647 w 282"/>
                <a:gd name="T89" fmla="*/ 2147483647 h 336"/>
                <a:gd name="T90" fmla="*/ 2147483647 w 282"/>
                <a:gd name="T91" fmla="*/ 2147483647 h 336"/>
                <a:gd name="T92" fmla="*/ 2147483647 w 282"/>
                <a:gd name="T93" fmla="*/ 2147483647 h 336"/>
                <a:gd name="T94" fmla="*/ 2147483647 w 282"/>
                <a:gd name="T95" fmla="*/ 2147483647 h 336"/>
                <a:gd name="T96" fmla="*/ 2147483647 w 282"/>
                <a:gd name="T97" fmla="*/ 2147483647 h 336"/>
                <a:gd name="T98" fmla="*/ 2147483647 w 282"/>
                <a:gd name="T99" fmla="*/ 2147483647 h 336"/>
                <a:gd name="T100" fmla="*/ 2147483647 w 282"/>
                <a:gd name="T101" fmla="*/ 2147483647 h 336"/>
                <a:gd name="T102" fmla="*/ 2147483647 w 282"/>
                <a:gd name="T103" fmla="*/ 2147483647 h 336"/>
                <a:gd name="T104" fmla="*/ 2147483647 w 282"/>
                <a:gd name="T105" fmla="*/ 2147483647 h 336"/>
                <a:gd name="T106" fmla="*/ 2147483647 w 282"/>
                <a:gd name="T107" fmla="*/ 2147483647 h 336"/>
                <a:gd name="T108" fmla="*/ 2147483647 w 282"/>
                <a:gd name="T109" fmla="*/ 2147483647 h 336"/>
                <a:gd name="T110" fmla="*/ 2147483647 w 282"/>
                <a:gd name="T111" fmla="*/ 2147483647 h 336"/>
                <a:gd name="T112" fmla="*/ 2147483647 w 282"/>
                <a:gd name="T113" fmla="*/ 2147483647 h 336"/>
                <a:gd name="T114" fmla="*/ 2147483647 w 282"/>
                <a:gd name="T115" fmla="*/ 2147483647 h 336"/>
                <a:gd name="T116" fmla="*/ 2147483647 w 282"/>
                <a:gd name="T117" fmla="*/ 2147483647 h 336"/>
                <a:gd name="T118" fmla="*/ 2147483647 w 282"/>
                <a:gd name="T119" fmla="*/ 2147483647 h 336"/>
                <a:gd name="T120" fmla="*/ 2147483647 w 282"/>
                <a:gd name="T121" fmla="*/ 2147483647 h 336"/>
                <a:gd name="T122" fmla="*/ 2147483647 w 282"/>
                <a:gd name="T123" fmla="*/ 2147483647 h 3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282"/>
                <a:gd name="T187" fmla="*/ 0 h 336"/>
                <a:gd name="T188" fmla="*/ 282 w 282"/>
                <a:gd name="T189" fmla="*/ 336 h 3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282" h="336">
                  <a:moveTo>
                    <a:pt x="258" y="60"/>
                  </a:moveTo>
                  <a:lnTo>
                    <a:pt x="258" y="42"/>
                  </a:lnTo>
                  <a:lnTo>
                    <a:pt x="234" y="0"/>
                  </a:lnTo>
                  <a:lnTo>
                    <a:pt x="222" y="6"/>
                  </a:lnTo>
                  <a:lnTo>
                    <a:pt x="198" y="30"/>
                  </a:lnTo>
                  <a:lnTo>
                    <a:pt x="138" y="78"/>
                  </a:lnTo>
                  <a:lnTo>
                    <a:pt x="114" y="84"/>
                  </a:lnTo>
                  <a:lnTo>
                    <a:pt x="96" y="84"/>
                  </a:lnTo>
                  <a:lnTo>
                    <a:pt x="84" y="78"/>
                  </a:lnTo>
                  <a:lnTo>
                    <a:pt x="72" y="66"/>
                  </a:lnTo>
                  <a:lnTo>
                    <a:pt x="36" y="48"/>
                  </a:lnTo>
                  <a:lnTo>
                    <a:pt x="30" y="48"/>
                  </a:lnTo>
                  <a:lnTo>
                    <a:pt x="24" y="66"/>
                  </a:lnTo>
                  <a:lnTo>
                    <a:pt x="30" y="138"/>
                  </a:lnTo>
                  <a:lnTo>
                    <a:pt x="18" y="150"/>
                  </a:lnTo>
                  <a:lnTo>
                    <a:pt x="18" y="162"/>
                  </a:lnTo>
                  <a:lnTo>
                    <a:pt x="30" y="174"/>
                  </a:lnTo>
                  <a:lnTo>
                    <a:pt x="30" y="186"/>
                  </a:lnTo>
                  <a:lnTo>
                    <a:pt x="24" y="198"/>
                  </a:lnTo>
                  <a:lnTo>
                    <a:pt x="18" y="204"/>
                  </a:lnTo>
                  <a:lnTo>
                    <a:pt x="12" y="216"/>
                  </a:lnTo>
                  <a:lnTo>
                    <a:pt x="6" y="222"/>
                  </a:lnTo>
                  <a:lnTo>
                    <a:pt x="6" y="282"/>
                  </a:lnTo>
                  <a:lnTo>
                    <a:pt x="0" y="294"/>
                  </a:lnTo>
                  <a:lnTo>
                    <a:pt x="0" y="312"/>
                  </a:lnTo>
                  <a:lnTo>
                    <a:pt x="6" y="324"/>
                  </a:lnTo>
                  <a:lnTo>
                    <a:pt x="24" y="324"/>
                  </a:lnTo>
                  <a:lnTo>
                    <a:pt x="48" y="336"/>
                  </a:lnTo>
                  <a:lnTo>
                    <a:pt x="84" y="336"/>
                  </a:lnTo>
                  <a:lnTo>
                    <a:pt x="96" y="324"/>
                  </a:lnTo>
                  <a:lnTo>
                    <a:pt x="108" y="300"/>
                  </a:lnTo>
                  <a:lnTo>
                    <a:pt x="108" y="288"/>
                  </a:lnTo>
                  <a:lnTo>
                    <a:pt x="120" y="276"/>
                  </a:lnTo>
                  <a:lnTo>
                    <a:pt x="126" y="276"/>
                  </a:lnTo>
                  <a:lnTo>
                    <a:pt x="138" y="270"/>
                  </a:lnTo>
                  <a:lnTo>
                    <a:pt x="150" y="270"/>
                  </a:lnTo>
                  <a:lnTo>
                    <a:pt x="162" y="264"/>
                  </a:lnTo>
                  <a:lnTo>
                    <a:pt x="168" y="258"/>
                  </a:lnTo>
                  <a:lnTo>
                    <a:pt x="174" y="246"/>
                  </a:lnTo>
                  <a:lnTo>
                    <a:pt x="180" y="240"/>
                  </a:lnTo>
                  <a:lnTo>
                    <a:pt x="180" y="228"/>
                  </a:lnTo>
                  <a:lnTo>
                    <a:pt x="186" y="222"/>
                  </a:lnTo>
                  <a:lnTo>
                    <a:pt x="186" y="210"/>
                  </a:lnTo>
                  <a:lnTo>
                    <a:pt x="180" y="204"/>
                  </a:lnTo>
                  <a:lnTo>
                    <a:pt x="168" y="180"/>
                  </a:lnTo>
                  <a:lnTo>
                    <a:pt x="144" y="156"/>
                  </a:lnTo>
                  <a:lnTo>
                    <a:pt x="132" y="156"/>
                  </a:lnTo>
                  <a:lnTo>
                    <a:pt x="120" y="150"/>
                  </a:lnTo>
                  <a:lnTo>
                    <a:pt x="96" y="150"/>
                  </a:lnTo>
                  <a:lnTo>
                    <a:pt x="96" y="144"/>
                  </a:lnTo>
                  <a:lnTo>
                    <a:pt x="108" y="144"/>
                  </a:lnTo>
                  <a:lnTo>
                    <a:pt x="120" y="138"/>
                  </a:lnTo>
                  <a:lnTo>
                    <a:pt x="186" y="138"/>
                  </a:lnTo>
                  <a:lnTo>
                    <a:pt x="198" y="114"/>
                  </a:lnTo>
                  <a:lnTo>
                    <a:pt x="240" y="114"/>
                  </a:lnTo>
                  <a:lnTo>
                    <a:pt x="252" y="108"/>
                  </a:lnTo>
                  <a:lnTo>
                    <a:pt x="258" y="102"/>
                  </a:lnTo>
                  <a:lnTo>
                    <a:pt x="264" y="102"/>
                  </a:lnTo>
                  <a:lnTo>
                    <a:pt x="276" y="96"/>
                  </a:lnTo>
                  <a:lnTo>
                    <a:pt x="282" y="90"/>
                  </a:lnTo>
                  <a:lnTo>
                    <a:pt x="282" y="78"/>
                  </a:lnTo>
                  <a:lnTo>
                    <a:pt x="258" y="60"/>
                  </a:lnTo>
                  <a:close/>
                </a:path>
              </a:pathLst>
            </a:custGeom>
            <a:solidFill>
              <a:srgbClr val="EFEFEF"/>
            </a:solidFill>
            <a:ln w="3175" algn="ctr">
              <a:solidFill>
                <a:srgbClr val="A1ADB8"/>
              </a:solidFill>
              <a:round/>
              <a:headEnd/>
              <a:tailEnd/>
            </a:ln>
            <a:effec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dirty="0">
                <a:solidFill>
                  <a:prstClr val="black"/>
                </a:solidFill>
                <a:cs typeface="Calibri" pitchFamily="34" charset="0"/>
              </a:endParaRPr>
            </a:p>
          </p:txBody>
        </p:sp>
        <p:sp>
          <p:nvSpPr>
            <p:cNvPr id="16" name="Vietnam" descr="© INSCALE GmbH, 05.05.2010&#10;http://www.presentationload.com/">
              <a:extLst>
                <a:ext uri="{FF2B5EF4-FFF2-40B4-BE49-F238E27FC236}">
                  <a16:creationId xmlns:a16="http://schemas.microsoft.com/office/drawing/2014/main" id="{8A3A987D-C5CA-986D-83C1-F4E43A813DE4}"/>
                </a:ext>
              </a:extLst>
            </p:cNvPr>
            <p:cNvSpPr>
              <a:spLocks/>
            </p:cNvSpPr>
            <p:nvPr/>
          </p:nvSpPr>
          <p:spPr bwMode="gray">
            <a:xfrm>
              <a:off x="7125145" y="3651782"/>
              <a:ext cx="242888" cy="479425"/>
            </a:xfrm>
            <a:custGeom>
              <a:avLst/>
              <a:gdLst>
                <a:gd name="T0" fmla="*/ 2147483647 w 606"/>
                <a:gd name="T1" fmla="*/ 2147483647 h 1194"/>
                <a:gd name="T2" fmla="*/ 2147483647 w 606"/>
                <a:gd name="T3" fmla="*/ 2147483647 h 1194"/>
                <a:gd name="T4" fmla="*/ 2147483647 w 606"/>
                <a:gd name="T5" fmla="*/ 2147483647 h 1194"/>
                <a:gd name="T6" fmla="*/ 2147483647 w 606"/>
                <a:gd name="T7" fmla="*/ 2147483647 h 1194"/>
                <a:gd name="T8" fmla="*/ 2147483647 w 606"/>
                <a:gd name="T9" fmla="*/ 2147483647 h 1194"/>
                <a:gd name="T10" fmla="*/ 2147483647 w 606"/>
                <a:gd name="T11" fmla="*/ 2147483647 h 1194"/>
                <a:gd name="T12" fmla="*/ 2147483647 w 606"/>
                <a:gd name="T13" fmla="*/ 2147483647 h 1194"/>
                <a:gd name="T14" fmla="*/ 2147483647 w 606"/>
                <a:gd name="T15" fmla="*/ 2147483647 h 1194"/>
                <a:gd name="T16" fmla="*/ 2147483647 w 606"/>
                <a:gd name="T17" fmla="*/ 2147483647 h 1194"/>
                <a:gd name="T18" fmla="*/ 2147483647 w 606"/>
                <a:gd name="T19" fmla="*/ 2147483647 h 1194"/>
                <a:gd name="T20" fmla="*/ 2147483647 w 606"/>
                <a:gd name="T21" fmla="*/ 2147483647 h 1194"/>
                <a:gd name="T22" fmla="*/ 2147483647 w 606"/>
                <a:gd name="T23" fmla="*/ 2147483647 h 1194"/>
                <a:gd name="T24" fmla="*/ 2147483647 w 606"/>
                <a:gd name="T25" fmla="*/ 2147483647 h 1194"/>
                <a:gd name="T26" fmla="*/ 2147483647 w 606"/>
                <a:gd name="T27" fmla="*/ 2147483647 h 1194"/>
                <a:gd name="T28" fmla="*/ 2147483647 w 606"/>
                <a:gd name="T29" fmla="*/ 2147483647 h 1194"/>
                <a:gd name="T30" fmla="*/ 2147483647 w 606"/>
                <a:gd name="T31" fmla="*/ 2147483647 h 1194"/>
                <a:gd name="T32" fmla="*/ 2147483647 w 606"/>
                <a:gd name="T33" fmla="*/ 2147483647 h 1194"/>
                <a:gd name="T34" fmla="*/ 2147483647 w 606"/>
                <a:gd name="T35" fmla="*/ 2147483647 h 1194"/>
                <a:gd name="T36" fmla="*/ 2147483647 w 606"/>
                <a:gd name="T37" fmla="*/ 2147483647 h 1194"/>
                <a:gd name="T38" fmla="*/ 2147483647 w 606"/>
                <a:gd name="T39" fmla="*/ 2147483647 h 1194"/>
                <a:gd name="T40" fmla="*/ 2147483647 w 606"/>
                <a:gd name="T41" fmla="*/ 2147483647 h 1194"/>
                <a:gd name="T42" fmla="*/ 2147483647 w 606"/>
                <a:gd name="T43" fmla="*/ 2147483647 h 1194"/>
                <a:gd name="T44" fmla="*/ 2147483647 w 606"/>
                <a:gd name="T45" fmla="*/ 2147483647 h 1194"/>
                <a:gd name="T46" fmla="*/ 2147483647 w 606"/>
                <a:gd name="T47" fmla="*/ 2147483647 h 1194"/>
                <a:gd name="T48" fmla="*/ 2147483647 w 606"/>
                <a:gd name="T49" fmla="*/ 2147483647 h 1194"/>
                <a:gd name="T50" fmla="*/ 2147483647 w 606"/>
                <a:gd name="T51" fmla="*/ 2147483647 h 1194"/>
                <a:gd name="T52" fmla="*/ 2147483647 w 606"/>
                <a:gd name="T53" fmla="*/ 2147483647 h 1194"/>
                <a:gd name="T54" fmla="*/ 2147483647 w 606"/>
                <a:gd name="T55" fmla="*/ 2147483647 h 1194"/>
                <a:gd name="T56" fmla="*/ 2147483647 w 606"/>
                <a:gd name="T57" fmla="*/ 2147483647 h 1194"/>
                <a:gd name="T58" fmla="*/ 2147483647 w 606"/>
                <a:gd name="T59" fmla="*/ 2147483647 h 1194"/>
                <a:gd name="T60" fmla="*/ 2147483647 w 606"/>
                <a:gd name="T61" fmla="*/ 2147483647 h 1194"/>
                <a:gd name="T62" fmla="*/ 2147483647 w 606"/>
                <a:gd name="T63" fmla="*/ 2147483647 h 1194"/>
                <a:gd name="T64" fmla="*/ 2147483647 w 606"/>
                <a:gd name="T65" fmla="*/ 2147483647 h 1194"/>
                <a:gd name="T66" fmla="*/ 2147483647 w 606"/>
                <a:gd name="T67" fmla="*/ 2147483647 h 1194"/>
                <a:gd name="T68" fmla="*/ 2147483647 w 606"/>
                <a:gd name="T69" fmla="*/ 2147483647 h 1194"/>
                <a:gd name="T70" fmla="*/ 2147483647 w 606"/>
                <a:gd name="T71" fmla="*/ 2147483647 h 1194"/>
                <a:gd name="T72" fmla="*/ 2147483647 w 606"/>
                <a:gd name="T73" fmla="*/ 2147483647 h 1194"/>
                <a:gd name="T74" fmla="*/ 2147483647 w 606"/>
                <a:gd name="T75" fmla="*/ 2147483647 h 1194"/>
                <a:gd name="T76" fmla="*/ 2147483647 w 606"/>
                <a:gd name="T77" fmla="*/ 2147483647 h 1194"/>
                <a:gd name="T78" fmla="*/ 2147483647 w 606"/>
                <a:gd name="T79" fmla="*/ 2147483647 h 1194"/>
                <a:gd name="T80" fmla="*/ 2147483647 w 606"/>
                <a:gd name="T81" fmla="*/ 2147483647 h 1194"/>
                <a:gd name="T82" fmla="*/ 2147483647 w 606"/>
                <a:gd name="T83" fmla="*/ 2147483647 h 1194"/>
                <a:gd name="T84" fmla="*/ 2147483647 w 606"/>
                <a:gd name="T85" fmla="*/ 2147483647 h 1194"/>
                <a:gd name="T86" fmla="*/ 2147483647 w 606"/>
                <a:gd name="T87" fmla="*/ 2147483647 h 1194"/>
                <a:gd name="T88" fmla="*/ 2147483647 w 606"/>
                <a:gd name="T89" fmla="*/ 2147483647 h 1194"/>
                <a:gd name="T90" fmla="*/ 2147483647 w 606"/>
                <a:gd name="T91" fmla="*/ 2147483647 h 1194"/>
                <a:gd name="T92" fmla="*/ 2147483647 w 606"/>
                <a:gd name="T93" fmla="*/ 2147483647 h 1194"/>
                <a:gd name="T94" fmla="*/ 2147483647 w 606"/>
                <a:gd name="T95" fmla="*/ 2147483647 h 1194"/>
                <a:gd name="T96" fmla="*/ 2147483647 w 606"/>
                <a:gd name="T97" fmla="*/ 2147483647 h 1194"/>
                <a:gd name="T98" fmla="*/ 2147483647 w 606"/>
                <a:gd name="T99" fmla="*/ 2147483647 h 1194"/>
                <a:gd name="T100" fmla="*/ 2147483647 w 606"/>
                <a:gd name="T101" fmla="*/ 2147483647 h 1194"/>
                <a:gd name="T102" fmla="*/ 2147483647 w 606"/>
                <a:gd name="T103" fmla="*/ 2147483647 h 1194"/>
                <a:gd name="T104" fmla="*/ 2147483647 w 606"/>
                <a:gd name="T105" fmla="*/ 2147483647 h 1194"/>
                <a:gd name="T106" fmla="*/ 2147483647 w 606"/>
                <a:gd name="T107" fmla="*/ 2147483647 h 1194"/>
                <a:gd name="T108" fmla="*/ 2147483647 w 606"/>
                <a:gd name="T109" fmla="*/ 2147483647 h 1194"/>
                <a:gd name="T110" fmla="*/ 2147483647 w 606"/>
                <a:gd name="T111" fmla="*/ 2147483647 h 1194"/>
                <a:gd name="T112" fmla="*/ 2147483647 w 606"/>
                <a:gd name="T113" fmla="*/ 2147483647 h 1194"/>
                <a:gd name="T114" fmla="*/ 2147483647 w 606"/>
                <a:gd name="T115" fmla="*/ 2147483647 h 1194"/>
                <a:gd name="T116" fmla="*/ 2147483647 w 606"/>
                <a:gd name="T117" fmla="*/ 2147483647 h 1194"/>
                <a:gd name="T118" fmla="*/ 2147483647 w 606"/>
                <a:gd name="T119" fmla="*/ 2147483647 h 1194"/>
                <a:gd name="T120" fmla="*/ 2147483647 w 606"/>
                <a:gd name="T121" fmla="*/ 2147483647 h 1194"/>
                <a:gd name="T122" fmla="*/ 2147483647 w 606"/>
                <a:gd name="T123" fmla="*/ 2147483647 h 1194"/>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606"/>
                <a:gd name="T187" fmla="*/ 0 h 1194"/>
                <a:gd name="T188" fmla="*/ 606 w 606"/>
                <a:gd name="T189" fmla="*/ 1194 h 1194"/>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606" h="1194">
                  <a:moveTo>
                    <a:pt x="6" y="48"/>
                  </a:moveTo>
                  <a:lnTo>
                    <a:pt x="0" y="60"/>
                  </a:lnTo>
                  <a:lnTo>
                    <a:pt x="0" y="72"/>
                  </a:lnTo>
                  <a:lnTo>
                    <a:pt x="12" y="96"/>
                  </a:lnTo>
                  <a:lnTo>
                    <a:pt x="18" y="102"/>
                  </a:lnTo>
                  <a:lnTo>
                    <a:pt x="24" y="114"/>
                  </a:lnTo>
                  <a:lnTo>
                    <a:pt x="36" y="120"/>
                  </a:lnTo>
                  <a:lnTo>
                    <a:pt x="42" y="132"/>
                  </a:lnTo>
                  <a:lnTo>
                    <a:pt x="48" y="126"/>
                  </a:lnTo>
                  <a:lnTo>
                    <a:pt x="54" y="126"/>
                  </a:lnTo>
                  <a:lnTo>
                    <a:pt x="54" y="156"/>
                  </a:lnTo>
                  <a:lnTo>
                    <a:pt x="66" y="180"/>
                  </a:lnTo>
                  <a:lnTo>
                    <a:pt x="84" y="198"/>
                  </a:lnTo>
                  <a:lnTo>
                    <a:pt x="90" y="210"/>
                  </a:lnTo>
                  <a:lnTo>
                    <a:pt x="108" y="210"/>
                  </a:lnTo>
                  <a:lnTo>
                    <a:pt x="108" y="216"/>
                  </a:lnTo>
                  <a:lnTo>
                    <a:pt x="120" y="228"/>
                  </a:lnTo>
                  <a:lnTo>
                    <a:pt x="126" y="222"/>
                  </a:lnTo>
                  <a:lnTo>
                    <a:pt x="132" y="210"/>
                  </a:lnTo>
                  <a:lnTo>
                    <a:pt x="132" y="204"/>
                  </a:lnTo>
                  <a:lnTo>
                    <a:pt x="138" y="192"/>
                  </a:lnTo>
                  <a:lnTo>
                    <a:pt x="150" y="192"/>
                  </a:lnTo>
                  <a:lnTo>
                    <a:pt x="162" y="198"/>
                  </a:lnTo>
                  <a:lnTo>
                    <a:pt x="186" y="222"/>
                  </a:lnTo>
                  <a:lnTo>
                    <a:pt x="180" y="222"/>
                  </a:lnTo>
                  <a:lnTo>
                    <a:pt x="174" y="228"/>
                  </a:lnTo>
                  <a:lnTo>
                    <a:pt x="174" y="234"/>
                  </a:lnTo>
                  <a:lnTo>
                    <a:pt x="198" y="246"/>
                  </a:lnTo>
                  <a:lnTo>
                    <a:pt x="216" y="252"/>
                  </a:lnTo>
                  <a:lnTo>
                    <a:pt x="228" y="258"/>
                  </a:lnTo>
                  <a:lnTo>
                    <a:pt x="228" y="270"/>
                  </a:lnTo>
                  <a:lnTo>
                    <a:pt x="222" y="282"/>
                  </a:lnTo>
                  <a:lnTo>
                    <a:pt x="210" y="288"/>
                  </a:lnTo>
                  <a:lnTo>
                    <a:pt x="204" y="300"/>
                  </a:lnTo>
                  <a:lnTo>
                    <a:pt x="198" y="306"/>
                  </a:lnTo>
                  <a:lnTo>
                    <a:pt x="180" y="306"/>
                  </a:lnTo>
                  <a:lnTo>
                    <a:pt x="174" y="300"/>
                  </a:lnTo>
                  <a:lnTo>
                    <a:pt x="150" y="300"/>
                  </a:lnTo>
                  <a:lnTo>
                    <a:pt x="156" y="306"/>
                  </a:lnTo>
                  <a:lnTo>
                    <a:pt x="156" y="324"/>
                  </a:lnTo>
                  <a:lnTo>
                    <a:pt x="168" y="330"/>
                  </a:lnTo>
                  <a:lnTo>
                    <a:pt x="174" y="336"/>
                  </a:lnTo>
                  <a:lnTo>
                    <a:pt x="210" y="354"/>
                  </a:lnTo>
                  <a:lnTo>
                    <a:pt x="222" y="366"/>
                  </a:lnTo>
                  <a:lnTo>
                    <a:pt x="234" y="372"/>
                  </a:lnTo>
                  <a:lnTo>
                    <a:pt x="240" y="378"/>
                  </a:lnTo>
                  <a:lnTo>
                    <a:pt x="252" y="378"/>
                  </a:lnTo>
                  <a:lnTo>
                    <a:pt x="252" y="408"/>
                  </a:lnTo>
                  <a:lnTo>
                    <a:pt x="258" y="414"/>
                  </a:lnTo>
                  <a:lnTo>
                    <a:pt x="270" y="414"/>
                  </a:lnTo>
                  <a:lnTo>
                    <a:pt x="282" y="420"/>
                  </a:lnTo>
                  <a:lnTo>
                    <a:pt x="288" y="426"/>
                  </a:lnTo>
                  <a:lnTo>
                    <a:pt x="294" y="426"/>
                  </a:lnTo>
                  <a:lnTo>
                    <a:pt x="294" y="450"/>
                  </a:lnTo>
                  <a:lnTo>
                    <a:pt x="306" y="474"/>
                  </a:lnTo>
                  <a:lnTo>
                    <a:pt x="324" y="486"/>
                  </a:lnTo>
                  <a:lnTo>
                    <a:pt x="342" y="504"/>
                  </a:lnTo>
                  <a:lnTo>
                    <a:pt x="348" y="522"/>
                  </a:lnTo>
                  <a:lnTo>
                    <a:pt x="366" y="522"/>
                  </a:lnTo>
                  <a:lnTo>
                    <a:pt x="366" y="528"/>
                  </a:lnTo>
                  <a:lnTo>
                    <a:pt x="372" y="534"/>
                  </a:lnTo>
                  <a:lnTo>
                    <a:pt x="384" y="558"/>
                  </a:lnTo>
                  <a:lnTo>
                    <a:pt x="396" y="570"/>
                  </a:lnTo>
                  <a:lnTo>
                    <a:pt x="408" y="570"/>
                  </a:lnTo>
                  <a:lnTo>
                    <a:pt x="414" y="576"/>
                  </a:lnTo>
                  <a:lnTo>
                    <a:pt x="426" y="582"/>
                  </a:lnTo>
                  <a:lnTo>
                    <a:pt x="432" y="588"/>
                  </a:lnTo>
                  <a:lnTo>
                    <a:pt x="432" y="600"/>
                  </a:lnTo>
                  <a:lnTo>
                    <a:pt x="426" y="606"/>
                  </a:lnTo>
                  <a:lnTo>
                    <a:pt x="420" y="606"/>
                  </a:lnTo>
                  <a:lnTo>
                    <a:pt x="414" y="612"/>
                  </a:lnTo>
                  <a:lnTo>
                    <a:pt x="408" y="612"/>
                  </a:lnTo>
                  <a:lnTo>
                    <a:pt x="432" y="636"/>
                  </a:lnTo>
                  <a:lnTo>
                    <a:pt x="456" y="648"/>
                  </a:lnTo>
                  <a:lnTo>
                    <a:pt x="462" y="654"/>
                  </a:lnTo>
                  <a:lnTo>
                    <a:pt x="468" y="654"/>
                  </a:lnTo>
                  <a:lnTo>
                    <a:pt x="450" y="690"/>
                  </a:lnTo>
                  <a:lnTo>
                    <a:pt x="456" y="690"/>
                  </a:lnTo>
                  <a:lnTo>
                    <a:pt x="468" y="702"/>
                  </a:lnTo>
                  <a:lnTo>
                    <a:pt x="468" y="708"/>
                  </a:lnTo>
                  <a:lnTo>
                    <a:pt x="456" y="720"/>
                  </a:lnTo>
                  <a:lnTo>
                    <a:pt x="450" y="720"/>
                  </a:lnTo>
                  <a:lnTo>
                    <a:pt x="450" y="762"/>
                  </a:lnTo>
                  <a:lnTo>
                    <a:pt x="456" y="762"/>
                  </a:lnTo>
                  <a:lnTo>
                    <a:pt x="468" y="774"/>
                  </a:lnTo>
                  <a:lnTo>
                    <a:pt x="480" y="798"/>
                  </a:lnTo>
                  <a:lnTo>
                    <a:pt x="480" y="804"/>
                  </a:lnTo>
                  <a:lnTo>
                    <a:pt x="468" y="816"/>
                  </a:lnTo>
                  <a:lnTo>
                    <a:pt x="462" y="816"/>
                  </a:lnTo>
                  <a:lnTo>
                    <a:pt x="462" y="828"/>
                  </a:lnTo>
                  <a:lnTo>
                    <a:pt x="468" y="834"/>
                  </a:lnTo>
                  <a:lnTo>
                    <a:pt x="468" y="864"/>
                  </a:lnTo>
                  <a:lnTo>
                    <a:pt x="474" y="870"/>
                  </a:lnTo>
                  <a:lnTo>
                    <a:pt x="474" y="900"/>
                  </a:lnTo>
                  <a:lnTo>
                    <a:pt x="462" y="894"/>
                  </a:lnTo>
                  <a:lnTo>
                    <a:pt x="444" y="894"/>
                  </a:lnTo>
                  <a:lnTo>
                    <a:pt x="438" y="900"/>
                  </a:lnTo>
                  <a:lnTo>
                    <a:pt x="438" y="918"/>
                  </a:lnTo>
                  <a:lnTo>
                    <a:pt x="408" y="918"/>
                  </a:lnTo>
                  <a:lnTo>
                    <a:pt x="408" y="942"/>
                  </a:lnTo>
                  <a:lnTo>
                    <a:pt x="366" y="942"/>
                  </a:lnTo>
                  <a:lnTo>
                    <a:pt x="366" y="966"/>
                  </a:lnTo>
                  <a:lnTo>
                    <a:pt x="378" y="990"/>
                  </a:lnTo>
                  <a:lnTo>
                    <a:pt x="396" y="1008"/>
                  </a:lnTo>
                  <a:lnTo>
                    <a:pt x="396" y="1020"/>
                  </a:lnTo>
                  <a:lnTo>
                    <a:pt x="390" y="1014"/>
                  </a:lnTo>
                  <a:lnTo>
                    <a:pt x="378" y="1008"/>
                  </a:lnTo>
                  <a:lnTo>
                    <a:pt x="372" y="1002"/>
                  </a:lnTo>
                  <a:lnTo>
                    <a:pt x="360" y="996"/>
                  </a:lnTo>
                  <a:lnTo>
                    <a:pt x="348" y="996"/>
                  </a:lnTo>
                  <a:lnTo>
                    <a:pt x="342" y="1002"/>
                  </a:lnTo>
                  <a:lnTo>
                    <a:pt x="342" y="1008"/>
                  </a:lnTo>
                  <a:lnTo>
                    <a:pt x="306" y="1008"/>
                  </a:lnTo>
                  <a:lnTo>
                    <a:pt x="312" y="1014"/>
                  </a:lnTo>
                  <a:lnTo>
                    <a:pt x="318" y="1014"/>
                  </a:lnTo>
                  <a:lnTo>
                    <a:pt x="324" y="1020"/>
                  </a:lnTo>
                  <a:lnTo>
                    <a:pt x="324" y="1026"/>
                  </a:lnTo>
                  <a:lnTo>
                    <a:pt x="312" y="1032"/>
                  </a:lnTo>
                  <a:lnTo>
                    <a:pt x="294" y="1032"/>
                  </a:lnTo>
                  <a:lnTo>
                    <a:pt x="276" y="1038"/>
                  </a:lnTo>
                  <a:lnTo>
                    <a:pt x="270" y="1050"/>
                  </a:lnTo>
                  <a:lnTo>
                    <a:pt x="270" y="1056"/>
                  </a:lnTo>
                  <a:lnTo>
                    <a:pt x="288" y="1074"/>
                  </a:lnTo>
                  <a:lnTo>
                    <a:pt x="300" y="1080"/>
                  </a:lnTo>
                  <a:lnTo>
                    <a:pt x="306" y="1086"/>
                  </a:lnTo>
                  <a:lnTo>
                    <a:pt x="312" y="1086"/>
                  </a:lnTo>
                  <a:lnTo>
                    <a:pt x="294" y="1104"/>
                  </a:lnTo>
                  <a:lnTo>
                    <a:pt x="294" y="1110"/>
                  </a:lnTo>
                  <a:lnTo>
                    <a:pt x="300" y="1116"/>
                  </a:lnTo>
                  <a:lnTo>
                    <a:pt x="300" y="1128"/>
                  </a:lnTo>
                  <a:lnTo>
                    <a:pt x="306" y="1140"/>
                  </a:lnTo>
                  <a:lnTo>
                    <a:pt x="306" y="1152"/>
                  </a:lnTo>
                  <a:lnTo>
                    <a:pt x="312" y="1158"/>
                  </a:lnTo>
                  <a:lnTo>
                    <a:pt x="294" y="1176"/>
                  </a:lnTo>
                  <a:lnTo>
                    <a:pt x="294" y="1188"/>
                  </a:lnTo>
                  <a:lnTo>
                    <a:pt x="306" y="1194"/>
                  </a:lnTo>
                  <a:lnTo>
                    <a:pt x="318" y="1194"/>
                  </a:lnTo>
                  <a:lnTo>
                    <a:pt x="330" y="1188"/>
                  </a:lnTo>
                  <a:lnTo>
                    <a:pt x="354" y="1164"/>
                  </a:lnTo>
                  <a:lnTo>
                    <a:pt x="366" y="1158"/>
                  </a:lnTo>
                  <a:lnTo>
                    <a:pt x="378" y="1158"/>
                  </a:lnTo>
                  <a:lnTo>
                    <a:pt x="384" y="1134"/>
                  </a:lnTo>
                  <a:lnTo>
                    <a:pt x="384" y="1110"/>
                  </a:lnTo>
                  <a:lnTo>
                    <a:pt x="396" y="1110"/>
                  </a:lnTo>
                  <a:lnTo>
                    <a:pt x="402" y="1116"/>
                  </a:lnTo>
                  <a:lnTo>
                    <a:pt x="414" y="1116"/>
                  </a:lnTo>
                  <a:lnTo>
                    <a:pt x="426" y="1104"/>
                  </a:lnTo>
                  <a:lnTo>
                    <a:pt x="426" y="1092"/>
                  </a:lnTo>
                  <a:lnTo>
                    <a:pt x="420" y="1086"/>
                  </a:lnTo>
                  <a:lnTo>
                    <a:pt x="414" y="1074"/>
                  </a:lnTo>
                  <a:lnTo>
                    <a:pt x="408" y="1068"/>
                  </a:lnTo>
                  <a:lnTo>
                    <a:pt x="408" y="1062"/>
                  </a:lnTo>
                  <a:lnTo>
                    <a:pt x="414" y="1056"/>
                  </a:lnTo>
                  <a:lnTo>
                    <a:pt x="426" y="1056"/>
                  </a:lnTo>
                  <a:lnTo>
                    <a:pt x="438" y="1050"/>
                  </a:lnTo>
                  <a:lnTo>
                    <a:pt x="444" y="1044"/>
                  </a:lnTo>
                  <a:lnTo>
                    <a:pt x="450" y="1044"/>
                  </a:lnTo>
                  <a:lnTo>
                    <a:pt x="456" y="1050"/>
                  </a:lnTo>
                  <a:lnTo>
                    <a:pt x="468" y="1050"/>
                  </a:lnTo>
                  <a:lnTo>
                    <a:pt x="480" y="1044"/>
                  </a:lnTo>
                  <a:lnTo>
                    <a:pt x="498" y="1038"/>
                  </a:lnTo>
                  <a:lnTo>
                    <a:pt x="546" y="1014"/>
                  </a:lnTo>
                  <a:lnTo>
                    <a:pt x="582" y="978"/>
                  </a:lnTo>
                  <a:lnTo>
                    <a:pt x="588" y="960"/>
                  </a:lnTo>
                  <a:lnTo>
                    <a:pt x="594" y="936"/>
                  </a:lnTo>
                  <a:lnTo>
                    <a:pt x="606" y="876"/>
                  </a:lnTo>
                  <a:lnTo>
                    <a:pt x="606" y="846"/>
                  </a:lnTo>
                  <a:lnTo>
                    <a:pt x="600" y="834"/>
                  </a:lnTo>
                  <a:lnTo>
                    <a:pt x="576" y="810"/>
                  </a:lnTo>
                  <a:lnTo>
                    <a:pt x="594" y="804"/>
                  </a:lnTo>
                  <a:lnTo>
                    <a:pt x="594" y="774"/>
                  </a:lnTo>
                  <a:lnTo>
                    <a:pt x="588" y="756"/>
                  </a:lnTo>
                  <a:lnTo>
                    <a:pt x="588" y="744"/>
                  </a:lnTo>
                  <a:lnTo>
                    <a:pt x="570" y="708"/>
                  </a:lnTo>
                  <a:lnTo>
                    <a:pt x="564" y="690"/>
                  </a:lnTo>
                  <a:lnTo>
                    <a:pt x="558" y="684"/>
                  </a:lnTo>
                  <a:lnTo>
                    <a:pt x="552" y="672"/>
                  </a:lnTo>
                  <a:lnTo>
                    <a:pt x="558" y="666"/>
                  </a:lnTo>
                  <a:lnTo>
                    <a:pt x="558" y="642"/>
                  </a:lnTo>
                  <a:lnTo>
                    <a:pt x="522" y="606"/>
                  </a:lnTo>
                  <a:lnTo>
                    <a:pt x="486" y="576"/>
                  </a:lnTo>
                  <a:lnTo>
                    <a:pt x="456" y="552"/>
                  </a:lnTo>
                  <a:lnTo>
                    <a:pt x="432" y="534"/>
                  </a:lnTo>
                  <a:lnTo>
                    <a:pt x="420" y="528"/>
                  </a:lnTo>
                  <a:lnTo>
                    <a:pt x="402" y="516"/>
                  </a:lnTo>
                  <a:lnTo>
                    <a:pt x="390" y="510"/>
                  </a:lnTo>
                  <a:lnTo>
                    <a:pt x="384" y="504"/>
                  </a:lnTo>
                  <a:lnTo>
                    <a:pt x="384" y="468"/>
                  </a:lnTo>
                  <a:lnTo>
                    <a:pt x="336" y="420"/>
                  </a:lnTo>
                  <a:lnTo>
                    <a:pt x="306" y="384"/>
                  </a:lnTo>
                  <a:lnTo>
                    <a:pt x="288" y="354"/>
                  </a:lnTo>
                  <a:lnTo>
                    <a:pt x="282" y="336"/>
                  </a:lnTo>
                  <a:lnTo>
                    <a:pt x="282" y="318"/>
                  </a:lnTo>
                  <a:lnTo>
                    <a:pt x="276" y="306"/>
                  </a:lnTo>
                  <a:lnTo>
                    <a:pt x="276" y="282"/>
                  </a:lnTo>
                  <a:lnTo>
                    <a:pt x="282" y="276"/>
                  </a:lnTo>
                  <a:lnTo>
                    <a:pt x="294" y="252"/>
                  </a:lnTo>
                  <a:lnTo>
                    <a:pt x="294" y="240"/>
                  </a:lnTo>
                  <a:lnTo>
                    <a:pt x="300" y="240"/>
                  </a:lnTo>
                  <a:lnTo>
                    <a:pt x="312" y="228"/>
                  </a:lnTo>
                  <a:lnTo>
                    <a:pt x="324" y="222"/>
                  </a:lnTo>
                  <a:lnTo>
                    <a:pt x="336" y="210"/>
                  </a:lnTo>
                  <a:lnTo>
                    <a:pt x="336" y="204"/>
                  </a:lnTo>
                  <a:lnTo>
                    <a:pt x="342" y="198"/>
                  </a:lnTo>
                  <a:lnTo>
                    <a:pt x="372" y="198"/>
                  </a:lnTo>
                  <a:lnTo>
                    <a:pt x="384" y="186"/>
                  </a:lnTo>
                  <a:lnTo>
                    <a:pt x="390" y="174"/>
                  </a:lnTo>
                  <a:lnTo>
                    <a:pt x="390" y="156"/>
                  </a:lnTo>
                  <a:lnTo>
                    <a:pt x="396" y="144"/>
                  </a:lnTo>
                  <a:lnTo>
                    <a:pt x="390" y="144"/>
                  </a:lnTo>
                  <a:lnTo>
                    <a:pt x="384" y="138"/>
                  </a:lnTo>
                  <a:lnTo>
                    <a:pt x="354" y="138"/>
                  </a:lnTo>
                  <a:lnTo>
                    <a:pt x="342" y="132"/>
                  </a:lnTo>
                  <a:lnTo>
                    <a:pt x="336" y="120"/>
                  </a:lnTo>
                  <a:lnTo>
                    <a:pt x="330" y="114"/>
                  </a:lnTo>
                  <a:lnTo>
                    <a:pt x="312" y="114"/>
                  </a:lnTo>
                  <a:lnTo>
                    <a:pt x="312" y="96"/>
                  </a:lnTo>
                  <a:lnTo>
                    <a:pt x="300" y="90"/>
                  </a:lnTo>
                  <a:lnTo>
                    <a:pt x="294" y="72"/>
                  </a:lnTo>
                  <a:lnTo>
                    <a:pt x="312" y="54"/>
                  </a:lnTo>
                  <a:lnTo>
                    <a:pt x="312" y="48"/>
                  </a:lnTo>
                  <a:lnTo>
                    <a:pt x="306" y="42"/>
                  </a:lnTo>
                  <a:lnTo>
                    <a:pt x="276" y="42"/>
                  </a:lnTo>
                  <a:lnTo>
                    <a:pt x="264" y="30"/>
                  </a:lnTo>
                  <a:lnTo>
                    <a:pt x="234" y="36"/>
                  </a:lnTo>
                  <a:lnTo>
                    <a:pt x="204" y="0"/>
                  </a:lnTo>
                  <a:lnTo>
                    <a:pt x="198" y="0"/>
                  </a:lnTo>
                  <a:lnTo>
                    <a:pt x="192" y="6"/>
                  </a:lnTo>
                  <a:lnTo>
                    <a:pt x="180" y="12"/>
                  </a:lnTo>
                  <a:lnTo>
                    <a:pt x="174" y="18"/>
                  </a:lnTo>
                  <a:lnTo>
                    <a:pt x="174" y="30"/>
                  </a:lnTo>
                  <a:lnTo>
                    <a:pt x="168" y="42"/>
                  </a:lnTo>
                  <a:lnTo>
                    <a:pt x="168" y="48"/>
                  </a:lnTo>
                  <a:lnTo>
                    <a:pt x="150" y="48"/>
                  </a:lnTo>
                  <a:lnTo>
                    <a:pt x="144" y="54"/>
                  </a:lnTo>
                  <a:lnTo>
                    <a:pt x="138" y="48"/>
                  </a:lnTo>
                  <a:lnTo>
                    <a:pt x="120" y="48"/>
                  </a:lnTo>
                  <a:lnTo>
                    <a:pt x="132" y="60"/>
                  </a:lnTo>
                  <a:lnTo>
                    <a:pt x="132" y="72"/>
                  </a:lnTo>
                  <a:lnTo>
                    <a:pt x="114" y="72"/>
                  </a:lnTo>
                  <a:lnTo>
                    <a:pt x="108" y="66"/>
                  </a:lnTo>
                  <a:lnTo>
                    <a:pt x="96" y="48"/>
                  </a:lnTo>
                  <a:lnTo>
                    <a:pt x="90" y="48"/>
                  </a:lnTo>
                  <a:lnTo>
                    <a:pt x="90" y="66"/>
                  </a:lnTo>
                  <a:lnTo>
                    <a:pt x="72" y="48"/>
                  </a:lnTo>
                  <a:lnTo>
                    <a:pt x="66" y="54"/>
                  </a:lnTo>
                  <a:lnTo>
                    <a:pt x="60" y="66"/>
                  </a:lnTo>
                  <a:lnTo>
                    <a:pt x="54" y="72"/>
                  </a:lnTo>
                  <a:lnTo>
                    <a:pt x="42" y="72"/>
                  </a:lnTo>
                  <a:lnTo>
                    <a:pt x="18" y="48"/>
                  </a:lnTo>
                  <a:lnTo>
                    <a:pt x="6" y="48"/>
                  </a:lnTo>
                  <a:close/>
                </a:path>
              </a:pathLst>
            </a:custGeom>
            <a:solidFill>
              <a:srgbClr val="0062AE"/>
            </a:solidFill>
            <a:ln w="3175" algn="ctr">
              <a:solidFill>
                <a:srgbClr val="A1ADB8"/>
              </a:solidFill>
              <a:round/>
              <a:headEnd/>
              <a:tailEnd/>
            </a:ln>
            <a:effec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dirty="0">
                <a:solidFill>
                  <a:srgbClr val="0062AE"/>
                </a:solidFill>
                <a:cs typeface="Calibri" pitchFamily="34" charset="0"/>
              </a:endParaRPr>
            </a:p>
          </p:txBody>
        </p:sp>
        <p:sp>
          <p:nvSpPr>
            <p:cNvPr id="17" name="Thailand" descr="© INSCALE GmbH, 05.05.2010&#10;http://www.presentationload.com/">
              <a:extLst>
                <a:ext uri="{FF2B5EF4-FFF2-40B4-BE49-F238E27FC236}">
                  <a16:creationId xmlns:a16="http://schemas.microsoft.com/office/drawing/2014/main" id="{E67DFC2B-5DA5-2501-D3FC-BBFC7F172523}"/>
                </a:ext>
              </a:extLst>
            </p:cNvPr>
            <p:cNvSpPr>
              <a:spLocks/>
            </p:cNvSpPr>
            <p:nvPr/>
          </p:nvSpPr>
          <p:spPr bwMode="gray">
            <a:xfrm>
              <a:off x="7006083" y="3747032"/>
              <a:ext cx="249238" cy="479425"/>
            </a:xfrm>
            <a:custGeom>
              <a:avLst/>
              <a:gdLst>
                <a:gd name="T0" fmla="*/ 2147483647 w 618"/>
                <a:gd name="T1" fmla="*/ 2147483647 h 1188"/>
                <a:gd name="T2" fmla="*/ 2147483647 w 618"/>
                <a:gd name="T3" fmla="*/ 2147483647 h 1188"/>
                <a:gd name="T4" fmla="*/ 2147483647 w 618"/>
                <a:gd name="T5" fmla="*/ 2147483647 h 1188"/>
                <a:gd name="T6" fmla="*/ 2147483647 w 618"/>
                <a:gd name="T7" fmla="*/ 2147483647 h 1188"/>
                <a:gd name="T8" fmla="*/ 2147483647 w 618"/>
                <a:gd name="T9" fmla="*/ 2147483647 h 1188"/>
                <a:gd name="T10" fmla="*/ 2147483647 w 618"/>
                <a:gd name="T11" fmla="*/ 2147483647 h 1188"/>
                <a:gd name="T12" fmla="*/ 2147483647 w 618"/>
                <a:gd name="T13" fmla="*/ 2147483647 h 1188"/>
                <a:gd name="T14" fmla="*/ 2147483647 w 618"/>
                <a:gd name="T15" fmla="*/ 2147483647 h 1188"/>
                <a:gd name="T16" fmla="*/ 2147483647 w 618"/>
                <a:gd name="T17" fmla="*/ 2147483647 h 1188"/>
                <a:gd name="T18" fmla="*/ 2147483647 w 618"/>
                <a:gd name="T19" fmla="*/ 2147483647 h 1188"/>
                <a:gd name="T20" fmla="*/ 2147483647 w 618"/>
                <a:gd name="T21" fmla="*/ 2147483647 h 1188"/>
                <a:gd name="T22" fmla="*/ 2147483647 w 618"/>
                <a:gd name="T23" fmla="*/ 2147483647 h 1188"/>
                <a:gd name="T24" fmla="*/ 2147483647 w 618"/>
                <a:gd name="T25" fmla="*/ 0 h 1188"/>
                <a:gd name="T26" fmla="*/ 2147483647 w 618"/>
                <a:gd name="T27" fmla="*/ 2147483647 h 1188"/>
                <a:gd name="T28" fmla="*/ 2147483647 w 618"/>
                <a:gd name="T29" fmla="*/ 2147483647 h 1188"/>
                <a:gd name="T30" fmla="*/ 2147483647 w 618"/>
                <a:gd name="T31" fmla="*/ 2147483647 h 1188"/>
                <a:gd name="T32" fmla="*/ 0 w 618"/>
                <a:gd name="T33" fmla="*/ 2147483647 h 1188"/>
                <a:gd name="T34" fmla="*/ 2147483647 w 618"/>
                <a:gd name="T35" fmla="*/ 2147483647 h 1188"/>
                <a:gd name="T36" fmla="*/ 2147483647 w 618"/>
                <a:gd name="T37" fmla="*/ 2147483647 h 1188"/>
                <a:gd name="T38" fmla="*/ 2147483647 w 618"/>
                <a:gd name="T39" fmla="*/ 2147483647 h 1188"/>
                <a:gd name="T40" fmla="*/ 2147483647 w 618"/>
                <a:gd name="T41" fmla="*/ 2147483647 h 1188"/>
                <a:gd name="T42" fmla="*/ 2147483647 w 618"/>
                <a:gd name="T43" fmla="*/ 2147483647 h 1188"/>
                <a:gd name="T44" fmla="*/ 2147483647 w 618"/>
                <a:gd name="T45" fmla="*/ 2147483647 h 1188"/>
                <a:gd name="T46" fmla="*/ 2147483647 w 618"/>
                <a:gd name="T47" fmla="*/ 2147483647 h 1188"/>
                <a:gd name="T48" fmla="*/ 2147483647 w 618"/>
                <a:gd name="T49" fmla="*/ 2147483647 h 1188"/>
                <a:gd name="T50" fmla="*/ 2147483647 w 618"/>
                <a:gd name="T51" fmla="*/ 2147483647 h 1188"/>
                <a:gd name="T52" fmla="*/ 2147483647 w 618"/>
                <a:gd name="T53" fmla="*/ 2147483647 h 1188"/>
                <a:gd name="T54" fmla="*/ 2147483647 w 618"/>
                <a:gd name="T55" fmla="*/ 2147483647 h 1188"/>
                <a:gd name="T56" fmla="*/ 2147483647 w 618"/>
                <a:gd name="T57" fmla="*/ 2147483647 h 1188"/>
                <a:gd name="T58" fmla="*/ 2147483647 w 618"/>
                <a:gd name="T59" fmla="*/ 2147483647 h 1188"/>
                <a:gd name="T60" fmla="*/ 2147483647 w 618"/>
                <a:gd name="T61" fmla="*/ 2147483647 h 1188"/>
                <a:gd name="T62" fmla="*/ 2147483647 w 618"/>
                <a:gd name="T63" fmla="*/ 2147483647 h 1188"/>
                <a:gd name="T64" fmla="*/ 2147483647 w 618"/>
                <a:gd name="T65" fmla="*/ 2147483647 h 1188"/>
                <a:gd name="T66" fmla="*/ 2147483647 w 618"/>
                <a:gd name="T67" fmla="*/ 2147483647 h 1188"/>
                <a:gd name="T68" fmla="*/ 2147483647 w 618"/>
                <a:gd name="T69" fmla="*/ 2147483647 h 1188"/>
                <a:gd name="T70" fmla="*/ 2147483647 w 618"/>
                <a:gd name="T71" fmla="*/ 2147483647 h 1188"/>
                <a:gd name="T72" fmla="*/ 2147483647 w 618"/>
                <a:gd name="T73" fmla="*/ 2147483647 h 1188"/>
                <a:gd name="T74" fmla="*/ 2147483647 w 618"/>
                <a:gd name="T75" fmla="*/ 2147483647 h 1188"/>
                <a:gd name="T76" fmla="*/ 2147483647 w 618"/>
                <a:gd name="T77" fmla="*/ 2147483647 h 1188"/>
                <a:gd name="T78" fmla="*/ 2147483647 w 618"/>
                <a:gd name="T79" fmla="*/ 2147483647 h 1188"/>
                <a:gd name="T80" fmla="*/ 2147483647 w 618"/>
                <a:gd name="T81" fmla="*/ 2147483647 h 1188"/>
                <a:gd name="T82" fmla="*/ 2147483647 w 618"/>
                <a:gd name="T83" fmla="*/ 2147483647 h 1188"/>
                <a:gd name="T84" fmla="*/ 2147483647 w 618"/>
                <a:gd name="T85" fmla="*/ 2147483647 h 1188"/>
                <a:gd name="T86" fmla="*/ 2147483647 w 618"/>
                <a:gd name="T87" fmla="*/ 2147483647 h 1188"/>
                <a:gd name="T88" fmla="*/ 2147483647 w 618"/>
                <a:gd name="T89" fmla="*/ 2147483647 h 1188"/>
                <a:gd name="T90" fmla="*/ 2147483647 w 618"/>
                <a:gd name="T91" fmla="*/ 2147483647 h 1188"/>
                <a:gd name="T92" fmla="*/ 2147483647 w 618"/>
                <a:gd name="T93" fmla="*/ 2147483647 h 1188"/>
                <a:gd name="T94" fmla="*/ 2147483647 w 618"/>
                <a:gd name="T95" fmla="*/ 2147483647 h 1188"/>
                <a:gd name="T96" fmla="*/ 2147483647 w 618"/>
                <a:gd name="T97" fmla="*/ 2147483647 h 1188"/>
                <a:gd name="T98" fmla="*/ 2147483647 w 618"/>
                <a:gd name="T99" fmla="*/ 2147483647 h 1188"/>
                <a:gd name="T100" fmla="*/ 2147483647 w 618"/>
                <a:gd name="T101" fmla="*/ 2147483647 h 1188"/>
                <a:gd name="T102" fmla="*/ 2147483647 w 618"/>
                <a:gd name="T103" fmla="*/ 2147483647 h 1188"/>
                <a:gd name="T104" fmla="*/ 2147483647 w 618"/>
                <a:gd name="T105" fmla="*/ 2147483647 h 1188"/>
                <a:gd name="T106" fmla="*/ 2147483647 w 618"/>
                <a:gd name="T107" fmla="*/ 2147483647 h 1188"/>
                <a:gd name="T108" fmla="*/ 2147483647 w 618"/>
                <a:gd name="T109" fmla="*/ 2147483647 h 1188"/>
                <a:gd name="T110" fmla="*/ 2147483647 w 618"/>
                <a:gd name="T111" fmla="*/ 2147483647 h 1188"/>
                <a:gd name="T112" fmla="*/ 2147483647 w 618"/>
                <a:gd name="T113" fmla="*/ 2147483647 h 1188"/>
                <a:gd name="T114" fmla="*/ 2147483647 w 618"/>
                <a:gd name="T115" fmla="*/ 2147483647 h 1188"/>
                <a:gd name="T116" fmla="*/ 2147483647 w 618"/>
                <a:gd name="T117" fmla="*/ 2147483647 h 118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618"/>
                <a:gd name="T178" fmla="*/ 0 h 1188"/>
                <a:gd name="T179" fmla="*/ 618 w 618"/>
                <a:gd name="T180" fmla="*/ 1188 h 1188"/>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618" h="1188">
                  <a:moveTo>
                    <a:pt x="588" y="426"/>
                  </a:moveTo>
                  <a:lnTo>
                    <a:pt x="588" y="420"/>
                  </a:lnTo>
                  <a:lnTo>
                    <a:pt x="594" y="414"/>
                  </a:lnTo>
                  <a:lnTo>
                    <a:pt x="606" y="390"/>
                  </a:lnTo>
                  <a:lnTo>
                    <a:pt x="594" y="378"/>
                  </a:lnTo>
                  <a:lnTo>
                    <a:pt x="594" y="372"/>
                  </a:lnTo>
                  <a:lnTo>
                    <a:pt x="588" y="378"/>
                  </a:lnTo>
                  <a:lnTo>
                    <a:pt x="588" y="366"/>
                  </a:lnTo>
                  <a:lnTo>
                    <a:pt x="582" y="360"/>
                  </a:lnTo>
                  <a:lnTo>
                    <a:pt x="582" y="354"/>
                  </a:lnTo>
                  <a:lnTo>
                    <a:pt x="546" y="318"/>
                  </a:lnTo>
                  <a:lnTo>
                    <a:pt x="534" y="294"/>
                  </a:lnTo>
                  <a:lnTo>
                    <a:pt x="534" y="282"/>
                  </a:lnTo>
                  <a:lnTo>
                    <a:pt x="528" y="240"/>
                  </a:lnTo>
                  <a:lnTo>
                    <a:pt x="510" y="222"/>
                  </a:lnTo>
                  <a:lnTo>
                    <a:pt x="498" y="216"/>
                  </a:lnTo>
                  <a:lnTo>
                    <a:pt x="480" y="204"/>
                  </a:lnTo>
                  <a:lnTo>
                    <a:pt x="468" y="192"/>
                  </a:lnTo>
                  <a:lnTo>
                    <a:pt x="468" y="180"/>
                  </a:lnTo>
                  <a:lnTo>
                    <a:pt x="462" y="174"/>
                  </a:lnTo>
                  <a:lnTo>
                    <a:pt x="438" y="174"/>
                  </a:lnTo>
                  <a:lnTo>
                    <a:pt x="426" y="168"/>
                  </a:lnTo>
                  <a:lnTo>
                    <a:pt x="420" y="162"/>
                  </a:lnTo>
                  <a:lnTo>
                    <a:pt x="402" y="162"/>
                  </a:lnTo>
                  <a:lnTo>
                    <a:pt x="396" y="168"/>
                  </a:lnTo>
                  <a:lnTo>
                    <a:pt x="396" y="180"/>
                  </a:lnTo>
                  <a:lnTo>
                    <a:pt x="378" y="198"/>
                  </a:lnTo>
                  <a:lnTo>
                    <a:pt x="360" y="198"/>
                  </a:lnTo>
                  <a:lnTo>
                    <a:pt x="336" y="186"/>
                  </a:lnTo>
                  <a:lnTo>
                    <a:pt x="330" y="180"/>
                  </a:lnTo>
                  <a:lnTo>
                    <a:pt x="318" y="180"/>
                  </a:lnTo>
                  <a:lnTo>
                    <a:pt x="312" y="186"/>
                  </a:lnTo>
                  <a:lnTo>
                    <a:pt x="306" y="198"/>
                  </a:lnTo>
                  <a:lnTo>
                    <a:pt x="294" y="210"/>
                  </a:lnTo>
                  <a:lnTo>
                    <a:pt x="294" y="216"/>
                  </a:lnTo>
                  <a:lnTo>
                    <a:pt x="288" y="222"/>
                  </a:lnTo>
                  <a:lnTo>
                    <a:pt x="264" y="234"/>
                  </a:lnTo>
                  <a:lnTo>
                    <a:pt x="246" y="234"/>
                  </a:lnTo>
                  <a:lnTo>
                    <a:pt x="246" y="222"/>
                  </a:lnTo>
                  <a:lnTo>
                    <a:pt x="270" y="174"/>
                  </a:lnTo>
                  <a:lnTo>
                    <a:pt x="270" y="162"/>
                  </a:lnTo>
                  <a:lnTo>
                    <a:pt x="264" y="156"/>
                  </a:lnTo>
                  <a:lnTo>
                    <a:pt x="252" y="156"/>
                  </a:lnTo>
                  <a:lnTo>
                    <a:pt x="264" y="144"/>
                  </a:lnTo>
                  <a:lnTo>
                    <a:pt x="270" y="132"/>
                  </a:lnTo>
                  <a:lnTo>
                    <a:pt x="270" y="120"/>
                  </a:lnTo>
                  <a:lnTo>
                    <a:pt x="264" y="108"/>
                  </a:lnTo>
                  <a:lnTo>
                    <a:pt x="258" y="102"/>
                  </a:lnTo>
                  <a:lnTo>
                    <a:pt x="264" y="96"/>
                  </a:lnTo>
                  <a:lnTo>
                    <a:pt x="264" y="66"/>
                  </a:lnTo>
                  <a:lnTo>
                    <a:pt x="252" y="60"/>
                  </a:lnTo>
                  <a:lnTo>
                    <a:pt x="246" y="60"/>
                  </a:lnTo>
                  <a:lnTo>
                    <a:pt x="240" y="66"/>
                  </a:lnTo>
                  <a:lnTo>
                    <a:pt x="228" y="66"/>
                  </a:lnTo>
                  <a:lnTo>
                    <a:pt x="228" y="78"/>
                  </a:lnTo>
                  <a:lnTo>
                    <a:pt x="210" y="78"/>
                  </a:lnTo>
                  <a:lnTo>
                    <a:pt x="204" y="72"/>
                  </a:lnTo>
                  <a:lnTo>
                    <a:pt x="198" y="60"/>
                  </a:lnTo>
                  <a:lnTo>
                    <a:pt x="198" y="36"/>
                  </a:lnTo>
                  <a:lnTo>
                    <a:pt x="204" y="30"/>
                  </a:lnTo>
                  <a:lnTo>
                    <a:pt x="204" y="18"/>
                  </a:lnTo>
                  <a:lnTo>
                    <a:pt x="198" y="12"/>
                  </a:lnTo>
                  <a:lnTo>
                    <a:pt x="186" y="12"/>
                  </a:lnTo>
                  <a:lnTo>
                    <a:pt x="174" y="6"/>
                  </a:lnTo>
                  <a:lnTo>
                    <a:pt x="168" y="0"/>
                  </a:lnTo>
                  <a:lnTo>
                    <a:pt x="138" y="0"/>
                  </a:lnTo>
                  <a:lnTo>
                    <a:pt x="132" y="6"/>
                  </a:lnTo>
                  <a:lnTo>
                    <a:pt x="126" y="6"/>
                  </a:lnTo>
                  <a:lnTo>
                    <a:pt x="120" y="30"/>
                  </a:lnTo>
                  <a:lnTo>
                    <a:pt x="96" y="30"/>
                  </a:lnTo>
                  <a:lnTo>
                    <a:pt x="96" y="36"/>
                  </a:lnTo>
                  <a:lnTo>
                    <a:pt x="90" y="42"/>
                  </a:lnTo>
                  <a:lnTo>
                    <a:pt x="84" y="54"/>
                  </a:lnTo>
                  <a:lnTo>
                    <a:pt x="78" y="60"/>
                  </a:lnTo>
                  <a:lnTo>
                    <a:pt x="66" y="60"/>
                  </a:lnTo>
                  <a:lnTo>
                    <a:pt x="54" y="54"/>
                  </a:lnTo>
                  <a:lnTo>
                    <a:pt x="24" y="54"/>
                  </a:lnTo>
                  <a:lnTo>
                    <a:pt x="24" y="102"/>
                  </a:lnTo>
                  <a:lnTo>
                    <a:pt x="18" y="108"/>
                  </a:lnTo>
                  <a:lnTo>
                    <a:pt x="12" y="108"/>
                  </a:lnTo>
                  <a:lnTo>
                    <a:pt x="6" y="114"/>
                  </a:lnTo>
                  <a:lnTo>
                    <a:pt x="6" y="120"/>
                  </a:lnTo>
                  <a:lnTo>
                    <a:pt x="24" y="138"/>
                  </a:lnTo>
                  <a:lnTo>
                    <a:pt x="24" y="156"/>
                  </a:lnTo>
                  <a:lnTo>
                    <a:pt x="0" y="156"/>
                  </a:lnTo>
                  <a:lnTo>
                    <a:pt x="0" y="162"/>
                  </a:lnTo>
                  <a:lnTo>
                    <a:pt x="24" y="186"/>
                  </a:lnTo>
                  <a:lnTo>
                    <a:pt x="36" y="192"/>
                  </a:lnTo>
                  <a:lnTo>
                    <a:pt x="30" y="216"/>
                  </a:lnTo>
                  <a:lnTo>
                    <a:pt x="36" y="216"/>
                  </a:lnTo>
                  <a:lnTo>
                    <a:pt x="36" y="222"/>
                  </a:lnTo>
                  <a:lnTo>
                    <a:pt x="42" y="234"/>
                  </a:lnTo>
                  <a:lnTo>
                    <a:pt x="60" y="252"/>
                  </a:lnTo>
                  <a:lnTo>
                    <a:pt x="72" y="258"/>
                  </a:lnTo>
                  <a:lnTo>
                    <a:pt x="84" y="270"/>
                  </a:lnTo>
                  <a:lnTo>
                    <a:pt x="96" y="276"/>
                  </a:lnTo>
                  <a:lnTo>
                    <a:pt x="102" y="282"/>
                  </a:lnTo>
                  <a:lnTo>
                    <a:pt x="102" y="288"/>
                  </a:lnTo>
                  <a:lnTo>
                    <a:pt x="96" y="288"/>
                  </a:lnTo>
                  <a:lnTo>
                    <a:pt x="96" y="306"/>
                  </a:lnTo>
                  <a:lnTo>
                    <a:pt x="102" y="318"/>
                  </a:lnTo>
                  <a:lnTo>
                    <a:pt x="108" y="324"/>
                  </a:lnTo>
                  <a:lnTo>
                    <a:pt x="114" y="324"/>
                  </a:lnTo>
                  <a:lnTo>
                    <a:pt x="120" y="318"/>
                  </a:lnTo>
                  <a:lnTo>
                    <a:pt x="126" y="324"/>
                  </a:lnTo>
                  <a:lnTo>
                    <a:pt x="126" y="342"/>
                  </a:lnTo>
                  <a:lnTo>
                    <a:pt x="120" y="348"/>
                  </a:lnTo>
                  <a:lnTo>
                    <a:pt x="108" y="348"/>
                  </a:lnTo>
                  <a:lnTo>
                    <a:pt x="114" y="360"/>
                  </a:lnTo>
                  <a:lnTo>
                    <a:pt x="114" y="384"/>
                  </a:lnTo>
                  <a:lnTo>
                    <a:pt x="108" y="396"/>
                  </a:lnTo>
                  <a:lnTo>
                    <a:pt x="102" y="402"/>
                  </a:lnTo>
                  <a:lnTo>
                    <a:pt x="84" y="438"/>
                  </a:lnTo>
                  <a:lnTo>
                    <a:pt x="90" y="444"/>
                  </a:lnTo>
                  <a:lnTo>
                    <a:pt x="90" y="450"/>
                  </a:lnTo>
                  <a:lnTo>
                    <a:pt x="96" y="456"/>
                  </a:lnTo>
                  <a:lnTo>
                    <a:pt x="102" y="468"/>
                  </a:lnTo>
                  <a:lnTo>
                    <a:pt x="108" y="474"/>
                  </a:lnTo>
                  <a:lnTo>
                    <a:pt x="114" y="486"/>
                  </a:lnTo>
                  <a:lnTo>
                    <a:pt x="156" y="528"/>
                  </a:lnTo>
                  <a:lnTo>
                    <a:pt x="162" y="540"/>
                  </a:lnTo>
                  <a:lnTo>
                    <a:pt x="162" y="570"/>
                  </a:lnTo>
                  <a:lnTo>
                    <a:pt x="168" y="588"/>
                  </a:lnTo>
                  <a:lnTo>
                    <a:pt x="168" y="612"/>
                  </a:lnTo>
                  <a:lnTo>
                    <a:pt x="192" y="636"/>
                  </a:lnTo>
                  <a:lnTo>
                    <a:pt x="192" y="660"/>
                  </a:lnTo>
                  <a:lnTo>
                    <a:pt x="198" y="672"/>
                  </a:lnTo>
                  <a:lnTo>
                    <a:pt x="198" y="702"/>
                  </a:lnTo>
                  <a:lnTo>
                    <a:pt x="192" y="714"/>
                  </a:lnTo>
                  <a:lnTo>
                    <a:pt x="192" y="732"/>
                  </a:lnTo>
                  <a:lnTo>
                    <a:pt x="174" y="768"/>
                  </a:lnTo>
                  <a:lnTo>
                    <a:pt x="156" y="786"/>
                  </a:lnTo>
                  <a:lnTo>
                    <a:pt x="156" y="798"/>
                  </a:lnTo>
                  <a:lnTo>
                    <a:pt x="162" y="804"/>
                  </a:lnTo>
                  <a:lnTo>
                    <a:pt x="162" y="816"/>
                  </a:lnTo>
                  <a:lnTo>
                    <a:pt x="156" y="828"/>
                  </a:lnTo>
                  <a:lnTo>
                    <a:pt x="150" y="834"/>
                  </a:lnTo>
                  <a:lnTo>
                    <a:pt x="144" y="846"/>
                  </a:lnTo>
                  <a:lnTo>
                    <a:pt x="144" y="852"/>
                  </a:lnTo>
                  <a:lnTo>
                    <a:pt x="138" y="858"/>
                  </a:lnTo>
                  <a:lnTo>
                    <a:pt x="132" y="876"/>
                  </a:lnTo>
                  <a:lnTo>
                    <a:pt x="126" y="888"/>
                  </a:lnTo>
                  <a:lnTo>
                    <a:pt x="126" y="906"/>
                  </a:lnTo>
                  <a:lnTo>
                    <a:pt x="120" y="918"/>
                  </a:lnTo>
                  <a:lnTo>
                    <a:pt x="120" y="966"/>
                  </a:lnTo>
                  <a:lnTo>
                    <a:pt x="126" y="978"/>
                  </a:lnTo>
                  <a:lnTo>
                    <a:pt x="126" y="1008"/>
                  </a:lnTo>
                  <a:lnTo>
                    <a:pt x="132" y="1014"/>
                  </a:lnTo>
                  <a:lnTo>
                    <a:pt x="132" y="1020"/>
                  </a:lnTo>
                  <a:lnTo>
                    <a:pt x="138" y="1020"/>
                  </a:lnTo>
                  <a:lnTo>
                    <a:pt x="138" y="1002"/>
                  </a:lnTo>
                  <a:lnTo>
                    <a:pt x="144" y="990"/>
                  </a:lnTo>
                  <a:lnTo>
                    <a:pt x="144" y="978"/>
                  </a:lnTo>
                  <a:lnTo>
                    <a:pt x="150" y="972"/>
                  </a:lnTo>
                  <a:lnTo>
                    <a:pt x="150" y="996"/>
                  </a:lnTo>
                  <a:lnTo>
                    <a:pt x="162" y="996"/>
                  </a:lnTo>
                  <a:lnTo>
                    <a:pt x="186" y="1020"/>
                  </a:lnTo>
                  <a:lnTo>
                    <a:pt x="192" y="1032"/>
                  </a:lnTo>
                  <a:lnTo>
                    <a:pt x="198" y="1038"/>
                  </a:lnTo>
                  <a:lnTo>
                    <a:pt x="198" y="1044"/>
                  </a:lnTo>
                  <a:lnTo>
                    <a:pt x="228" y="1074"/>
                  </a:lnTo>
                  <a:lnTo>
                    <a:pt x="228" y="1098"/>
                  </a:lnTo>
                  <a:lnTo>
                    <a:pt x="234" y="1110"/>
                  </a:lnTo>
                  <a:lnTo>
                    <a:pt x="246" y="1128"/>
                  </a:lnTo>
                  <a:lnTo>
                    <a:pt x="264" y="1146"/>
                  </a:lnTo>
                  <a:lnTo>
                    <a:pt x="270" y="1140"/>
                  </a:lnTo>
                  <a:lnTo>
                    <a:pt x="276" y="1128"/>
                  </a:lnTo>
                  <a:lnTo>
                    <a:pt x="270" y="1122"/>
                  </a:lnTo>
                  <a:lnTo>
                    <a:pt x="270" y="1110"/>
                  </a:lnTo>
                  <a:lnTo>
                    <a:pt x="276" y="1104"/>
                  </a:lnTo>
                  <a:lnTo>
                    <a:pt x="288" y="1104"/>
                  </a:lnTo>
                  <a:lnTo>
                    <a:pt x="294" y="1116"/>
                  </a:lnTo>
                  <a:lnTo>
                    <a:pt x="294" y="1122"/>
                  </a:lnTo>
                  <a:lnTo>
                    <a:pt x="312" y="1122"/>
                  </a:lnTo>
                  <a:lnTo>
                    <a:pt x="324" y="1128"/>
                  </a:lnTo>
                  <a:lnTo>
                    <a:pt x="330" y="1134"/>
                  </a:lnTo>
                  <a:lnTo>
                    <a:pt x="330" y="1146"/>
                  </a:lnTo>
                  <a:lnTo>
                    <a:pt x="342" y="1146"/>
                  </a:lnTo>
                  <a:lnTo>
                    <a:pt x="342" y="1158"/>
                  </a:lnTo>
                  <a:lnTo>
                    <a:pt x="330" y="1170"/>
                  </a:lnTo>
                  <a:lnTo>
                    <a:pt x="330" y="1176"/>
                  </a:lnTo>
                  <a:lnTo>
                    <a:pt x="336" y="1182"/>
                  </a:lnTo>
                  <a:lnTo>
                    <a:pt x="354" y="1182"/>
                  </a:lnTo>
                  <a:lnTo>
                    <a:pt x="354" y="1176"/>
                  </a:lnTo>
                  <a:lnTo>
                    <a:pt x="366" y="1176"/>
                  </a:lnTo>
                  <a:lnTo>
                    <a:pt x="372" y="1170"/>
                  </a:lnTo>
                  <a:lnTo>
                    <a:pt x="378" y="1170"/>
                  </a:lnTo>
                  <a:lnTo>
                    <a:pt x="396" y="1188"/>
                  </a:lnTo>
                  <a:lnTo>
                    <a:pt x="402" y="1182"/>
                  </a:lnTo>
                  <a:lnTo>
                    <a:pt x="402" y="1176"/>
                  </a:lnTo>
                  <a:lnTo>
                    <a:pt x="408" y="1164"/>
                  </a:lnTo>
                  <a:lnTo>
                    <a:pt x="414" y="1158"/>
                  </a:lnTo>
                  <a:lnTo>
                    <a:pt x="420" y="1146"/>
                  </a:lnTo>
                  <a:lnTo>
                    <a:pt x="396" y="1134"/>
                  </a:lnTo>
                  <a:lnTo>
                    <a:pt x="390" y="1128"/>
                  </a:lnTo>
                  <a:lnTo>
                    <a:pt x="390" y="1116"/>
                  </a:lnTo>
                  <a:lnTo>
                    <a:pt x="384" y="1104"/>
                  </a:lnTo>
                  <a:lnTo>
                    <a:pt x="384" y="1092"/>
                  </a:lnTo>
                  <a:lnTo>
                    <a:pt x="378" y="1080"/>
                  </a:lnTo>
                  <a:lnTo>
                    <a:pt x="372" y="1074"/>
                  </a:lnTo>
                  <a:lnTo>
                    <a:pt x="354" y="1074"/>
                  </a:lnTo>
                  <a:lnTo>
                    <a:pt x="342" y="1080"/>
                  </a:lnTo>
                  <a:lnTo>
                    <a:pt x="336" y="1086"/>
                  </a:lnTo>
                  <a:lnTo>
                    <a:pt x="318" y="1086"/>
                  </a:lnTo>
                  <a:lnTo>
                    <a:pt x="312" y="1080"/>
                  </a:lnTo>
                  <a:lnTo>
                    <a:pt x="306" y="1068"/>
                  </a:lnTo>
                  <a:lnTo>
                    <a:pt x="306" y="1056"/>
                  </a:lnTo>
                  <a:lnTo>
                    <a:pt x="294" y="1032"/>
                  </a:lnTo>
                  <a:lnTo>
                    <a:pt x="288" y="1032"/>
                  </a:lnTo>
                  <a:lnTo>
                    <a:pt x="288" y="1050"/>
                  </a:lnTo>
                  <a:lnTo>
                    <a:pt x="282" y="1056"/>
                  </a:lnTo>
                  <a:lnTo>
                    <a:pt x="276" y="1056"/>
                  </a:lnTo>
                  <a:lnTo>
                    <a:pt x="270" y="1044"/>
                  </a:lnTo>
                  <a:lnTo>
                    <a:pt x="264" y="1038"/>
                  </a:lnTo>
                  <a:lnTo>
                    <a:pt x="258" y="1026"/>
                  </a:lnTo>
                  <a:lnTo>
                    <a:pt x="258" y="1014"/>
                  </a:lnTo>
                  <a:lnTo>
                    <a:pt x="270" y="1002"/>
                  </a:lnTo>
                  <a:lnTo>
                    <a:pt x="270" y="1008"/>
                  </a:lnTo>
                  <a:lnTo>
                    <a:pt x="276" y="1008"/>
                  </a:lnTo>
                  <a:lnTo>
                    <a:pt x="276" y="1014"/>
                  </a:lnTo>
                  <a:lnTo>
                    <a:pt x="282" y="1014"/>
                  </a:lnTo>
                  <a:lnTo>
                    <a:pt x="288" y="1008"/>
                  </a:lnTo>
                  <a:lnTo>
                    <a:pt x="282" y="1002"/>
                  </a:lnTo>
                  <a:lnTo>
                    <a:pt x="282" y="990"/>
                  </a:lnTo>
                  <a:lnTo>
                    <a:pt x="276" y="978"/>
                  </a:lnTo>
                  <a:lnTo>
                    <a:pt x="270" y="972"/>
                  </a:lnTo>
                  <a:lnTo>
                    <a:pt x="270" y="960"/>
                  </a:lnTo>
                  <a:lnTo>
                    <a:pt x="258" y="948"/>
                  </a:lnTo>
                  <a:lnTo>
                    <a:pt x="246" y="948"/>
                  </a:lnTo>
                  <a:lnTo>
                    <a:pt x="246" y="894"/>
                  </a:lnTo>
                  <a:lnTo>
                    <a:pt x="192" y="906"/>
                  </a:lnTo>
                  <a:lnTo>
                    <a:pt x="192" y="864"/>
                  </a:lnTo>
                  <a:lnTo>
                    <a:pt x="186" y="828"/>
                  </a:lnTo>
                  <a:lnTo>
                    <a:pt x="186" y="804"/>
                  </a:lnTo>
                  <a:lnTo>
                    <a:pt x="180" y="792"/>
                  </a:lnTo>
                  <a:lnTo>
                    <a:pt x="174" y="786"/>
                  </a:lnTo>
                  <a:lnTo>
                    <a:pt x="180" y="786"/>
                  </a:lnTo>
                  <a:lnTo>
                    <a:pt x="192" y="774"/>
                  </a:lnTo>
                  <a:lnTo>
                    <a:pt x="198" y="762"/>
                  </a:lnTo>
                  <a:lnTo>
                    <a:pt x="204" y="744"/>
                  </a:lnTo>
                  <a:lnTo>
                    <a:pt x="204" y="678"/>
                  </a:lnTo>
                  <a:lnTo>
                    <a:pt x="210" y="678"/>
                  </a:lnTo>
                  <a:lnTo>
                    <a:pt x="216" y="672"/>
                  </a:lnTo>
                  <a:lnTo>
                    <a:pt x="222" y="660"/>
                  </a:lnTo>
                  <a:lnTo>
                    <a:pt x="228" y="654"/>
                  </a:lnTo>
                  <a:lnTo>
                    <a:pt x="228" y="612"/>
                  </a:lnTo>
                  <a:lnTo>
                    <a:pt x="222" y="600"/>
                  </a:lnTo>
                  <a:lnTo>
                    <a:pt x="222" y="594"/>
                  </a:lnTo>
                  <a:lnTo>
                    <a:pt x="216" y="588"/>
                  </a:lnTo>
                  <a:lnTo>
                    <a:pt x="222" y="558"/>
                  </a:lnTo>
                  <a:lnTo>
                    <a:pt x="234" y="558"/>
                  </a:lnTo>
                  <a:lnTo>
                    <a:pt x="234" y="552"/>
                  </a:lnTo>
                  <a:lnTo>
                    <a:pt x="240" y="546"/>
                  </a:lnTo>
                  <a:lnTo>
                    <a:pt x="264" y="546"/>
                  </a:lnTo>
                  <a:lnTo>
                    <a:pt x="270" y="552"/>
                  </a:lnTo>
                  <a:lnTo>
                    <a:pt x="294" y="564"/>
                  </a:lnTo>
                  <a:lnTo>
                    <a:pt x="300" y="570"/>
                  </a:lnTo>
                  <a:lnTo>
                    <a:pt x="288" y="576"/>
                  </a:lnTo>
                  <a:lnTo>
                    <a:pt x="288" y="588"/>
                  </a:lnTo>
                  <a:lnTo>
                    <a:pt x="282" y="594"/>
                  </a:lnTo>
                  <a:lnTo>
                    <a:pt x="282" y="612"/>
                  </a:lnTo>
                  <a:lnTo>
                    <a:pt x="288" y="624"/>
                  </a:lnTo>
                  <a:lnTo>
                    <a:pt x="306" y="624"/>
                  </a:lnTo>
                  <a:lnTo>
                    <a:pt x="330" y="612"/>
                  </a:lnTo>
                  <a:lnTo>
                    <a:pt x="342" y="612"/>
                  </a:lnTo>
                  <a:lnTo>
                    <a:pt x="354" y="606"/>
                  </a:lnTo>
                  <a:lnTo>
                    <a:pt x="360" y="600"/>
                  </a:lnTo>
                  <a:lnTo>
                    <a:pt x="366" y="600"/>
                  </a:lnTo>
                  <a:lnTo>
                    <a:pt x="396" y="684"/>
                  </a:lnTo>
                  <a:lnTo>
                    <a:pt x="402" y="678"/>
                  </a:lnTo>
                  <a:lnTo>
                    <a:pt x="414" y="672"/>
                  </a:lnTo>
                  <a:lnTo>
                    <a:pt x="426" y="672"/>
                  </a:lnTo>
                  <a:lnTo>
                    <a:pt x="426" y="642"/>
                  </a:lnTo>
                  <a:lnTo>
                    <a:pt x="414" y="630"/>
                  </a:lnTo>
                  <a:lnTo>
                    <a:pt x="414" y="600"/>
                  </a:lnTo>
                  <a:lnTo>
                    <a:pt x="402" y="588"/>
                  </a:lnTo>
                  <a:lnTo>
                    <a:pt x="396" y="552"/>
                  </a:lnTo>
                  <a:lnTo>
                    <a:pt x="426" y="522"/>
                  </a:lnTo>
                  <a:lnTo>
                    <a:pt x="426" y="516"/>
                  </a:lnTo>
                  <a:lnTo>
                    <a:pt x="432" y="504"/>
                  </a:lnTo>
                  <a:lnTo>
                    <a:pt x="438" y="498"/>
                  </a:lnTo>
                  <a:lnTo>
                    <a:pt x="450" y="492"/>
                  </a:lnTo>
                  <a:lnTo>
                    <a:pt x="468" y="486"/>
                  </a:lnTo>
                  <a:lnTo>
                    <a:pt x="504" y="486"/>
                  </a:lnTo>
                  <a:lnTo>
                    <a:pt x="510" y="492"/>
                  </a:lnTo>
                  <a:lnTo>
                    <a:pt x="522" y="492"/>
                  </a:lnTo>
                  <a:lnTo>
                    <a:pt x="534" y="486"/>
                  </a:lnTo>
                  <a:lnTo>
                    <a:pt x="564" y="486"/>
                  </a:lnTo>
                  <a:lnTo>
                    <a:pt x="576" y="492"/>
                  </a:lnTo>
                  <a:lnTo>
                    <a:pt x="582" y="498"/>
                  </a:lnTo>
                  <a:lnTo>
                    <a:pt x="588" y="498"/>
                  </a:lnTo>
                  <a:lnTo>
                    <a:pt x="594" y="492"/>
                  </a:lnTo>
                  <a:lnTo>
                    <a:pt x="600" y="480"/>
                  </a:lnTo>
                  <a:lnTo>
                    <a:pt x="618" y="462"/>
                  </a:lnTo>
                  <a:lnTo>
                    <a:pt x="618" y="450"/>
                  </a:lnTo>
                  <a:lnTo>
                    <a:pt x="612" y="444"/>
                  </a:lnTo>
                  <a:lnTo>
                    <a:pt x="600" y="438"/>
                  </a:lnTo>
                  <a:lnTo>
                    <a:pt x="588" y="426"/>
                  </a:lnTo>
                  <a:close/>
                </a:path>
              </a:pathLst>
            </a:custGeom>
            <a:solidFill>
              <a:srgbClr val="0062AE"/>
            </a:solidFill>
            <a:ln w="3175" algn="ctr">
              <a:solidFill>
                <a:srgbClr val="A1ADB8"/>
              </a:solidFill>
              <a:round/>
              <a:headEnd/>
              <a:tailEnd/>
            </a:ln>
            <a:effec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dirty="0">
                <a:solidFill>
                  <a:prstClr val="black"/>
                </a:solidFill>
                <a:cs typeface="Calibri" pitchFamily="34" charset="0"/>
              </a:endParaRPr>
            </a:p>
          </p:txBody>
        </p:sp>
        <p:sp>
          <p:nvSpPr>
            <p:cNvPr id="18" name="Taiwan" descr="© INSCALE GmbH, 05.05.2010&#10;http://www.presentationload.com/">
              <a:extLst>
                <a:ext uri="{FF2B5EF4-FFF2-40B4-BE49-F238E27FC236}">
                  <a16:creationId xmlns:a16="http://schemas.microsoft.com/office/drawing/2014/main" id="{B0327697-DA42-2F87-7E59-731289DBDF85}"/>
                </a:ext>
              </a:extLst>
            </p:cNvPr>
            <p:cNvSpPr>
              <a:spLocks/>
            </p:cNvSpPr>
            <p:nvPr/>
          </p:nvSpPr>
          <p:spPr bwMode="gray">
            <a:xfrm>
              <a:off x="7614095" y="3588282"/>
              <a:ext cx="49213" cy="107950"/>
            </a:xfrm>
            <a:custGeom>
              <a:avLst/>
              <a:gdLst>
                <a:gd name="T0" fmla="*/ 2147483647 w 120"/>
                <a:gd name="T1" fmla="*/ 2147483647 h 270"/>
                <a:gd name="T2" fmla="*/ 2147483647 w 120"/>
                <a:gd name="T3" fmla="*/ 2147483647 h 270"/>
                <a:gd name="T4" fmla="*/ 2147483647 w 120"/>
                <a:gd name="T5" fmla="*/ 2147483647 h 270"/>
                <a:gd name="T6" fmla="*/ 2147483647 w 120"/>
                <a:gd name="T7" fmla="*/ 2147483647 h 270"/>
                <a:gd name="T8" fmla="*/ 2147483647 w 120"/>
                <a:gd name="T9" fmla="*/ 2147483647 h 270"/>
                <a:gd name="T10" fmla="*/ 2147483647 w 120"/>
                <a:gd name="T11" fmla="*/ 2147483647 h 270"/>
                <a:gd name="T12" fmla="*/ 2147483647 w 120"/>
                <a:gd name="T13" fmla="*/ 2147483647 h 270"/>
                <a:gd name="T14" fmla="*/ 2147483647 w 120"/>
                <a:gd name="T15" fmla="*/ 2147483647 h 270"/>
                <a:gd name="T16" fmla="*/ 2147483647 w 120"/>
                <a:gd name="T17" fmla="*/ 2147483647 h 270"/>
                <a:gd name="T18" fmla="*/ 2147483647 w 120"/>
                <a:gd name="T19" fmla="*/ 2147483647 h 270"/>
                <a:gd name="T20" fmla="*/ 2147483647 w 120"/>
                <a:gd name="T21" fmla="*/ 0 h 270"/>
                <a:gd name="T22" fmla="*/ 2147483647 w 120"/>
                <a:gd name="T23" fmla="*/ 2147483647 h 270"/>
                <a:gd name="T24" fmla="*/ 2147483647 w 120"/>
                <a:gd name="T25" fmla="*/ 2147483647 h 270"/>
                <a:gd name="T26" fmla="*/ 2147483647 w 120"/>
                <a:gd name="T27" fmla="*/ 2147483647 h 270"/>
                <a:gd name="T28" fmla="*/ 2147483647 w 120"/>
                <a:gd name="T29" fmla="*/ 2147483647 h 270"/>
                <a:gd name="T30" fmla="*/ 0 w 120"/>
                <a:gd name="T31" fmla="*/ 2147483647 h 270"/>
                <a:gd name="T32" fmla="*/ 0 w 120"/>
                <a:gd name="T33" fmla="*/ 2147483647 h 270"/>
                <a:gd name="T34" fmla="*/ 2147483647 w 120"/>
                <a:gd name="T35" fmla="*/ 2147483647 h 270"/>
                <a:gd name="T36" fmla="*/ 2147483647 w 120"/>
                <a:gd name="T37" fmla="*/ 2147483647 h 270"/>
                <a:gd name="T38" fmla="*/ 2147483647 w 120"/>
                <a:gd name="T39" fmla="*/ 2147483647 h 270"/>
                <a:gd name="T40" fmla="*/ 2147483647 w 120"/>
                <a:gd name="T41" fmla="*/ 2147483647 h 270"/>
                <a:gd name="T42" fmla="*/ 2147483647 w 120"/>
                <a:gd name="T43" fmla="*/ 2147483647 h 270"/>
                <a:gd name="T44" fmla="*/ 2147483647 w 120"/>
                <a:gd name="T45" fmla="*/ 2147483647 h 270"/>
                <a:gd name="T46" fmla="*/ 2147483647 w 120"/>
                <a:gd name="T47" fmla="*/ 2147483647 h 270"/>
                <a:gd name="T48" fmla="*/ 2147483647 w 120"/>
                <a:gd name="T49" fmla="*/ 2147483647 h 270"/>
                <a:gd name="T50" fmla="*/ 2147483647 w 120"/>
                <a:gd name="T51" fmla="*/ 2147483647 h 27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20"/>
                <a:gd name="T79" fmla="*/ 0 h 270"/>
                <a:gd name="T80" fmla="*/ 120 w 120"/>
                <a:gd name="T81" fmla="*/ 270 h 270"/>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20" h="270">
                  <a:moveTo>
                    <a:pt x="84" y="270"/>
                  </a:moveTo>
                  <a:lnTo>
                    <a:pt x="84" y="222"/>
                  </a:lnTo>
                  <a:lnTo>
                    <a:pt x="90" y="216"/>
                  </a:lnTo>
                  <a:lnTo>
                    <a:pt x="102" y="192"/>
                  </a:lnTo>
                  <a:lnTo>
                    <a:pt x="102" y="102"/>
                  </a:lnTo>
                  <a:lnTo>
                    <a:pt x="108" y="96"/>
                  </a:lnTo>
                  <a:lnTo>
                    <a:pt x="114" y="84"/>
                  </a:lnTo>
                  <a:lnTo>
                    <a:pt x="114" y="54"/>
                  </a:lnTo>
                  <a:lnTo>
                    <a:pt x="120" y="36"/>
                  </a:lnTo>
                  <a:lnTo>
                    <a:pt x="120" y="24"/>
                  </a:lnTo>
                  <a:lnTo>
                    <a:pt x="72" y="0"/>
                  </a:lnTo>
                  <a:lnTo>
                    <a:pt x="48" y="30"/>
                  </a:lnTo>
                  <a:lnTo>
                    <a:pt x="42" y="42"/>
                  </a:lnTo>
                  <a:lnTo>
                    <a:pt x="30" y="78"/>
                  </a:lnTo>
                  <a:lnTo>
                    <a:pt x="12" y="114"/>
                  </a:lnTo>
                  <a:lnTo>
                    <a:pt x="0" y="150"/>
                  </a:lnTo>
                  <a:lnTo>
                    <a:pt x="0" y="168"/>
                  </a:lnTo>
                  <a:lnTo>
                    <a:pt x="6" y="180"/>
                  </a:lnTo>
                  <a:lnTo>
                    <a:pt x="18" y="192"/>
                  </a:lnTo>
                  <a:lnTo>
                    <a:pt x="24" y="204"/>
                  </a:lnTo>
                  <a:lnTo>
                    <a:pt x="36" y="210"/>
                  </a:lnTo>
                  <a:lnTo>
                    <a:pt x="42" y="222"/>
                  </a:lnTo>
                  <a:lnTo>
                    <a:pt x="42" y="228"/>
                  </a:lnTo>
                  <a:lnTo>
                    <a:pt x="48" y="234"/>
                  </a:lnTo>
                  <a:lnTo>
                    <a:pt x="60" y="258"/>
                  </a:lnTo>
                  <a:lnTo>
                    <a:pt x="84" y="270"/>
                  </a:lnTo>
                  <a:close/>
                </a:path>
              </a:pathLst>
            </a:custGeom>
            <a:solidFill>
              <a:srgbClr val="F2F2F2"/>
            </a:solidFill>
            <a:ln w="3175" algn="ctr">
              <a:solidFill>
                <a:srgbClr val="A1ADB8"/>
              </a:solidFill>
              <a:round/>
              <a:headEnd/>
              <a:tailEnd/>
            </a:ln>
            <a:effec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dirty="0">
                <a:solidFill>
                  <a:prstClr val="black"/>
                </a:solidFill>
                <a:cs typeface="Calibri" pitchFamily="34" charset="0"/>
              </a:endParaRPr>
            </a:p>
          </p:txBody>
        </p:sp>
        <p:sp>
          <p:nvSpPr>
            <p:cNvPr id="19" name="Solomon Islands" descr="© INSCALE GmbH, 05.05.2010&#10;http://www.presentationload.com/">
              <a:extLst>
                <a:ext uri="{FF2B5EF4-FFF2-40B4-BE49-F238E27FC236}">
                  <a16:creationId xmlns:a16="http://schemas.microsoft.com/office/drawing/2014/main" id="{36A70A8C-70B8-A283-1EF7-3525B70E626C}"/>
                </a:ext>
              </a:extLst>
            </p:cNvPr>
            <p:cNvSpPr>
              <a:spLocks noEditPoints="1"/>
            </p:cNvSpPr>
            <p:nvPr/>
          </p:nvSpPr>
          <p:spPr bwMode="gray">
            <a:xfrm>
              <a:off x="8730108" y="4626507"/>
              <a:ext cx="149225" cy="141288"/>
            </a:xfrm>
            <a:custGeom>
              <a:avLst/>
              <a:gdLst>
                <a:gd name="T0" fmla="*/ 2147483647 w 372"/>
                <a:gd name="T1" fmla="*/ 0 h 348"/>
                <a:gd name="T2" fmla="*/ 2147483647 w 372"/>
                <a:gd name="T3" fmla="*/ 2147483647 h 348"/>
                <a:gd name="T4" fmla="*/ 0 w 372"/>
                <a:gd name="T5" fmla="*/ 2147483647 h 348"/>
                <a:gd name="T6" fmla="*/ 2147483647 w 372"/>
                <a:gd name="T7" fmla="*/ 2147483647 h 348"/>
                <a:gd name="T8" fmla="*/ 0 w 372"/>
                <a:gd name="T9" fmla="*/ 2147483647 h 348"/>
                <a:gd name="T10" fmla="*/ 2147483647 w 372"/>
                <a:gd name="T11" fmla="*/ 2147483647 h 348"/>
                <a:gd name="T12" fmla="*/ 2147483647 w 372"/>
                <a:gd name="T13" fmla="*/ 2147483647 h 348"/>
                <a:gd name="T14" fmla="*/ 2147483647 w 372"/>
                <a:gd name="T15" fmla="*/ 2147483647 h 348"/>
                <a:gd name="T16" fmla="*/ 2147483647 w 372"/>
                <a:gd name="T17" fmla="*/ 2147483647 h 348"/>
                <a:gd name="T18" fmla="*/ 2147483647 w 372"/>
                <a:gd name="T19" fmla="*/ 2147483647 h 348"/>
                <a:gd name="T20" fmla="*/ 2147483647 w 372"/>
                <a:gd name="T21" fmla="*/ 2147483647 h 348"/>
                <a:gd name="T22" fmla="*/ 2147483647 w 372"/>
                <a:gd name="T23" fmla="*/ 2147483647 h 348"/>
                <a:gd name="T24" fmla="*/ 2147483647 w 372"/>
                <a:gd name="T25" fmla="*/ 2147483647 h 348"/>
                <a:gd name="T26" fmla="*/ 2147483647 w 372"/>
                <a:gd name="T27" fmla="*/ 2147483647 h 348"/>
                <a:gd name="T28" fmla="*/ 2147483647 w 372"/>
                <a:gd name="T29" fmla="*/ 2147483647 h 348"/>
                <a:gd name="T30" fmla="*/ 2147483647 w 372"/>
                <a:gd name="T31" fmla="*/ 2147483647 h 348"/>
                <a:gd name="T32" fmla="*/ 2147483647 w 372"/>
                <a:gd name="T33" fmla="*/ 2147483647 h 348"/>
                <a:gd name="T34" fmla="*/ 2147483647 w 372"/>
                <a:gd name="T35" fmla="*/ 2147483647 h 348"/>
                <a:gd name="T36" fmla="*/ 2147483647 w 372"/>
                <a:gd name="T37" fmla="*/ 2147483647 h 348"/>
                <a:gd name="T38" fmla="*/ 2147483647 w 372"/>
                <a:gd name="T39" fmla="*/ 2147483647 h 348"/>
                <a:gd name="T40" fmla="*/ 2147483647 w 372"/>
                <a:gd name="T41" fmla="*/ 2147483647 h 348"/>
                <a:gd name="T42" fmla="*/ 2147483647 w 372"/>
                <a:gd name="T43" fmla="*/ 2147483647 h 348"/>
                <a:gd name="T44" fmla="*/ 2147483647 w 372"/>
                <a:gd name="T45" fmla="*/ 2147483647 h 348"/>
                <a:gd name="T46" fmla="*/ 2147483647 w 372"/>
                <a:gd name="T47" fmla="*/ 2147483647 h 348"/>
                <a:gd name="T48" fmla="*/ 2147483647 w 372"/>
                <a:gd name="T49" fmla="*/ 2147483647 h 348"/>
                <a:gd name="T50" fmla="*/ 2147483647 w 372"/>
                <a:gd name="T51" fmla="*/ 2147483647 h 348"/>
                <a:gd name="T52" fmla="*/ 2147483647 w 372"/>
                <a:gd name="T53" fmla="*/ 2147483647 h 348"/>
                <a:gd name="T54" fmla="*/ 2147483647 w 372"/>
                <a:gd name="T55" fmla="*/ 2147483647 h 348"/>
                <a:gd name="T56" fmla="*/ 2147483647 w 372"/>
                <a:gd name="T57" fmla="*/ 2147483647 h 348"/>
                <a:gd name="T58" fmla="*/ 2147483647 w 372"/>
                <a:gd name="T59" fmla="*/ 2147483647 h 348"/>
                <a:gd name="T60" fmla="*/ 2147483647 w 372"/>
                <a:gd name="T61" fmla="*/ 2147483647 h 348"/>
                <a:gd name="T62" fmla="*/ 2147483647 w 372"/>
                <a:gd name="T63" fmla="*/ 2147483647 h 34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372"/>
                <a:gd name="T97" fmla="*/ 0 h 348"/>
                <a:gd name="T98" fmla="*/ 372 w 372"/>
                <a:gd name="T99" fmla="*/ 348 h 348"/>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372" h="348">
                  <a:moveTo>
                    <a:pt x="30" y="18"/>
                  </a:moveTo>
                  <a:lnTo>
                    <a:pt x="12" y="0"/>
                  </a:lnTo>
                  <a:lnTo>
                    <a:pt x="6" y="24"/>
                  </a:lnTo>
                  <a:lnTo>
                    <a:pt x="24" y="48"/>
                  </a:lnTo>
                  <a:lnTo>
                    <a:pt x="30" y="18"/>
                  </a:lnTo>
                  <a:close/>
                  <a:moveTo>
                    <a:pt x="0" y="126"/>
                  </a:moveTo>
                  <a:lnTo>
                    <a:pt x="18" y="132"/>
                  </a:lnTo>
                  <a:lnTo>
                    <a:pt x="36" y="102"/>
                  </a:lnTo>
                  <a:lnTo>
                    <a:pt x="0" y="102"/>
                  </a:lnTo>
                  <a:lnTo>
                    <a:pt x="0" y="126"/>
                  </a:lnTo>
                  <a:close/>
                  <a:moveTo>
                    <a:pt x="78" y="120"/>
                  </a:moveTo>
                  <a:lnTo>
                    <a:pt x="36" y="120"/>
                  </a:lnTo>
                  <a:lnTo>
                    <a:pt x="42" y="144"/>
                  </a:lnTo>
                  <a:lnTo>
                    <a:pt x="78" y="132"/>
                  </a:lnTo>
                  <a:lnTo>
                    <a:pt x="78" y="120"/>
                  </a:lnTo>
                  <a:close/>
                  <a:moveTo>
                    <a:pt x="60" y="186"/>
                  </a:moveTo>
                  <a:lnTo>
                    <a:pt x="96" y="186"/>
                  </a:lnTo>
                  <a:lnTo>
                    <a:pt x="48" y="150"/>
                  </a:lnTo>
                  <a:lnTo>
                    <a:pt x="60" y="186"/>
                  </a:lnTo>
                  <a:close/>
                  <a:moveTo>
                    <a:pt x="246" y="222"/>
                  </a:moveTo>
                  <a:lnTo>
                    <a:pt x="222" y="210"/>
                  </a:lnTo>
                  <a:lnTo>
                    <a:pt x="192" y="210"/>
                  </a:lnTo>
                  <a:lnTo>
                    <a:pt x="192" y="228"/>
                  </a:lnTo>
                  <a:lnTo>
                    <a:pt x="198" y="234"/>
                  </a:lnTo>
                  <a:lnTo>
                    <a:pt x="204" y="246"/>
                  </a:lnTo>
                  <a:lnTo>
                    <a:pt x="216" y="252"/>
                  </a:lnTo>
                  <a:lnTo>
                    <a:pt x="252" y="264"/>
                  </a:lnTo>
                  <a:lnTo>
                    <a:pt x="264" y="264"/>
                  </a:lnTo>
                  <a:lnTo>
                    <a:pt x="276" y="258"/>
                  </a:lnTo>
                  <a:lnTo>
                    <a:pt x="276" y="252"/>
                  </a:lnTo>
                  <a:lnTo>
                    <a:pt x="270" y="246"/>
                  </a:lnTo>
                  <a:lnTo>
                    <a:pt x="264" y="234"/>
                  </a:lnTo>
                  <a:lnTo>
                    <a:pt x="246" y="222"/>
                  </a:lnTo>
                  <a:close/>
                  <a:moveTo>
                    <a:pt x="312" y="288"/>
                  </a:moveTo>
                  <a:lnTo>
                    <a:pt x="360" y="348"/>
                  </a:lnTo>
                  <a:lnTo>
                    <a:pt x="372" y="318"/>
                  </a:lnTo>
                  <a:lnTo>
                    <a:pt x="312" y="288"/>
                  </a:lnTo>
                  <a:close/>
                  <a:moveTo>
                    <a:pt x="288" y="126"/>
                  </a:moveTo>
                  <a:lnTo>
                    <a:pt x="288" y="132"/>
                  </a:lnTo>
                  <a:lnTo>
                    <a:pt x="282" y="138"/>
                  </a:lnTo>
                  <a:lnTo>
                    <a:pt x="282" y="150"/>
                  </a:lnTo>
                  <a:lnTo>
                    <a:pt x="276" y="162"/>
                  </a:lnTo>
                  <a:lnTo>
                    <a:pt x="276" y="192"/>
                  </a:lnTo>
                  <a:lnTo>
                    <a:pt x="312" y="228"/>
                  </a:lnTo>
                  <a:lnTo>
                    <a:pt x="324" y="234"/>
                  </a:lnTo>
                  <a:lnTo>
                    <a:pt x="330" y="240"/>
                  </a:lnTo>
                  <a:lnTo>
                    <a:pt x="288" y="126"/>
                  </a:lnTo>
                  <a:close/>
                  <a:moveTo>
                    <a:pt x="120" y="60"/>
                  </a:moveTo>
                  <a:lnTo>
                    <a:pt x="120" y="66"/>
                  </a:lnTo>
                  <a:lnTo>
                    <a:pt x="126" y="78"/>
                  </a:lnTo>
                  <a:lnTo>
                    <a:pt x="138" y="90"/>
                  </a:lnTo>
                  <a:lnTo>
                    <a:pt x="150" y="108"/>
                  </a:lnTo>
                  <a:lnTo>
                    <a:pt x="168" y="120"/>
                  </a:lnTo>
                  <a:lnTo>
                    <a:pt x="192" y="144"/>
                  </a:lnTo>
                  <a:lnTo>
                    <a:pt x="204" y="150"/>
                  </a:lnTo>
                  <a:lnTo>
                    <a:pt x="216" y="150"/>
                  </a:lnTo>
                  <a:lnTo>
                    <a:pt x="210" y="138"/>
                  </a:lnTo>
                  <a:lnTo>
                    <a:pt x="204" y="132"/>
                  </a:lnTo>
                  <a:lnTo>
                    <a:pt x="198" y="120"/>
                  </a:lnTo>
                  <a:lnTo>
                    <a:pt x="186" y="108"/>
                  </a:lnTo>
                  <a:lnTo>
                    <a:pt x="174" y="90"/>
                  </a:lnTo>
                  <a:lnTo>
                    <a:pt x="156" y="78"/>
                  </a:lnTo>
                  <a:lnTo>
                    <a:pt x="144" y="66"/>
                  </a:lnTo>
                  <a:lnTo>
                    <a:pt x="132" y="60"/>
                  </a:lnTo>
                  <a:lnTo>
                    <a:pt x="120" y="60"/>
                  </a:lnTo>
                  <a:close/>
                </a:path>
              </a:pathLst>
            </a:custGeom>
            <a:solidFill>
              <a:srgbClr val="EFEFEF"/>
            </a:solidFill>
            <a:ln w="3175" algn="ctr">
              <a:solidFill>
                <a:srgbClr val="A1ADB8"/>
              </a:solidFill>
              <a:round/>
              <a:headEnd/>
              <a:tailEnd/>
            </a:ln>
            <a:effec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dirty="0">
                <a:solidFill>
                  <a:prstClr val="black"/>
                </a:solidFill>
                <a:cs typeface="Calibri" pitchFamily="34" charset="0"/>
              </a:endParaRPr>
            </a:p>
          </p:txBody>
        </p:sp>
        <p:sp>
          <p:nvSpPr>
            <p:cNvPr id="20" name="Papua New Guinea" descr="© INSCALE GmbH, 05.05.2010&#10;http://www.presentationload.com/">
              <a:extLst>
                <a:ext uri="{FF2B5EF4-FFF2-40B4-BE49-F238E27FC236}">
                  <a16:creationId xmlns:a16="http://schemas.microsoft.com/office/drawing/2014/main" id="{5BB7FF1D-ED58-E8C5-E8C0-17791D9ACD3E}"/>
                </a:ext>
              </a:extLst>
            </p:cNvPr>
            <p:cNvSpPr>
              <a:spLocks noEditPoints="1"/>
            </p:cNvSpPr>
            <p:nvPr/>
          </p:nvSpPr>
          <p:spPr bwMode="gray">
            <a:xfrm>
              <a:off x="8272908" y="4469345"/>
              <a:ext cx="438150" cy="293688"/>
            </a:xfrm>
            <a:custGeom>
              <a:avLst/>
              <a:gdLst>
                <a:gd name="T0" fmla="*/ 2147483647 w 1086"/>
                <a:gd name="T1" fmla="*/ 2147483647 h 726"/>
                <a:gd name="T2" fmla="*/ 2147483647 w 1086"/>
                <a:gd name="T3" fmla="*/ 2147483647 h 726"/>
                <a:gd name="T4" fmla="*/ 2147483647 w 1086"/>
                <a:gd name="T5" fmla="*/ 2147483647 h 726"/>
                <a:gd name="T6" fmla="*/ 2147483647 w 1086"/>
                <a:gd name="T7" fmla="*/ 2147483647 h 726"/>
                <a:gd name="T8" fmla="*/ 2147483647 w 1086"/>
                <a:gd name="T9" fmla="*/ 2147483647 h 726"/>
                <a:gd name="T10" fmla="*/ 2147483647 w 1086"/>
                <a:gd name="T11" fmla="*/ 2147483647 h 726"/>
                <a:gd name="T12" fmla="*/ 2147483647 w 1086"/>
                <a:gd name="T13" fmla="*/ 2147483647 h 726"/>
                <a:gd name="T14" fmla="*/ 2147483647 w 1086"/>
                <a:gd name="T15" fmla="*/ 2147483647 h 726"/>
                <a:gd name="T16" fmla="*/ 2147483647 w 1086"/>
                <a:gd name="T17" fmla="*/ 2147483647 h 726"/>
                <a:gd name="T18" fmla="*/ 2147483647 w 1086"/>
                <a:gd name="T19" fmla="*/ 2147483647 h 726"/>
                <a:gd name="T20" fmla="*/ 2147483647 w 1086"/>
                <a:gd name="T21" fmla="*/ 2147483647 h 726"/>
                <a:gd name="T22" fmla="*/ 2147483647 w 1086"/>
                <a:gd name="T23" fmla="*/ 2147483647 h 726"/>
                <a:gd name="T24" fmla="*/ 2147483647 w 1086"/>
                <a:gd name="T25" fmla="*/ 2147483647 h 726"/>
                <a:gd name="T26" fmla="*/ 2147483647 w 1086"/>
                <a:gd name="T27" fmla="*/ 2147483647 h 726"/>
                <a:gd name="T28" fmla="*/ 2147483647 w 1086"/>
                <a:gd name="T29" fmla="*/ 2147483647 h 726"/>
                <a:gd name="T30" fmla="*/ 2147483647 w 1086"/>
                <a:gd name="T31" fmla="*/ 2147483647 h 726"/>
                <a:gd name="T32" fmla="*/ 2147483647 w 1086"/>
                <a:gd name="T33" fmla="*/ 2147483647 h 726"/>
                <a:gd name="T34" fmla="*/ 2147483647 w 1086"/>
                <a:gd name="T35" fmla="*/ 2147483647 h 726"/>
                <a:gd name="T36" fmla="*/ 2147483647 w 1086"/>
                <a:gd name="T37" fmla="*/ 2147483647 h 726"/>
                <a:gd name="T38" fmla="*/ 2147483647 w 1086"/>
                <a:gd name="T39" fmla="*/ 2147483647 h 726"/>
                <a:gd name="T40" fmla="*/ 2147483647 w 1086"/>
                <a:gd name="T41" fmla="*/ 2147483647 h 726"/>
                <a:gd name="T42" fmla="*/ 2147483647 w 1086"/>
                <a:gd name="T43" fmla="*/ 2147483647 h 726"/>
                <a:gd name="T44" fmla="*/ 2147483647 w 1086"/>
                <a:gd name="T45" fmla="*/ 2147483647 h 726"/>
                <a:gd name="T46" fmla="*/ 2147483647 w 1086"/>
                <a:gd name="T47" fmla="*/ 2147483647 h 726"/>
                <a:gd name="T48" fmla="*/ 2147483647 w 1086"/>
                <a:gd name="T49" fmla="*/ 2147483647 h 726"/>
                <a:gd name="T50" fmla="*/ 2147483647 w 1086"/>
                <a:gd name="T51" fmla="*/ 2147483647 h 726"/>
                <a:gd name="T52" fmla="*/ 2147483647 w 1086"/>
                <a:gd name="T53" fmla="*/ 2147483647 h 726"/>
                <a:gd name="T54" fmla="*/ 2147483647 w 1086"/>
                <a:gd name="T55" fmla="*/ 2147483647 h 726"/>
                <a:gd name="T56" fmla="*/ 2147483647 w 1086"/>
                <a:gd name="T57" fmla="*/ 2147483647 h 726"/>
                <a:gd name="T58" fmla="*/ 2147483647 w 1086"/>
                <a:gd name="T59" fmla="*/ 2147483647 h 726"/>
                <a:gd name="T60" fmla="*/ 2147483647 w 1086"/>
                <a:gd name="T61" fmla="*/ 2147483647 h 726"/>
                <a:gd name="T62" fmla="*/ 2147483647 w 1086"/>
                <a:gd name="T63" fmla="*/ 2147483647 h 726"/>
                <a:gd name="T64" fmla="*/ 2147483647 w 1086"/>
                <a:gd name="T65" fmla="*/ 2147483647 h 726"/>
                <a:gd name="T66" fmla="*/ 2147483647 w 1086"/>
                <a:gd name="T67" fmla="*/ 2147483647 h 726"/>
                <a:gd name="T68" fmla="*/ 2147483647 w 1086"/>
                <a:gd name="T69" fmla="*/ 2147483647 h 726"/>
                <a:gd name="T70" fmla="*/ 2147483647 w 1086"/>
                <a:gd name="T71" fmla="*/ 2147483647 h 726"/>
                <a:gd name="T72" fmla="*/ 2147483647 w 1086"/>
                <a:gd name="T73" fmla="*/ 2147483647 h 726"/>
                <a:gd name="T74" fmla="*/ 2147483647 w 1086"/>
                <a:gd name="T75" fmla="*/ 2147483647 h 726"/>
                <a:gd name="T76" fmla="*/ 2147483647 w 1086"/>
                <a:gd name="T77" fmla="*/ 2147483647 h 726"/>
                <a:gd name="T78" fmla="*/ 2147483647 w 1086"/>
                <a:gd name="T79" fmla="*/ 2147483647 h 726"/>
                <a:gd name="T80" fmla="*/ 2147483647 w 1086"/>
                <a:gd name="T81" fmla="*/ 2147483647 h 726"/>
                <a:gd name="T82" fmla="*/ 2147483647 w 1086"/>
                <a:gd name="T83" fmla="*/ 2147483647 h 726"/>
                <a:gd name="T84" fmla="*/ 2147483647 w 1086"/>
                <a:gd name="T85" fmla="*/ 2147483647 h 726"/>
                <a:gd name="T86" fmla="*/ 2147483647 w 1086"/>
                <a:gd name="T87" fmla="*/ 2147483647 h 726"/>
                <a:gd name="T88" fmla="*/ 2147483647 w 1086"/>
                <a:gd name="T89" fmla="*/ 2147483647 h 726"/>
                <a:gd name="T90" fmla="*/ 2147483647 w 1086"/>
                <a:gd name="T91" fmla="*/ 2147483647 h 726"/>
                <a:gd name="T92" fmla="*/ 2147483647 w 1086"/>
                <a:gd name="T93" fmla="*/ 2147483647 h 726"/>
                <a:gd name="T94" fmla="*/ 2147483647 w 1086"/>
                <a:gd name="T95" fmla="*/ 2147483647 h 726"/>
                <a:gd name="T96" fmla="*/ 2147483647 w 1086"/>
                <a:gd name="T97" fmla="*/ 2147483647 h 726"/>
                <a:gd name="T98" fmla="*/ 2147483647 w 1086"/>
                <a:gd name="T99" fmla="*/ 2147483647 h 726"/>
                <a:gd name="T100" fmla="*/ 2147483647 w 1086"/>
                <a:gd name="T101" fmla="*/ 2147483647 h 726"/>
                <a:gd name="T102" fmla="*/ 2147483647 w 1086"/>
                <a:gd name="T103" fmla="*/ 2147483647 h 726"/>
                <a:gd name="T104" fmla="*/ 2147483647 w 1086"/>
                <a:gd name="T105" fmla="*/ 2147483647 h 726"/>
                <a:gd name="T106" fmla="*/ 2147483647 w 1086"/>
                <a:gd name="T107" fmla="*/ 2147483647 h 726"/>
                <a:gd name="T108" fmla="*/ 2147483647 w 1086"/>
                <a:gd name="T109" fmla="*/ 2147483647 h 726"/>
                <a:gd name="T110" fmla="*/ 2147483647 w 1086"/>
                <a:gd name="T111" fmla="*/ 2147483647 h 726"/>
                <a:gd name="T112" fmla="*/ 2147483647 w 1086"/>
                <a:gd name="T113" fmla="*/ 2147483647 h 72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086"/>
                <a:gd name="T172" fmla="*/ 0 h 726"/>
                <a:gd name="T173" fmla="*/ 1086 w 1086"/>
                <a:gd name="T174" fmla="*/ 726 h 72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086" h="726">
                  <a:moveTo>
                    <a:pt x="486" y="0"/>
                  </a:moveTo>
                  <a:lnTo>
                    <a:pt x="462" y="0"/>
                  </a:lnTo>
                  <a:lnTo>
                    <a:pt x="450" y="6"/>
                  </a:lnTo>
                  <a:lnTo>
                    <a:pt x="444" y="12"/>
                  </a:lnTo>
                  <a:lnTo>
                    <a:pt x="432" y="18"/>
                  </a:lnTo>
                  <a:lnTo>
                    <a:pt x="462" y="36"/>
                  </a:lnTo>
                  <a:lnTo>
                    <a:pt x="474" y="36"/>
                  </a:lnTo>
                  <a:lnTo>
                    <a:pt x="486" y="30"/>
                  </a:lnTo>
                  <a:lnTo>
                    <a:pt x="498" y="18"/>
                  </a:lnTo>
                  <a:lnTo>
                    <a:pt x="492" y="6"/>
                  </a:lnTo>
                  <a:lnTo>
                    <a:pt x="486" y="0"/>
                  </a:lnTo>
                  <a:close/>
                  <a:moveTo>
                    <a:pt x="756" y="216"/>
                  </a:moveTo>
                  <a:lnTo>
                    <a:pt x="750" y="222"/>
                  </a:lnTo>
                  <a:lnTo>
                    <a:pt x="750" y="228"/>
                  </a:lnTo>
                  <a:lnTo>
                    <a:pt x="756" y="234"/>
                  </a:lnTo>
                  <a:lnTo>
                    <a:pt x="768" y="240"/>
                  </a:lnTo>
                  <a:lnTo>
                    <a:pt x="774" y="246"/>
                  </a:lnTo>
                  <a:lnTo>
                    <a:pt x="774" y="264"/>
                  </a:lnTo>
                  <a:lnTo>
                    <a:pt x="702" y="300"/>
                  </a:lnTo>
                  <a:lnTo>
                    <a:pt x="666" y="300"/>
                  </a:lnTo>
                  <a:lnTo>
                    <a:pt x="630" y="312"/>
                  </a:lnTo>
                  <a:lnTo>
                    <a:pt x="594" y="330"/>
                  </a:lnTo>
                  <a:lnTo>
                    <a:pt x="588" y="336"/>
                  </a:lnTo>
                  <a:lnTo>
                    <a:pt x="570" y="336"/>
                  </a:lnTo>
                  <a:lnTo>
                    <a:pt x="564" y="342"/>
                  </a:lnTo>
                  <a:lnTo>
                    <a:pt x="588" y="378"/>
                  </a:lnTo>
                  <a:lnTo>
                    <a:pt x="684" y="378"/>
                  </a:lnTo>
                  <a:lnTo>
                    <a:pt x="702" y="366"/>
                  </a:lnTo>
                  <a:lnTo>
                    <a:pt x="738" y="366"/>
                  </a:lnTo>
                  <a:lnTo>
                    <a:pt x="750" y="360"/>
                  </a:lnTo>
                  <a:lnTo>
                    <a:pt x="774" y="336"/>
                  </a:lnTo>
                  <a:lnTo>
                    <a:pt x="774" y="330"/>
                  </a:lnTo>
                  <a:lnTo>
                    <a:pt x="804" y="324"/>
                  </a:lnTo>
                  <a:lnTo>
                    <a:pt x="798" y="300"/>
                  </a:lnTo>
                  <a:lnTo>
                    <a:pt x="822" y="300"/>
                  </a:lnTo>
                  <a:lnTo>
                    <a:pt x="822" y="288"/>
                  </a:lnTo>
                  <a:lnTo>
                    <a:pt x="828" y="258"/>
                  </a:lnTo>
                  <a:lnTo>
                    <a:pt x="828" y="228"/>
                  </a:lnTo>
                  <a:lnTo>
                    <a:pt x="822" y="198"/>
                  </a:lnTo>
                  <a:lnTo>
                    <a:pt x="816" y="192"/>
                  </a:lnTo>
                  <a:lnTo>
                    <a:pt x="804" y="186"/>
                  </a:lnTo>
                  <a:lnTo>
                    <a:pt x="792" y="192"/>
                  </a:lnTo>
                  <a:lnTo>
                    <a:pt x="786" y="198"/>
                  </a:lnTo>
                  <a:lnTo>
                    <a:pt x="762" y="210"/>
                  </a:lnTo>
                  <a:lnTo>
                    <a:pt x="756" y="216"/>
                  </a:lnTo>
                  <a:close/>
                  <a:moveTo>
                    <a:pt x="834" y="132"/>
                  </a:moveTo>
                  <a:lnTo>
                    <a:pt x="822" y="132"/>
                  </a:lnTo>
                  <a:lnTo>
                    <a:pt x="816" y="120"/>
                  </a:lnTo>
                  <a:lnTo>
                    <a:pt x="804" y="108"/>
                  </a:lnTo>
                  <a:lnTo>
                    <a:pt x="792" y="102"/>
                  </a:lnTo>
                  <a:lnTo>
                    <a:pt x="786" y="90"/>
                  </a:lnTo>
                  <a:lnTo>
                    <a:pt x="774" y="78"/>
                  </a:lnTo>
                  <a:lnTo>
                    <a:pt x="768" y="78"/>
                  </a:lnTo>
                  <a:lnTo>
                    <a:pt x="762" y="72"/>
                  </a:lnTo>
                  <a:lnTo>
                    <a:pt x="756" y="72"/>
                  </a:lnTo>
                  <a:lnTo>
                    <a:pt x="732" y="36"/>
                  </a:lnTo>
                  <a:lnTo>
                    <a:pt x="720" y="84"/>
                  </a:lnTo>
                  <a:lnTo>
                    <a:pt x="762" y="96"/>
                  </a:lnTo>
                  <a:lnTo>
                    <a:pt x="816" y="150"/>
                  </a:lnTo>
                  <a:lnTo>
                    <a:pt x="828" y="150"/>
                  </a:lnTo>
                  <a:lnTo>
                    <a:pt x="834" y="156"/>
                  </a:lnTo>
                  <a:lnTo>
                    <a:pt x="846" y="162"/>
                  </a:lnTo>
                  <a:lnTo>
                    <a:pt x="852" y="174"/>
                  </a:lnTo>
                  <a:lnTo>
                    <a:pt x="852" y="180"/>
                  </a:lnTo>
                  <a:lnTo>
                    <a:pt x="858" y="192"/>
                  </a:lnTo>
                  <a:lnTo>
                    <a:pt x="852" y="204"/>
                  </a:lnTo>
                  <a:lnTo>
                    <a:pt x="852" y="240"/>
                  </a:lnTo>
                  <a:lnTo>
                    <a:pt x="858" y="252"/>
                  </a:lnTo>
                  <a:lnTo>
                    <a:pt x="864" y="258"/>
                  </a:lnTo>
                  <a:lnTo>
                    <a:pt x="882" y="258"/>
                  </a:lnTo>
                  <a:lnTo>
                    <a:pt x="894" y="246"/>
                  </a:lnTo>
                  <a:lnTo>
                    <a:pt x="900" y="234"/>
                  </a:lnTo>
                  <a:lnTo>
                    <a:pt x="900" y="222"/>
                  </a:lnTo>
                  <a:lnTo>
                    <a:pt x="888" y="186"/>
                  </a:lnTo>
                  <a:lnTo>
                    <a:pt x="876" y="174"/>
                  </a:lnTo>
                  <a:lnTo>
                    <a:pt x="864" y="156"/>
                  </a:lnTo>
                  <a:lnTo>
                    <a:pt x="852" y="150"/>
                  </a:lnTo>
                  <a:lnTo>
                    <a:pt x="846" y="138"/>
                  </a:lnTo>
                  <a:lnTo>
                    <a:pt x="834" y="132"/>
                  </a:lnTo>
                  <a:close/>
                  <a:moveTo>
                    <a:pt x="1086" y="360"/>
                  </a:moveTo>
                  <a:lnTo>
                    <a:pt x="1020" y="294"/>
                  </a:lnTo>
                  <a:lnTo>
                    <a:pt x="1020" y="288"/>
                  </a:lnTo>
                  <a:lnTo>
                    <a:pt x="1002" y="270"/>
                  </a:lnTo>
                  <a:lnTo>
                    <a:pt x="984" y="270"/>
                  </a:lnTo>
                  <a:lnTo>
                    <a:pt x="978" y="276"/>
                  </a:lnTo>
                  <a:lnTo>
                    <a:pt x="978" y="300"/>
                  </a:lnTo>
                  <a:lnTo>
                    <a:pt x="996" y="330"/>
                  </a:lnTo>
                  <a:lnTo>
                    <a:pt x="1020" y="378"/>
                  </a:lnTo>
                  <a:lnTo>
                    <a:pt x="1086" y="438"/>
                  </a:lnTo>
                  <a:lnTo>
                    <a:pt x="1086" y="360"/>
                  </a:lnTo>
                  <a:close/>
                  <a:moveTo>
                    <a:pt x="672" y="672"/>
                  </a:moveTo>
                  <a:lnTo>
                    <a:pt x="630" y="642"/>
                  </a:lnTo>
                  <a:lnTo>
                    <a:pt x="648" y="630"/>
                  </a:lnTo>
                  <a:lnTo>
                    <a:pt x="636" y="630"/>
                  </a:lnTo>
                  <a:lnTo>
                    <a:pt x="624" y="624"/>
                  </a:lnTo>
                  <a:lnTo>
                    <a:pt x="612" y="624"/>
                  </a:lnTo>
                  <a:lnTo>
                    <a:pt x="600" y="618"/>
                  </a:lnTo>
                  <a:lnTo>
                    <a:pt x="594" y="606"/>
                  </a:lnTo>
                  <a:lnTo>
                    <a:pt x="594" y="594"/>
                  </a:lnTo>
                  <a:lnTo>
                    <a:pt x="600" y="582"/>
                  </a:lnTo>
                  <a:lnTo>
                    <a:pt x="600" y="564"/>
                  </a:lnTo>
                  <a:lnTo>
                    <a:pt x="588" y="570"/>
                  </a:lnTo>
                  <a:lnTo>
                    <a:pt x="582" y="570"/>
                  </a:lnTo>
                  <a:lnTo>
                    <a:pt x="570" y="576"/>
                  </a:lnTo>
                  <a:lnTo>
                    <a:pt x="564" y="576"/>
                  </a:lnTo>
                  <a:lnTo>
                    <a:pt x="552" y="582"/>
                  </a:lnTo>
                  <a:lnTo>
                    <a:pt x="552" y="552"/>
                  </a:lnTo>
                  <a:lnTo>
                    <a:pt x="528" y="540"/>
                  </a:lnTo>
                  <a:lnTo>
                    <a:pt x="528" y="492"/>
                  </a:lnTo>
                  <a:lnTo>
                    <a:pt x="474" y="456"/>
                  </a:lnTo>
                  <a:lnTo>
                    <a:pt x="450" y="402"/>
                  </a:lnTo>
                  <a:lnTo>
                    <a:pt x="474" y="390"/>
                  </a:lnTo>
                  <a:lnTo>
                    <a:pt x="480" y="384"/>
                  </a:lnTo>
                  <a:lnTo>
                    <a:pt x="492" y="378"/>
                  </a:lnTo>
                  <a:lnTo>
                    <a:pt x="504" y="366"/>
                  </a:lnTo>
                  <a:lnTo>
                    <a:pt x="504" y="360"/>
                  </a:lnTo>
                  <a:lnTo>
                    <a:pt x="492" y="336"/>
                  </a:lnTo>
                  <a:lnTo>
                    <a:pt x="468" y="324"/>
                  </a:lnTo>
                  <a:lnTo>
                    <a:pt x="462" y="318"/>
                  </a:lnTo>
                  <a:lnTo>
                    <a:pt x="456" y="318"/>
                  </a:lnTo>
                  <a:lnTo>
                    <a:pt x="450" y="312"/>
                  </a:lnTo>
                  <a:lnTo>
                    <a:pt x="438" y="312"/>
                  </a:lnTo>
                  <a:lnTo>
                    <a:pt x="402" y="300"/>
                  </a:lnTo>
                  <a:lnTo>
                    <a:pt x="390" y="300"/>
                  </a:lnTo>
                  <a:lnTo>
                    <a:pt x="378" y="294"/>
                  </a:lnTo>
                  <a:lnTo>
                    <a:pt x="372" y="294"/>
                  </a:lnTo>
                  <a:lnTo>
                    <a:pt x="372" y="234"/>
                  </a:lnTo>
                  <a:lnTo>
                    <a:pt x="366" y="222"/>
                  </a:lnTo>
                  <a:lnTo>
                    <a:pt x="354" y="210"/>
                  </a:lnTo>
                  <a:lnTo>
                    <a:pt x="342" y="210"/>
                  </a:lnTo>
                  <a:lnTo>
                    <a:pt x="288" y="156"/>
                  </a:lnTo>
                  <a:lnTo>
                    <a:pt x="252" y="162"/>
                  </a:lnTo>
                  <a:lnTo>
                    <a:pt x="216" y="126"/>
                  </a:lnTo>
                  <a:lnTo>
                    <a:pt x="186" y="120"/>
                  </a:lnTo>
                  <a:lnTo>
                    <a:pt x="66" y="60"/>
                  </a:lnTo>
                  <a:lnTo>
                    <a:pt x="42" y="72"/>
                  </a:lnTo>
                  <a:lnTo>
                    <a:pt x="0" y="42"/>
                  </a:lnTo>
                  <a:lnTo>
                    <a:pt x="42" y="72"/>
                  </a:lnTo>
                  <a:lnTo>
                    <a:pt x="36" y="102"/>
                  </a:lnTo>
                  <a:lnTo>
                    <a:pt x="36" y="240"/>
                  </a:lnTo>
                  <a:lnTo>
                    <a:pt x="30" y="258"/>
                  </a:lnTo>
                  <a:lnTo>
                    <a:pt x="30" y="372"/>
                  </a:lnTo>
                  <a:lnTo>
                    <a:pt x="24" y="378"/>
                  </a:lnTo>
                  <a:lnTo>
                    <a:pt x="12" y="384"/>
                  </a:lnTo>
                  <a:lnTo>
                    <a:pt x="0" y="396"/>
                  </a:lnTo>
                  <a:lnTo>
                    <a:pt x="0" y="402"/>
                  </a:lnTo>
                  <a:lnTo>
                    <a:pt x="6" y="408"/>
                  </a:lnTo>
                  <a:lnTo>
                    <a:pt x="18" y="414"/>
                  </a:lnTo>
                  <a:lnTo>
                    <a:pt x="30" y="414"/>
                  </a:lnTo>
                  <a:lnTo>
                    <a:pt x="30" y="444"/>
                  </a:lnTo>
                  <a:lnTo>
                    <a:pt x="24" y="456"/>
                  </a:lnTo>
                  <a:lnTo>
                    <a:pt x="24" y="480"/>
                  </a:lnTo>
                  <a:lnTo>
                    <a:pt x="18" y="492"/>
                  </a:lnTo>
                  <a:lnTo>
                    <a:pt x="18" y="504"/>
                  </a:lnTo>
                  <a:lnTo>
                    <a:pt x="12" y="510"/>
                  </a:lnTo>
                  <a:lnTo>
                    <a:pt x="12" y="516"/>
                  </a:lnTo>
                  <a:lnTo>
                    <a:pt x="18" y="540"/>
                  </a:lnTo>
                  <a:lnTo>
                    <a:pt x="18" y="588"/>
                  </a:lnTo>
                  <a:lnTo>
                    <a:pt x="30" y="594"/>
                  </a:lnTo>
                  <a:lnTo>
                    <a:pt x="48" y="594"/>
                  </a:lnTo>
                  <a:lnTo>
                    <a:pt x="60" y="588"/>
                  </a:lnTo>
                  <a:lnTo>
                    <a:pt x="90" y="588"/>
                  </a:lnTo>
                  <a:lnTo>
                    <a:pt x="96" y="582"/>
                  </a:lnTo>
                  <a:lnTo>
                    <a:pt x="102" y="582"/>
                  </a:lnTo>
                  <a:lnTo>
                    <a:pt x="126" y="600"/>
                  </a:lnTo>
                  <a:lnTo>
                    <a:pt x="132" y="600"/>
                  </a:lnTo>
                  <a:lnTo>
                    <a:pt x="138" y="594"/>
                  </a:lnTo>
                  <a:lnTo>
                    <a:pt x="156" y="588"/>
                  </a:lnTo>
                  <a:lnTo>
                    <a:pt x="168" y="582"/>
                  </a:lnTo>
                  <a:lnTo>
                    <a:pt x="180" y="570"/>
                  </a:lnTo>
                  <a:lnTo>
                    <a:pt x="180" y="564"/>
                  </a:lnTo>
                  <a:lnTo>
                    <a:pt x="168" y="552"/>
                  </a:lnTo>
                  <a:lnTo>
                    <a:pt x="150" y="540"/>
                  </a:lnTo>
                  <a:lnTo>
                    <a:pt x="138" y="534"/>
                  </a:lnTo>
                  <a:lnTo>
                    <a:pt x="120" y="522"/>
                  </a:lnTo>
                  <a:lnTo>
                    <a:pt x="108" y="516"/>
                  </a:lnTo>
                  <a:lnTo>
                    <a:pt x="102" y="510"/>
                  </a:lnTo>
                  <a:lnTo>
                    <a:pt x="96" y="510"/>
                  </a:lnTo>
                  <a:lnTo>
                    <a:pt x="108" y="510"/>
                  </a:lnTo>
                  <a:lnTo>
                    <a:pt x="138" y="516"/>
                  </a:lnTo>
                  <a:lnTo>
                    <a:pt x="204" y="516"/>
                  </a:lnTo>
                  <a:lnTo>
                    <a:pt x="204" y="510"/>
                  </a:lnTo>
                  <a:lnTo>
                    <a:pt x="198" y="504"/>
                  </a:lnTo>
                  <a:lnTo>
                    <a:pt x="198" y="498"/>
                  </a:lnTo>
                  <a:lnTo>
                    <a:pt x="186" y="486"/>
                  </a:lnTo>
                  <a:lnTo>
                    <a:pt x="192" y="492"/>
                  </a:lnTo>
                  <a:lnTo>
                    <a:pt x="204" y="492"/>
                  </a:lnTo>
                  <a:lnTo>
                    <a:pt x="210" y="498"/>
                  </a:lnTo>
                  <a:lnTo>
                    <a:pt x="216" y="498"/>
                  </a:lnTo>
                  <a:lnTo>
                    <a:pt x="222" y="492"/>
                  </a:lnTo>
                  <a:lnTo>
                    <a:pt x="222" y="486"/>
                  </a:lnTo>
                  <a:lnTo>
                    <a:pt x="216" y="480"/>
                  </a:lnTo>
                  <a:lnTo>
                    <a:pt x="216" y="468"/>
                  </a:lnTo>
                  <a:lnTo>
                    <a:pt x="210" y="462"/>
                  </a:lnTo>
                  <a:lnTo>
                    <a:pt x="222" y="468"/>
                  </a:lnTo>
                  <a:lnTo>
                    <a:pt x="228" y="474"/>
                  </a:lnTo>
                  <a:lnTo>
                    <a:pt x="246" y="474"/>
                  </a:lnTo>
                  <a:lnTo>
                    <a:pt x="252" y="468"/>
                  </a:lnTo>
                  <a:lnTo>
                    <a:pt x="264" y="462"/>
                  </a:lnTo>
                  <a:lnTo>
                    <a:pt x="270" y="456"/>
                  </a:lnTo>
                  <a:lnTo>
                    <a:pt x="288" y="474"/>
                  </a:lnTo>
                  <a:lnTo>
                    <a:pt x="300" y="480"/>
                  </a:lnTo>
                  <a:lnTo>
                    <a:pt x="306" y="486"/>
                  </a:lnTo>
                  <a:lnTo>
                    <a:pt x="312" y="486"/>
                  </a:lnTo>
                  <a:lnTo>
                    <a:pt x="330" y="492"/>
                  </a:lnTo>
                  <a:lnTo>
                    <a:pt x="342" y="492"/>
                  </a:lnTo>
                  <a:lnTo>
                    <a:pt x="378" y="504"/>
                  </a:lnTo>
                  <a:lnTo>
                    <a:pt x="390" y="510"/>
                  </a:lnTo>
                  <a:lnTo>
                    <a:pt x="402" y="534"/>
                  </a:lnTo>
                  <a:lnTo>
                    <a:pt x="402" y="558"/>
                  </a:lnTo>
                  <a:lnTo>
                    <a:pt x="408" y="570"/>
                  </a:lnTo>
                  <a:lnTo>
                    <a:pt x="420" y="582"/>
                  </a:lnTo>
                  <a:lnTo>
                    <a:pt x="438" y="582"/>
                  </a:lnTo>
                  <a:lnTo>
                    <a:pt x="450" y="594"/>
                  </a:lnTo>
                  <a:lnTo>
                    <a:pt x="450" y="606"/>
                  </a:lnTo>
                  <a:lnTo>
                    <a:pt x="456" y="618"/>
                  </a:lnTo>
                  <a:lnTo>
                    <a:pt x="468" y="654"/>
                  </a:lnTo>
                  <a:lnTo>
                    <a:pt x="486" y="672"/>
                  </a:lnTo>
                  <a:lnTo>
                    <a:pt x="516" y="678"/>
                  </a:lnTo>
                  <a:lnTo>
                    <a:pt x="558" y="684"/>
                  </a:lnTo>
                  <a:lnTo>
                    <a:pt x="618" y="684"/>
                  </a:lnTo>
                  <a:lnTo>
                    <a:pt x="630" y="690"/>
                  </a:lnTo>
                  <a:lnTo>
                    <a:pt x="654" y="714"/>
                  </a:lnTo>
                  <a:lnTo>
                    <a:pt x="678" y="726"/>
                  </a:lnTo>
                  <a:lnTo>
                    <a:pt x="684" y="726"/>
                  </a:lnTo>
                  <a:lnTo>
                    <a:pt x="684" y="720"/>
                  </a:lnTo>
                  <a:lnTo>
                    <a:pt x="678" y="708"/>
                  </a:lnTo>
                  <a:lnTo>
                    <a:pt x="678" y="702"/>
                  </a:lnTo>
                  <a:lnTo>
                    <a:pt x="672" y="690"/>
                  </a:lnTo>
                  <a:lnTo>
                    <a:pt x="666" y="684"/>
                  </a:lnTo>
                  <a:lnTo>
                    <a:pt x="672" y="672"/>
                  </a:lnTo>
                  <a:close/>
                </a:path>
              </a:pathLst>
            </a:custGeom>
            <a:solidFill>
              <a:srgbClr val="F2F2F2"/>
            </a:solidFill>
            <a:ln w="3175" algn="ctr">
              <a:solidFill>
                <a:srgbClr val="A1ADB8"/>
              </a:solidFill>
              <a:round/>
              <a:headEnd/>
              <a:tailEnd/>
            </a:ln>
            <a:effec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dirty="0">
                <a:solidFill>
                  <a:prstClr val="black"/>
                </a:solidFill>
                <a:cs typeface="Calibri" pitchFamily="34" charset="0"/>
              </a:endParaRPr>
            </a:p>
          </p:txBody>
        </p:sp>
        <p:sp>
          <p:nvSpPr>
            <p:cNvPr id="21" name="Parcel Islands" descr="© INSCALE GmbH, 05.05.2010&#10;http://www.presentationload.com/">
              <a:extLst>
                <a:ext uri="{FF2B5EF4-FFF2-40B4-BE49-F238E27FC236}">
                  <a16:creationId xmlns:a16="http://schemas.microsoft.com/office/drawing/2014/main" id="{1D675689-D273-D78E-F392-90778B92FE00}"/>
                </a:ext>
              </a:extLst>
            </p:cNvPr>
            <p:cNvSpPr>
              <a:spLocks noEditPoints="1"/>
            </p:cNvSpPr>
            <p:nvPr/>
          </p:nvSpPr>
          <p:spPr bwMode="gray">
            <a:xfrm>
              <a:off x="7404545" y="3850220"/>
              <a:ext cx="38100" cy="23813"/>
            </a:xfrm>
            <a:custGeom>
              <a:avLst/>
              <a:gdLst>
                <a:gd name="T0" fmla="*/ 2147483647 w 96"/>
                <a:gd name="T1" fmla="*/ 2147483647 h 66"/>
                <a:gd name="T2" fmla="*/ 2147483647 w 96"/>
                <a:gd name="T3" fmla="*/ 2147483647 h 66"/>
                <a:gd name="T4" fmla="*/ 0 w 96"/>
                <a:gd name="T5" fmla="*/ 2147483647 h 66"/>
                <a:gd name="T6" fmla="*/ 0 w 96"/>
                <a:gd name="T7" fmla="*/ 2147483647 h 66"/>
                <a:gd name="T8" fmla="*/ 2147483647 w 96"/>
                <a:gd name="T9" fmla="*/ 2147483647 h 66"/>
                <a:gd name="T10" fmla="*/ 2147483647 w 96"/>
                <a:gd name="T11" fmla="*/ 2147483647 h 66"/>
                <a:gd name="T12" fmla="*/ 2147483647 w 96"/>
                <a:gd name="T13" fmla="*/ 2147483647 h 66"/>
                <a:gd name="T14" fmla="*/ 2147483647 w 96"/>
                <a:gd name="T15" fmla="*/ 2147483647 h 66"/>
                <a:gd name="T16" fmla="*/ 2147483647 w 96"/>
                <a:gd name="T17" fmla="*/ 2147483647 h 66"/>
                <a:gd name="T18" fmla="*/ 2147483647 w 96"/>
                <a:gd name="T19" fmla="*/ 0 h 66"/>
                <a:gd name="T20" fmla="*/ 2147483647 w 96"/>
                <a:gd name="T21" fmla="*/ 2147483647 h 66"/>
                <a:gd name="T22" fmla="*/ 2147483647 w 96"/>
                <a:gd name="T23" fmla="*/ 2147483647 h 66"/>
                <a:gd name="T24" fmla="*/ 2147483647 w 96"/>
                <a:gd name="T25" fmla="*/ 2147483647 h 66"/>
                <a:gd name="T26" fmla="*/ 2147483647 w 96"/>
                <a:gd name="T27" fmla="*/ 2147483647 h 66"/>
                <a:gd name="T28" fmla="*/ 2147483647 w 96"/>
                <a:gd name="T29" fmla="*/ 0 h 66"/>
                <a:gd name="T30" fmla="*/ 2147483647 w 96"/>
                <a:gd name="T31" fmla="*/ 0 h 66"/>
                <a:gd name="T32" fmla="*/ 2147483647 w 96"/>
                <a:gd name="T33" fmla="*/ 2147483647 h 66"/>
                <a:gd name="T34" fmla="*/ 2147483647 w 96"/>
                <a:gd name="T35" fmla="*/ 2147483647 h 66"/>
                <a:gd name="T36" fmla="*/ 2147483647 w 96"/>
                <a:gd name="T37" fmla="*/ 2147483647 h 66"/>
                <a:gd name="T38" fmla="*/ 2147483647 w 96"/>
                <a:gd name="T39" fmla="*/ 2147483647 h 66"/>
                <a:gd name="T40" fmla="*/ 2147483647 w 96"/>
                <a:gd name="T41" fmla="*/ 2147483647 h 66"/>
                <a:gd name="T42" fmla="*/ 2147483647 w 96"/>
                <a:gd name="T43" fmla="*/ 2147483647 h 66"/>
                <a:gd name="T44" fmla="*/ 2147483647 w 96"/>
                <a:gd name="T45" fmla="*/ 2147483647 h 6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96"/>
                <a:gd name="T70" fmla="*/ 0 h 66"/>
                <a:gd name="T71" fmla="*/ 96 w 96"/>
                <a:gd name="T72" fmla="*/ 66 h 6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96" h="66">
                  <a:moveTo>
                    <a:pt x="12" y="42"/>
                  </a:moveTo>
                  <a:lnTo>
                    <a:pt x="6" y="42"/>
                  </a:lnTo>
                  <a:lnTo>
                    <a:pt x="0" y="48"/>
                  </a:lnTo>
                  <a:lnTo>
                    <a:pt x="0" y="60"/>
                  </a:lnTo>
                  <a:lnTo>
                    <a:pt x="6" y="66"/>
                  </a:lnTo>
                  <a:lnTo>
                    <a:pt x="12" y="66"/>
                  </a:lnTo>
                  <a:lnTo>
                    <a:pt x="24" y="54"/>
                  </a:lnTo>
                  <a:lnTo>
                    <a:pt x="24" y="42"/>
                  </a:lnTo>
                  <a:lnTo>
                    <a:pt x="12" y="42"/>
                  </a:lnTo>
                  <a:close/>
                  <a:moveTo>
                    <a:pt x="42" y="0"/>
                  </a:moveTo>
                  <a:lnTo>
                    <a:pt x="42" y="18"/>
                  </a:lnTo>
                  <a:lnTo>
                    <a:pt x="54" y="30"/>
                  </a:lnTo>
                  <a:lnTo>
                    <a:pt x="60" y="30"/>
                  </a:lnTo>
                  <a:lnTo>
                    <a:pt x="72" y="24"/>
                  </a:lnTo>
                  <a:lnTo>
                    <a:pt x="48" y="0"/>
                  </a:lnTo>
                  <a:lnTo>
                    <a:pt x="42" y="0"/>
                  </a:lnTo>
                  <a:close/>
                  <a:moveTo>
                    <a:pt x="96" y="36"/>
                  </a:moveTo>
                  <a:lnTo>
                    <a:pt x="78" y="36"/>
                  </a:lnTo>
                  <a:lnTo>
                    <a:pt x="72" y="42"/>
                  </a:lnTo>
                  <a:lnTo>
                    <a:pt x="72" y="54"/>
                  </a:lnTo>
                  <a:lnTo>
                    <a:pt x="84" y="60"/>
                  </a:lnTo>
                  <a:lnTo>
                    <a:pt x="96" y="48"/>
                  </a:lnTo>
                  <a:lnTo>
                    <a:pt x="96" y="36"/>
                  </a:lnTo>
                  <a:close/>
                </a:path>
              </a:pathLst>
            </a:custGeom>
            <a:solidFill>
              <a:srgbClr val="EFEFEF"/>
            </a:solidFill>
            <a:ln w="3175" algn="ctr">
              <a:solidFill>
                <a:srgbClr val="A1ADB8"/>
              </a:solidFill>
              <a:round/>
              <a:headEnd/>
              <a:tailEnd/>
            </a:ln>
            <a:effec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dirty="0">
                <a:solidFill>
                  <a:prstClr val="black"/>
                </a:solidFill>
                <a:cs typeface="Calibri" pitchFamily="34" charset="0"/>
              </a:endParaRPr>
            </a:p>
          </p:txBody>
        </p:sp>
        <p:sp>
          <p:nvSpPr>
            <p:cNvPr id="22" name="Nicaragua" descr="© INSCALE GmbH, 05.05.2010&#10;http://www.presentationload.com/">
              <a:extLst>
                <a:ext uri="{FF2B5EF4-FFF2-40B4-BE49-F238E27FC236}">
                  <a16:creationId xmlns:a16="http://schemas.microsoft.com/office/drawing/2014/main" id="{3A471FD9-619F-1D1A-D3C3-4AE9BDC085D0}"/>
                </a:ext>
              </a:extLst>
            </p:cNvPr>
            <p:cNvSpPr>
              <a:spLocks/>
            </p:cNvSpPr>
            <p:nvPr/>
          </p:nvSpPr>
          <p:spPr bwMode="gray">
            <a:xfrm>
              <a:off x="1760980" y="3928007"/>
              <a:ext cx="131763" cy="133350"/>
            </a:xfrm>
            <a:custGeom>
              <a:avLst/>
              <a:gdLst>
                <a:gd name="T0" fmla="*/ 2147483647 w 324"/>
                <a:gd name="T1" fmla="*/ 2147483647 h 330"/>
                <a:gd name="T2" fmla="*/ 2147483647 w 324"/>
                <a:gd name="T3" fmla="*/ 0 h 330"/>
                <a:gd name="T4" fmla="*/ 2147483647 w 324"/>
                <a:gd name="T5" fmla="*/ 2147483647 h 330"/>
                <a:gd name="T6" fmla="*/ 2147483647 w 324"/>
                <a:gd name="T7" fmla="*/ 2147483647 h 330"/>
                <a:gd name="T8" fmla="*/ 2147483647 w 324"/>
                <a:gd name="T9" fmla="*/ 0 h 330"/>
                <a:gd name="T10" fmla="*/ 2147483647 w 324"/>
                <a:gd name="T11" fmla="*/ 2147483647 h 330"/>
                <a:gd name="T12" fmla="*/ 2147483647 w 324"/>
                <a:gd name="T13" fmla="*/ 2147483647 h 330"/>
                <a:gd name="T14" fmla="*/ 2147483647 w 324"/>
                <a:gd name="T15" fmla="*/ 2147483647 h 330"/>
                <a:gd name="T16" fmla="*/ 2147483647 w 324"/>
                <a:gd name="T17" fmla="*/ 2147483647 h 330"/>
                <a:gd name="T18" fmla="*/ 2147483647 w 324"/>
                <a:gd name="T19" fmla="*/ 2147483647 h 330"/>
                <a:gd name="T20" fmla="*/ 2147483647 w 324"/>
                <a:gd name="T21" fmla="*/ 2147483647 h 330"/>
                <a:gd name="T22" fmla="*/ 2147483647 w 324"/>
                <a:gd name="T23" fmla="*/ 2147483647 h 330"/>
                <a:gd name="T24" fmla="*/ 2147483647 w 324"/>
                <a:gd name="T25" fmla="*/ 2147483647 h 330"/>
                <a:gd name="T26" fmla="*/ 2147483647 w 324"/>
                <a:gd name="T27" fmla="*/ 2147483647 h 330"/>
                <a:gd name="T28" fmla="*/ 2147483647 w 324"/>
                <a:gd name="T29" fmla="*/ 2147483647 h 330"/>
                <a:gd name="T30" fmla="*/ 2147483647 w 324"/>
                <a:gd name="T31" fmla="*/ 2147483647 h 330"/>
                <a:gd name="T32" fmla="*/ 2147483647 w 324"/>
                <a:gd name="T33" fmla="*/ 2147483647 h 330"/>
                <a:gd name="T34" fmla="*/ 2147483647 w 324"/>
                <a:gd name="T35" fmla="*/ 2147483647 h 330"/>
                <a:gd name="T36" fmla="*/ 2147483647 w 324"/>
                <a:gd name="T37" fmla="*/ 2147483647 h 330"/>
                <a:gd name="T38" fmla="*/ 2147483647 w 324"/>
                <a:gd name="T39" fmla="*/ 2147483647 h 330"/>
                <a:gd name="T40" fmla="*/ 2147483647 w 324"/>
                <a:gd name="T41" fmla="*/ 2147483647 h 330"/>
                <a:gd name="T42" fmla="*/ 2147483647 w 324"/>
                <a:gd name="T43" fmla="*/ 2147483647 h 330"/>
                <a:gd name="T44" fmla="*/ 2147483647 w 324"/>
                <a:gd name="T45" fmla="*/ 2147483647 h 330"/>
                <a:gd name="T46" fmla="*/ 2147483647 w 324"/>
                <a:gd name="T47" fmla="*/ 2147483647 h 330"/>
                <a:gd name="T48" fmla="*/ 2147483647 w 324"/>
                <a:gd name="T49" fmla="*/ 2147483647 h 330"/>
                <a:gd name="T50" fmla="*/ 2147483647 w 324"/>
                <a:gd name="T51" fmla="*/ 2147483647 h 330"/>
                <a:gd name="T52" fmla="*/ 2147483647 w 324"/>
                <a:gd name="T53" fmla="*/ 2147483647 h 330"/>
                <a:gd name="T54" fmla="*/ 2147483647 w 324"/>
                <a:gd name="T55" fmla="*/ 2147483647 h 330"/>
                <a:gd name="T56" fmla="*/ 2147483647 w 324"/>
                <a:gd name="T57" fmla="*/ 2147483647 h 330"/>
                <a:gd name="T58" fmla="*/ 2147483647 w 324"/>
                <a:gd name="T59" fmla="*/ 2147483647 h 330"/>
                <a:gd name="T60" fmla="*/ 2147483647 w 324"/>
                <a:gd name="T61" fmla="*/ 2147483647 h 330"/>
                <a:gd name="T62" fmla="*/ 2147483647 w 324"/>
                <a:gd name="T63" fmla="*/ 2147483647 h 330"/>
                <a:gd name="T64" fmla="*/ 2147483647 w 324"/>
                <a:gd name="T65" fmla="*/ 2147483647 h 330"/>
                <a:gd name="T66" fmla="*/ 2147483647 w 324"/>
                <a:gd name="T67" fmla="*/ 2147483647 h 330"/>
                <a:gd name="T68" fmla="*/ 2147483647 w 324"/>
                <a:gd name="T69" fmla="*/ 2147483647 h 330"/>
                <a:gd name="T70" fmla="*/ 2147483647 w 324"/>
                <a:gd name="T71" fmla="*/ 2147483647 h 330"/>
                <a:gd name="T72" fmla="*/ 2147483647 w 324"/>
                <a:gd name="T73" fmla="*/ 2147483647 h 330"/>
                <a:gd name="T74" fmla="*/ 2147483647 w 324"/>
                <a:gd name="T75" fmla="*/ 2147483647 h 330"/>
                <a:gd name="T76" fmla="*/ 2147483647 w 324"/>
                <a:gd name="T77" fmla="*/ 2147483647 h 330"/>
                <a:gd name="T78" fmla="*/ 2147483647 w 324"/>
                <a:gd name="T79" fmla="*/ 2147483647 h 330"/>
                <a:gd name="T80" fmla="*/ 2147483647 w 324"/>
                <a:gd name="T81" fmla="*/ 2147483647 h 33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324"/>
                <a:gd name="T124" fmla="*/ 0 h 330"/>
                <a:gd name="T125" fmla="*/ 324 w 324"/>
                <a:gd name="T126" fmla="*/ 330 h 33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324" h="330">
                  <a:moveTo>
                    <a:pt x="324" y="18"/>
                  </a:moveTo>
                  <a:lnTo>
                    <a:pt x="318" y="12"/>
                  </a:lnTo>
                  <a:lnTo>
                    <a:pt x="318" y="6"/>
                  </a:lnTo>
                  <a:lnTo>
                    <a:pt x="312" y="0"/>
                  </a:lnTo>
                  <a:lnTo>
                    <a:pt x="264" y="0"/>
                  </a:lnTo>
                  <a:lnTo>
                    <a:pt x="264" y="6"/>
                  </a:lnTo>
                  <a:lnTo>
                    <a:pt x="252" y="18"/>
                  </a:lnTo>
                  <a:lnTo>
                    <a:pt x="240" y="18"/>
                  </a:lnTo>
                  <a:lnTo>
                    <a:pt x="222" y="0"/>
                  </a:lnTo>
                  <a:lnTo>
                    <a:pt x="210" y="0"/>
                  </a:lnTo>
                  <a:lnTo>
                    <a:pt x="198" y="12"/>
                  </a:lnTo>
                  <a:lnTo>
                    <a:pt x="198" y="30"/>
                  </a:lnTo>
                  <a:lnTo>
                    <a:pt x="180" y="30"/>
                  </a:lnTo>
                  <a:lnTo>
                    <a:pt x="168" y="54"/>
                  </a:lnTo>
                  <a:lnTo>
                    <a:pt x="144" y="78"/>
                  </a:lnTo>
                  <a:lnTo>
                    <a:pt x="126" y="78"/>
                  </a:lnTo>
                  <a:lnTo>
                    <a:pt x="120" y="72"/>
                  </a:lnTo>
                  <a:lnTo>
                    <a:pt x="120" y="66"/>
                  </a:lnTo>
                  <a:lnTo>
                    <a:pt x="108" y="66"/>
                  </a:lnTo>
                  <a:lnTo>
                    <a:pt x="102" y="72"/>
                  </a:lnTo>
                  <a:lnTo>
                    <a:pt x="96" y="84"/>
                  </a:lnTo>
                  <a:lnTo>
                    <a:pt x="60" y="84"/>
                  </a:lnTo>
                  <a:lnTo>
                    <a:pt x="54" y="90"/>
                  </a:lnTo>
                  <a:lnTo>
                    <a:pt x="54" y="102"/>
                  </a:lnTo>
                  <a:lnTo>
                    <a:pt x="60" y="108"/>
                  </a:lnTo>
                  <a:lnTo>
                    <a:pt x="60" y="120"/>
                  </a:lnTo>
                  <a:lnTo>
                    <a:pt x="66" y="126"/>
                  </a:lnTo>
                  <a:lnTo>
                    <a:pt x="48" y="126"/>
                  </a:lnTo>
                  <a:lnTo>
                    <a:pt x="48" y="144"/>
                  </a:lnTo>
                  <a:lnTo>
                    <a:pt x="36" y="150"/>
                  </a:lnTo>
                  <a:lnTo>
                    <a:pt x="0" y="150"/>
                  </a:lnTo>
                  <a:lnTo>
                    <a:pt x="48" y="204"/>
                  </a:lnTo>
                  <a:lnTo>
                    <a:pt x="48" y="210"/>
                  </a:lnTo>
                  <a:lnTo>
                    <a:pt x="54" y="216"/>
                  </a:lnTo>
                  <a:lnTo>
                    <a:pt x="54" y="228"/>
                  </a:lnTo>
                  <a:lnTo>
                    <a:pt x="66" y="252"/>
                  </a:lnTo>
                  <a:lnTo>
                    <a:pt x="72" y="258"/>
                  </a:lnTo>
                  <a:lnTo>
                    <a:pt x="96" y="270"/>
                  </a:lnTo>
                  <a:lnTo>
                    <a:pt x="108" y="282"/>
                  </a:lnTo>
                  <a:lnTo>
                    <a:pt x="114" y="294"/>
                  </a:lnTo>
                  <a:lnTo>
                    <a:pt x="138" y="294"/>
                  </a:lnTo>
                  <a:lnTo>
                    <a:pt x="132" y="294"/>
                  </a:lnTo>
                  <a:lnTo>
                    <a:pt x="120" y="282"/>
                  </a:lnTo>
                  <a:lnTo>
                    <a:pt x="120" y="276"/>
                  </a:lnTo>
                  <a:lnTo>
                    <a:pt x="126" y="270"/>
                  </a:lnTo>
                  <a:lnTo>
                    <a:pt x="138" y="270"/>
                  </a:lnTo>
                  <a:lnTo>
                    <a:pt x="138" y="264"/>
                  </a:lnTo>
                  <a:lnTo>
                    <a:pt x="132" y="258"/>
                  </a:lnTo>
                  <a:lnTo>
                    <a:pt x="126" y="258"/>
                  </a:lnTo>
                  <a:lnTo>
                    <a:pt x="120" y="264"/>
                  </a:lnTo>
                  <a:lnTo>
                    <a:pt x="114" y="264"/>
                  </a:lnTo>
                  <a:lnTo>
                    <a:pt x="114" y="222"/>
                  </a:lnTo>
                  <a:lnTo>
                    <a:pt x="120" y="222"/>
                  </a:lnTo>
                  <a:lnTo>
                    <a:pt x="132" y="228"/>
                  </a:lnTo>
                  <a:lnTo>
                    <a:pt x="144" y="240"/>
                  </a:lnTo>
                  <a:lnTo>
                    <a:pt x="156" y="246"/>
                  </a:lnTo>
                  <a:lnTo>
                    <a:pt x="180" y="270"/>
                  </a:lnTo>
                  <a:lnTo>
                    <a:pt x="192" y="306"/>
                  </a:lnTo>
                  <a:lnTo>
                    <a:pt x="210" y="306"/>
                  </a:lnTo>
                  <a:lnTo>
                    <a:pt x="216" y="312"/>
                  </a:lnTo>
                  <a:lnTo>
                    <a:pt x="222" y="312"/>
                  </a:lnTo>
                  <a:lnTo>
                    <a:pt x="222" y="318"/>
                  </a:lnTo>
                  <a:lnTo>
                    <a:pt x="234" y="330"/>
                  </a:lnTo>
                  <a:lnTo>
                    <a:pt x="270" y="330"/>
                  </a:lnTo>
                  <a:lnTo>
                    <a:pt x="270" y="324"/>
                  </a:lnTo>
                  <a:lnTo>
                    <a:pt x="258" y="312"/>
                  </a:lnTo>
                  <a:lnTo>
                    <a:pt x="252" y="300"/>
                  </a:lnTo>
                  <a:lnTo>
                    <a:pt x="252" y="276"/>
                  </a:lnTo>
                  <a:lnTo>
                    <a:pt x="264" y="264"/>
                  </a:lnTo>
                  <a:lnTo>
                    <a:pt x="270" y="264"/>
                  </a:lnTo>
                  <a:lnTo>
                    <a:pt x="270" y="246"/>
                  </a:lnTo>
                  <a:lnTo>
                    <a:pt x="264" y="234"/>
                  </a:lnTo>
                  <a:lnTo>
                    <a:pt x="264" y="222"/>
                  </a:lnTo>
                  <a:lnTo>
                    <a:pt x="270" y="174"/>
                  </a:lnTo>
                  <a:lnTo>
                    <a:pt x="282" y="192"/>
                  </a:lnTo>
                  <a:lnTo>
                    <a:pt x="288" y="108"/>
                  </a:lnTo>
                  <a:lnTo>
                    <a:pt x="288" y="102"/>
                  </a:lnTo>
                  <a:lnTo>
                    <a:pt x="294" y="96"/>
                  </a:lnTo>
                  <a:lnTo>
                    <a:pt x="306" y="72"/>
                  </a:lnTo>
                  <a:lnTo>
                    <a:pt x="312" y="66"/>
                  </a:lnTo>
                  <a:lnTo>
                    <a:pt x="324" y="42"/>
                  </a:lnTo>
                  <a:lnTo>
                    <a:pt x="324" y="18"/>
                  </a:lnTo>
                  <a:close/>
                </a:path>
              </a:pathLst>
            </a:custGeom>
            <a:solidFill>
              <a:schemeClr val="bg1">
                <a:lumMod val="95000"/>
              </a:schemeClr>
            </a:solidFill>
            <a:ln w="3175" algn="ctr">
              <a:solidFill>
                <a:srgbClr val="A1ADB8"/>
              </a:solidFill>
              <a:round/>
              <a:headEnd/>
              <a:tailEnd/>
            </a:ln>
            <a:effec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dirty="0">
                <a:solidFill>
                  <a:prstClr val="black"/>
                </a:solidFill>
                <a:cs typeface="Calibri" pitchFamily="34" charset="0"/>
              </a:endParaRPr>
            </a:p>
          </p:txBody>
        </p:sp>
        <p:sp>
          <p:nvSpPr>
            <p:cNvPr id="23" name="New Zealand" descr="© INSCALE GmbH, 05.05.2010&#10;http://www.presentationload.com/">
              <a:extLst>
                <a:ext uri="{FF2B5EF4-FFF2-40B4-BE49-F238E27FC236}">
                  <a16:creationId xmlns:a16="http://schemas.microsoft.com/office/drawing/2014/main" id="{81C1C574-39A9-BB16-B634-BE342A64EE46}"/>
                </a:ext>
              </a:extLst>
            </p:cNvPr>
            <p:cNvSpPr>
              <a:spLocks noEditPoints="1"/>
            </p:cNvSpPr>
            <p:nvPr/>
          </p:nvSpPr>
          <p:spPr bwMode="gray">
            <a:xfrm>
              <a:off x="8525321" y="5523445"/>
              <a:ext cx="511175" cy="395288"/>
            </a:xfrm>
            <a:custGeom>
              <a:avLst/>
              <a:gdLst>
                <a:gd name="T0" fmla="*/ 2147483647 w 1272"/>
                <a:gd name="T1" fmla="*/ 2147483647 h 984"/>
                <a:gd name="T2" fmla="*/ 2147483647 w 1272"/>
                <a:gd name="T3" fmla="*/ 2147483647 h 984"/>
                <a:gd name="T4" fmla="*/ 2147483647 w 1272"/>
                <a:gd name="T5" fmla="*/ 2147483647 h 984"/>
                <a:gd name="T6" fmla="*/ 2147483647 w 1272"/>
                <a:gd name="T7" fmla="*/ 2147483647 h 984"/>
                <a:gd name="T8" fmla="*/ 2147483647 w 1272"/>
                <a:gd name="T9" fmla="*/ 2147483647 h 984"/>
                <a:gd name="T10" fmla="*/ 2147483647 w 1272"/>
                <a:gd name="T11" fmla="*/ 2147483647 h 984"/>
                <a:gd name="T12" fmla="*/ 2147483647 w 1272"/>
                <a:gd name="T13" fmla="*/ 2147483647 h 984"/>
                <a:gd name="T14" fmla="*/ 2147483647 w 1272"/>
                <a:gd name="T15" fmla="*/ 2147483647 h 984"/>
                <a:gd name="T16" fmla="*/ 2147483647 w 1272"/>
                <a:gd name="T17" fmla="*/ 2147483647 h 984"/>
                <a:gd name="T18" fmla="*/ 2147483647 w 1272"/>
                <a:gd name="T19" fmla="*/ 2147483647 h 984"/>
                <a:gd name="T20" fmla="*/ 2147483647 w 1272"/>
                <a:gd name="T21" fmla="*/ 2147483647 h 984"/>
                <a:gd name="T22" fmla="*/ 2147483647 w 1272"/>
                <a:gd name="T23" fmla="*/ 2147483647 h 984"/>
                <a:gd name="T24" fmla="*/ 2147483647 w 1272"/>
                <a:gd name="T25" fmla="*/ 2147483647 h 984"/>
                <a:gd name="T26" fmla="*/ 2147483647 w 1272"/>
                <a:gd name="T27" fmla="*/ 2147483647 h 984"/>
                <a:gd name="T28" fmla="*/ 2147483647 w 1272"/>
                <a:gd name="T29" fmla="*/ 2147483647 h 984"/>
                <a:gd name="T30" fmla="*/ 2147483647 w 1272"/>
                <a:gd name="T31" fmla="*/ 2147483647 h 984"/>
                <a:gd name="T32" fmla="*/ 2147483647 w 1272"/>
                <a:gd name="T33" fmla="*/ 2147483647 h 984"/>
                <a:gd name="T34" fmla="*/ 2147483647 w 1272"/>
                <a:gd name="T35" fmla="*/ 2147483647 h 984"/>
                <a:gd name="T36" fmla="*/ 2147483647 w 1272"/>
                <a:gd name="T37" fmla="*/ 2147483647 h 984"/>
                <a:gd name="T38" fmla="*/ 2147483647 w 1272"/>
                <a:gd name="T39" fmla="*/ 2147483647 h 984"/>
                <a:gd name="T40" fmla="*/ 2147483647 w 1272"/>
                <a:gd name="T41" fmla="*/ 2147483647 h 984"/>
                <a:gd name="T42" fmla="*/ 2147483647 w 1272"/>
                <a:gd name="T43" fmla="*/ 2147483647 h 984"/>
                <a:gd name="T44" fmla="*/ 2147483647 w 1272"/>
                <a:gd name="T45" fmla="*/ 2147483647 h 984"/>
                <a:gd name="T46" fmla="*/ 2147483647 w 1272"/>
                <a:gd name="T47" fmla="*/ 2147483647 h 984"/>
                <a:gd name="T48" fmla="*/ 2147483647 w 1272"/>
                <a:gd name="T49" fmla="*/ 2147483647 h 984"/>
                <a:gd name="T50" fmla="*/ 2147483647 w 1272"/>
                <a:gd name="T51" fmla="*/ 2147483647 h 984"/>
                <a:gd name="T52" fmla="*/ 2147483647 w 1272"/>
                <a:gd name="T53" fmla="*/ 2147483647 h 984"/>
                <a:gd name="T54" fmla="*/ 2147483647 w 1272"/>
                <a:gd name="T55" fmla="*/ 2147483647 h 984"/>
                <a:gd name="T56" fmla="*/ 2147483647 w 1272"/>
                <a:gd name="T57" fmla="*/ 2147483647 h 984"/>
                <a:gd name="T58" fmla="*/ 2147483647 w 1272"/>
                <a:gd name="T59" fmla="*/ 2147483647 h 984"/>
                <a:gd name="T60" fmla="*/ 2147483647 w 1272"/>
                <a:gd name="T61" fmla="*/ 2147483647 h 984"/>
                <a:gd name="T62" fmla="*/ 2147483647 w 1272"/>
                <a:gd name="T63" fmla="*/ 2147483647 h 984"/>
                <a:gd name="T64" fmla="*/ 2147483647 w 1272"/>
                <a:gd name="T65" fmla="*/ 2147483647 h 984"/>
                <a:gd name="T66" fmla="*/ 2147483647 w 1272"/>
                <a:gd name="T67" fmla="*/ 2147483647 h 984"/>
                <a:gd name="T68" fmla="*/ 2147483647 w 1272"/>
                <a:gd name="T69" fmla="*/ 2147483647 h 984"/>
                <a:gd name="T70" fmla="*/ 2147483647 w 1272"/>
                <a:gd name="T71" fmla="*/ 2147483647 h 984"/>
                <a:gd name="T72" fmla="*/ 2147483647 w 1272"/>
                <a:gd name="T73" fmla="*/ 2147483647 h 984"/>
                <a:gd name="T74" fmla="*/ 2147483647 w 1272"/>
                <a:gd name="T75" fmla="*/ 2147483647 h 984"/>
                <a:gd name="T76" fmla="*/ 2147483647 w 1272"/>
                <a:gd name="T77" fmla="*/ 2147483647 h 984"/>
                <a:gd name="T78" fmla="*/ 2147483647 w 1272"/>
                <a:gd name="T79" fmla="*/ 2147483647 h 984"/>
                <a:gd name="T80" fmla="*/ 2147483647 w 1272"/>
                <a:gd name="T81" fmla="*/ 2147483647 h 984"/>
                <a:gd name="T82" fmla="*/ 2147483647 w 1272"/>
                <a:gd name="T83" fmla="*/ 2147483647 h 984"/>
                <a:gd name="T84" fmla="*/ 2147483647 w 1272"/>
                <a:gd name="T85" fmla="*/ 2147483647 h 984"/>
                <a:gd name="T86" fmla="*/ 2147483647 w 1272"/>
                <a:gd name="T87" fmla="*/ 2147483647 h 984"/>
                <a:gd name="T88" fmla="*/ 2147483647 w 1272"/>
                <a:gd name="T89" fmla="*/ 2147483647 h 984"/>
                <a:gd name="T90" fmla="*/ 2147483647 w 1272"/>
                <a:gd name="T91" fmla="*/ 2147483647 h 984"/>
                <a:gd name="T92" fmla="*/ 2147483647 w 1272"/>
                <a:gd name="T93" fmla="*/ 2147483647 h 984"/>
                <a:gd name="T94" fmla="*/ 2147483647 w 1272"/>
                <a:gd name="T95" fmla="*/ 2147483647 h 984"/>
                <a:gd name="T96" fmla="*/ 2147483647 w 1272"/>
                <a:gd name="T97" fmla="*/ 2147483647 h 984"/>
                <a:gd name="T98" fmla="*/ 2147483647 w 1272"/>
                <a:gd name="T99" fmla="*/ 2147483647 h 984"/>
                <a:gd name="T100" fmla="*/ 2147483647 w 1272"/>
                <a:gd name="T101" fmla="*/ 2147483647 h 984"/>
                <a:gd name="T102" fmla="*/ 2147483647 w 1272"/>
                <a:gd name="T103" fmla="*/ 2147483647 h 984"/>
                <a:gd name="T104" fmla="*/ 2147483647 w 1272"/>
                <a:gd name="T105" fmla="*/ 2147483647 h 984"/>
                <a:gd name="T106" fmla="*/ 2147483647 w 1272"/>
                <a:gd name="T107" fmla="*/ 2147483647 h 984"/>
                <a:gd name="T108" fmla="*/ 2147483647 w 1272"/>
                <a:gd name="T109" fmla="*/ 2147483647 h 984"/>
                <a:gd name="T110" fmla="*/ 2147483647 w 1272"/>
                <a:gd name="T111" fmla="*/ 2147483647 h 984"/>
                <a:gd name="T112" fmla="*/ 2147483647 w 1272"/>
                <a:gd name="T113" fmla="*/ 2147483647 h 984"/>
                <a:gd name="T114" fmla="*/ 2147483647 w 1272"/>
                <a:gd name="T115" fmla="*/ 2147483647 h 984"/>
                <a:gd name="T116" fmla="*/ 2147483647 w 1272"/>
                <a:gd name="T117" fmla="*/ 2147483647 h 984"/>
                <a:gd name="T118" fmla="*/ 2147483647 w 1272"/>
                <a:gd name="T119" fmla="*/ 2147483647 h 984"/>
                <a:gd name="T120" fmla="*/ 2147483647 w 1272"/>
                <a:gd name="T121" fmla="*/ 2147483647 h 984"/>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272"/>
                <a:gd name="T184" fmla="*/ 0 h 984"/>
                <a:gd name="T185" fmla="*/ 1272 w 1272"/>
                <a:gd name="T186" fmla="*/ 984 h 984"/>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272" h="984">
                  <a:moveTo>
                    <a:pt x="750" y="564"/>
                  </a:moveTo>
                  <a:lnTo>
                    <a:pt x="738" y="564"/>
                  </a:lnTo>
                  <a:lnTo>
                    <a:pt x="744" y="528"/>
                  </a:lnTo>
                  <a:lnTo>
                    <a:pt x="720" y="546"/>
                  </a:lnTo>
                  <a:lnTo>
                    <a:pt x="726" y="540"/>
                  </a:lnTo>
                  <a:lnTo>
                    <a:pt x="726" y="504"/>
                  </a:lnTo>
                  <a:lnTo>
                    <a:pt x="708" y="504"/>
                  </a:lnTo>
                  <a:lnTo>
                    <a:pt x="702" y="510"/>
                  </a:lnTo>
                  <a:lnTo>
                    <a:pt x="696" y="522"/>
                  </a:lnTo>
                  <a:lnTo>
                    <a:pt x="690" y="528"/>
                  </a:lnTo>
                  <a:lnTo>
                    <a:pt x="672" y="540"/>
                  </a:lnTo>
                  <a:lnTo>
                    <a:pt x="660" y="546"/>
                  </a:lnTo>
                  <a:lnTo>
                    <a:pt x="654" y="558"/>
                  </a:lnTo>
                  <a:lnTo>
                    <a:pt x="642" y="570"/>
                  </a:lnTo>
                  <a:lnTo>
                    <a:pt x="630" y="576"/>
                  </a:lnTo>
                  <a:lnTo>
                    <a:pt x="618" y="588"/>
                  </a:lnTo>
                  <a:lnTo>
                    <a:pt x="606" y="588"/>
                  </a:lnTo>
                  <a:lnTo>
                    <a:pt x="588" y="600"/>
                  </a:lnTo>
                  <a:lnTo>
                    <a:pt x="576" y="606"/>
                  </a:lnTo>
                  <a:lnTo>
                    <a:pt x="546" y="636"/>
                  </a:lnTo>
                  <a:lnTo>
                    <a:pt x="540" y="648"/>
                  </a:lnTo>
                  <a:lnTo>
                    <a:pt x="534" y="648"/>
                  </a:lnTo>
                  <a:lnTo>
                    <a:pt x="528" y="654"/>
                  </a:lnTo>
                  <a:lnTo>
                    <a:pt x="510" y="660"/>
                  </a:lnTo>
                  <a:lnTo>
                    <a:pt x="498" y="666"/>
                  </a:lnTo>
                  <a:lnTo>
                    <a:pt x="462" y="678"/>
                  </a:lnTo>
                  <a:lnTo>
                    <a:pt x="438" y="690"/>
                  </a:lnTo>
                  <a:lnTo>
                    <a:pt x="426" y="702"/>
                  </a:lnTo>
                  <a:lnTo>
                    <a:pt x="414" y="708"/>
                  </a:lnTo>
                  <a:lnTo>
                    <a:pt x="408" y="720"/>
                  </a:lnTo>
                  <a:lnTo>
                    <a:pt x="396" y="726"/>
                  </a:lnTo>
                  <a:lnTo>
                    <a:pt x="378" y="726"/>
                  </a:lnTo>
                  <a:lnTo>
                    <a:pt x="366" y="732"/>
                  </a:lnTo>
                  <a:lnTo>
                    <a:pt x="312" y="750"/>
                  </a:lnTo>
                  <a:lnTo>
                    <a:pt x="288" y="762"/>
                  </a:lnTo>
                  <a:lnTo>
                    <a:pt x="270" y="774"/>
                  </a:lnTo>
                  <a:lnTo>
                    <a:pt x="246" y="786"/>
                  </a:lnTo>
                  <a:lnTo>
                    <a:pt x="222" y="792"/>
                  </a:lnTo>
                  <a:lnTo>
                    <a:pt x="198" y="804"/>
                  </a:lnTo>
                  <a:lnTo>
                    <a:pt x="180" y="810"/>
                  </a:lnTo>
                  <a:lnTo>
                    <a:pt x="174" y="816"/>
                  </a:lnTo>
                  <a:lnTo>
                    <a:pt x="168" y="828"/>
                  </a:lnTo>
                  <a:lnTo>
                    <a:pt x="168" y="846"/>
                  </a:lnTo>
                  <a:lnTo>
                    <a:pt x="156" y="834"/>
                  </a:lnTo>
                  <a:lnTo>
                    <a:pt x="150" y="834"/>
                  </a:lnTo>
                  <a:lnTo>
                    <a:pt x="144" y="840"/>
                  </a:lnTo>
                  <a:lnTo>
                    <a:pt x="120" y="852"/>
                  </a:lnTo>
                  <a:lnTo>
                    <a:pt x="108" y="864"/>
                  </a:lnTo>
                  <a:lnTo>
                    <a:pt x="72" y="882"/>
                  </a:lnTo>
                  <a:lnTo>
                    <a:pt x="66" y="882"/>
                  </a:lnTo>
                  <a:lnTo>
                    <a:pt x="54" y="888"/>
                  </a:lnTo>
                  <a:lnTo>
                    <a:pt x="36" y="888"/>
                  </a:lnTo>
                  <a:lnTo>
                    <a:pt x="18" y="894"/>
                  </a:lnTo>
                  <a:lnTo>
                    <a:pt x="12" y="906"/>
                  </a:lnTo>
                  <a:lnTo>
                    <a:pt x="0" y="912"/>
                  </a:lnTo>
                  <a:lnTo>
                    <a:pt x="18" y="912"/>
                  </a:lnTo>
                  <a:lnTo>
                    <a:pt x="24" y="918"/>
                  </a:lnTo>
                  <a:lnTo>
                    <a:pt x="30" y="918"/>
                  </a:lnTo>
                  <a:lnTo>
                    <a:pt x="24" y="924"/>
                  </a:lnTo>
                  <a:lnTo>
                    <a:pt x="24" y="942"/>
                  </a:lnTo>
                  <a:lnTo>
                    <a:pt x="30" y="948"/>
                  </a:lnTo>
                  <a:lnTo>
                    <a:pt x="42" y="948"/>
                  </a:lnTo>
                  <a:lnTo>
                    <a:pt x="54" y="942"/>
                  </a:lnTo>
                  <a:lnTo>
                    <a:pt x="60" y="936"/>
                  </a:lnTo>
                  <a:lnTo>
                    <a:pt x="72" y="948"/>
                  </a:lnTo>
                  <a:lnTo>
                    <a:pt x="96" y="948"/>
                  </a:lnTo>
                  <a:lnTo>
                    <a:pt x="102" y="954"/>
                  </a:lnTo>
                  <a:lnTo>
                    <a:pt x="132" y="954"/>
                  </a:lnTo>
                  <a:lnTo>
                    <a:pt x="150" y="972"/>
                  </a:lnTo>
                  <a:lnTo>
                    <a:pt x="180" y="966"/>
                  </a:lnTo>
                  <a:lnTo>
                    <a:pt x="192" y="972"/>
                  </a:lnTo>
                  <a:lnTo>
                    <a:pt x="198" y="978"/>
                  </a:lnTo>
                  <a:lnTo>
                    <a:pt x="216" y="984"/>
                  </a:lnTo>
                  <a:lnTo>
                    <a:pt x="228" y="984"/>
                  </a:lnTo>
                  <a:lnTo>
                    <a:pt x="252" y="972"/>
                  </a:lnTo>
                  <a:lnTo>
                    <a:pt x="264" y="948"/>
                  </a:lnTo>
                  <a:lnTo>
                    <a:pt x="288" y="936"/>
                  </a:lnTo>
                  <a:lnTo>
                    <a:pt x="312" y="936"/>
                  </a:lnTo>
                  <a:lnTo>
                    <a:pt x="336" y="924"/>
                  </a:lnTo>
                  <a:lnTo>
                    <a:pt x="342" y="912"/>
                  </a:lnTo>
                  <a:lnTo>
                    <a:pt x="342" y="894"/>
                  </a:lnTo>
                  <a:lnTo>
                    <a:pt x="348" y="882"/>
                  </a:lnTo>
                  <a:lnTo>
                    <a:pt x="372" y="870"/>
                  </a:lnTo>
                  <a:lnTo>
                    <a:pt x="396" y="870"/>
                  </a:lnTo>
                  <a:lnTo>
                    <a:pt x="408" y="858"/>
                  </a:lnTo>
                  <a:lnTo>
                    <a:pt x="408" y="846"/>
                  </a:lnTo>
                  <a:lnTo>
                    <a:pt x="402" y="840"/>
                  </a:lnTo>
                  <a:lnTo>
                    <a:pt x="420" y="840"/>
                  </a:lnTo>
                  <a:lnTo>
                    <a:pt x="480" y="792"/>
                  </a:lnTo>
                  <a:lnTo>
                    <a:pt x="462" y="774"/>
                  </a:lnTo>
                  <a:lnTo>
                    <a:pt x="504" y="792"/>
                  </a:lnTo>
                  <a:lnTo>
                    <a:pt x="504" y="774"/>
                  </a:lnTo>
                  <a:lnTo>
                    <a:pt x="510" y="768"/>
                  </a:lnTo>
                  <a:lnTo>
                    <a:pt x="540" y="768"/>
                  </a:lnTo>
                  <a:lnTo>
                    <a:pt x="546" y="774"/>
                  </a:lnTo>
                  <a:lnTo>
                    <a:pt x="558" y="780"/>
                  </a:lnTo>
                  <a:lnTo>
                    <a:pt x="570" y="780"/>
                  </a:lnTo>
                  <a:lnTo>
                    <a:pt x="576" y="774"/>
                  </a:lnTo>
                  <a:lnTo>
                    <a:pt x="576" y="768"/>
                  </a:lnTo>
                  <a:lnTo>
                    <a:pt x="582" y="762"/>
                  </a:lnTo>
                  <a:lnTo>
                    <a:pt x="582" y="756"/>
                  </a:lnTo>
                  <a:lnTo>
                    <a:pt x="570" y="744"/>
                  </a:lnTo>
                  <a:lnTo>
                    <a:pt x="612" y="702"/>
                  </a:lnTo>
                  <a:lnTo>
                    <a:pt x="618" y="702"/>
                  </a:lnTo>
                  <a:lnTo>
                    <a:pt x="624" y="696"/>
                  </a:lnTo>
                  <a:lnTo>
                    <a:pt x="660" y="678"/>
                  </a:lnTo>
                  <a:lnTo>
                    <a:pt x="666" y="666"/>
                  </a:lnTo>
                  <a:lnTo>
                    <a:pt x="672" y="660"/>
                  </a:lnTo>
                  <a:lnTo>
                    <a:pt x="672" y="654"/>
                  </a:lnTo>
                  <a:lnTo>
                    <a:pt x="696" y="654"/>
                  </a:lnTo>
                  <a:lnTo>
                    <a:pt x="708" y="648"/>
                  </a:lnTo>
                  <a:lnTo>
                    <a:pt x="738" y="618"/>
                  </a:lnTo>
                  <a:lnTo>
                    <a:pt x="738" y="612"/>
                  </a:lnTo>
                  <a:lnTo>
                    <a:pt x="744" y="612"/>
                  </a:lnTo>
                  <a:lnTo>
                    <a:pt x="750" y="606"/>
                  </a:lnTo>
                  <a:lnTo>
                    <a:pt x="768" y="594"/>
                  </a:lnTo>
                  <a:lnTo>
                    <a:pt x="780" y="582"/>
                  </a:lnTo>
                  <a:lnTo>
                    <a:pt x="786" y="570"/>
                  </a:lnTo>
                  <a:lnTo>
                    <a:pt x="786" y="546"/>
                  </a:lnTo>
                  <a:lnTo>
                    <a:pt x="780" y="540"/>
                  </a:lnTo>
                  <a:lnTo>
                    <a:pt x="780" y="534"/>
                  </a:lnTo>
                  <a:lnTo>
                    <a:pt x="750" y="564"/>
                  </a:lnTo>
                  <a:close/>
                  <a:moveTo>
                    <a:pt x="1224" y="324"/>
                  </a:moveTo>
                  <a:lnTo>
                    <a:pt x="1236" y="318"/>
                  </a:lnTo>
                  <a:lnTo>
                    <a:pt x="1242" y="318"/>
                  </a:lnTo>
                  <a:lnTo>
                    <a:pt x="1266" y="306"/>
                  </a:lnTo>
                  <a:lnTo>
                    <a:pt x="1272" y="300"/>
                  </a:lnTo>
                  <a:lnTo>
                    <a:pt x="1272" y="282"/>
                  </a:lnTo>
                  <a:lnTo>
                    <a:pt x="1266" y="270"/>
                  </a:lnTo>
                  <a:lnTo>
                    <a:pt x="1260" y="264"/>
                  </a:lnTo>
                  <a:lnTo>
                    <a:pt x="1248" y="264"/>
                  </a:lnTo>
                  <a:lnTo>
                    <a:pt x="1236" y="276"/>
                  </a:lnTo>
                  <a:lnTo>
                    <a:pt x="1236" y="282"/>
                  </a:lnTo>
                  <a:lnTo>
                    <a:pt x="1224" y="282"/>
                  </a:lnTo>
                  <a:lnTo>
                    <a:pt x="1212" y="276"/>
                  </a:lnTo>
                  <a:lnTo>
                    <a:pt x="1200" y="276"/>
                  </a:lnTo>
                  <a:lnTo>
                    <a:pt x="1194" y="282"/>
                  </a:lnTo>
                  <a:lnTo>
                    <a:pt x="1176" y="288"/>
                  </a:lnTo>
                  <a:lnTo>
                    <a:pt x="1158" y="288"/>
                  </a:lnTo>
                  <a:lnTo>
                    <a:pt x="1146" y="276"/>
                  </a:lnTo>
                  <a:lnTo>
                    <a:pt x="1146" y="222"/>
                  </a:lnTo>
                  <a:lnTo>
                    <a:pt x="1170" y="180"/>
                  </a:lnTo>
                  <a:lnTo>
                    <a:pt x="1170" y="174"/>
                  </a:lnTo>
                  <a:lnTo>
                    <a:pt x="1164" y="162"/>
                  </a:lnTo>
                  <a:lnTo>
                    <a:pt x="1158" y="156"/>
                  </a:lnTo>
                  <a:lnTo>
                    <a:pt x="1146" y="156"/>
                  </a:lnTo>
                  <a:lnTo>
                    <a:pt x="1140" y="168"/>
                  </a:lnTo>
                  <a:lnTo>
                    <a:pt x="1134" y="174"/>
                  </a:lnTo>
                  <a:lnTo>
                    <a:pt x="1134" y="204"/>
                  </a:lnTo>
                  <a:lnTo>
                    <a:pt x="1128" y="216"/>
                  </a:lnTo>
                  <a:lnTo>
                    <a:pt x="1116" y="222"/>
                  </a:lnTo>
                  <a:lnTo>
                    <a:pt x="1116" y="192"/>
                  </a:lnTo>
                  <a:lnTo>
                    <a:pt x="1092" y="174"/>
                  </a:lnTo>
                  <a:lnTo>
                    <a:pt x="1104" y="150"/>
                  </a:lnTo>
                  <a:lnTo>
                    <a:pt x="1116" y="138"/>
                  </a:lnTo>
                  <a:lnTo>
                    <a:pt x="1122" y="126"/>
                  </a:lnTo>
                  <a:lnTo>
                    <a:pt x="1128" y="108"/>
                  </a:lnTo>
                  <a:lnTo>
                    <a:pt x="1128" y="84"/>
                  </a:lnTo>
                  <a:lnTo>
                    <a:pt x="1116" y="78"/>
                  </a:lnTo>
                  <a:lnTo>
                    <a:pt x="1110" y="72"/>
                  </a:lnTo>
                  <a:lnTo>
                    <a:pt x="1098" y="66"/>
                  </a:lnTo>
                  <a:lnTo>
                    <a:pt x="1092" y="60"/>
                  </a:lnTo>
                  <a:lnTo>
                    <a:pt x="1080" y="60"/>
                  </a:lnTo>
                  <a:lnTo>
                    <a:pt x="1086" y="42"/>
                  </a:lnTo>
                  <a:lnTo>
                    <a:pt x="1062" y="42"/>
                  </a:lnTo>
                  <a:lnTo>
                    <a:pt x="1044" y="18"/>
                  </a:lnTo>
                  <a:lnTo>
                    <a:pt x="1050" y="0"/>
                  </a:lnTo>
                  <a:lnTo>
                    <a:pt x="1020" y="18"/>
                  </a:lnTo>
                  <a:lnTo>
                    <a:pt x="1044" y="54"/>
                  </a:lnTo>
                  <a:lnTo>
                    <a:pt x="1032" y="90"/>
                  </a:lnTo>
                  <a:lnTo>
                    <a:pt x="1056" y="102"/>
                  </a:lnTo>
                  <a:lnTo>
                    <a:pt x="1044" y="108"/>
                  </a:lnTo>
                  <a:lnTo>
                    <a:pt x="1044" y="126"/>
                  </a:lnTo>
                  <a:lnTo>
                    <a:pt x="1068" y="132"/>
                  </a:lnTo>
                  <a:lnTo>
                    <a:pt x="1044" y="150"/>
                  </a:lnTo>
                  <a:lnTo>
                    <a:pt x="1062" y="156"/>
                  </a:lnTo>
                  <a:lnTo>
                    <a:pt x="1062" y="168"/>
                  </a:lnTo>
                  <a:lnTo>
                    <a:pt x="1056" y="174"/>
                  </a:lnTo>
                  <a:lnTo>
                    <a:pt x="1056" y="192"/>
                  </a:lnTo>
                  <a:lnTo>
                    <a:pt x="1068" y="198"/>
                  </a:lnTo>
                  <a:lnTo>
                    <a:pt x="1074" y="204"/>
                  </a:lnTo>
                  <a:lnTo>
                    <a:pt x="1056" y="210"/>
                  </a:lnTo>
                  <a:lnTo>
                    <a:pt x="1044" y="222"/>
                  </a:lnTo>
                  <a:lnTo>
                    <a:pt x="1062" y="234"/>
                  </a:lnTo>
                  <a:lnTo>
                    <a:pt x="1038" y="258"/>
                  </a:lnTo>
                  <a:lnTo>
                    <a:pt x="1032" y="270"/>
                  </a:lnTo>
                  <a:lnTo>
                    <a:pt x="1026" y="276"/>
                  </a:lnTo>
                  <a:lnTo>
                    <a:pt x="1026" y="288"/>
                  </a:lnTo>
                  <a:lnTo>
                    <a:pt x="1038" y="300"/>
                  </a:lnTo>
                  <a:lnTo>
                    <a:pt x="1026" y="300"/>
                  </a:lnTo>
                  <a:lnTo>
                    <a:pt x="1014" y="306"/>
                  </a:lnTo>
                  <a:lnTo>
                    <a:pt x="1002" y="306"/>
                  </a:lnTo>
                  <a:lnTo>
                    <a:pt x="978" y="318"/>
                  </a:lnTo>
                  <a:lnTo>
                    <a:pt x="948" y="348"/>
                  </a:lnTo>
                  <a:lnTo>
                    <a:pt x="930" y="360"/>
                  </a:lnTo>
                  <a:lnTo>
                    <a:pt x="894" y="372"/>
                  </a:lnTo>
                  <a:lnTo>
                    <a:pt x="870" y="384"/>
                  </a:lnTo>
                  <a:lnTo>
                    <a:pt x="858" y="396"/>
                  </a:lnTo>
                  <a:lnTo>
                    <a:pt x="858" y="432"/>
                  </a:lnTo>
                  <a:lnTo>
                    <a:pt x="864" y="444"/>
                  </a:lnTo>
                  <a:lnTo>
                    <a:pt x="870" y="450"/>
                  </a:lnTo>
                  <a:lnTo>
                    <a:pt x="870" y="456"/>
                  </a:lnTo>
                  <a:lnTo>
                    <a:pt x="924" y="456"/>
                  </a:lnTo>
                  <a:lnTo>
                    <a:pt x="924" y="474"/>
                  </a:lnTo>
                  <a:lnTo>
                    <a:pt x="918" y="486"/>
                  </a:lnTo>
                  <a:lnTo>
                    <a:pt x="918" y="522"/>
                  </a:lnTo>
                  <a:lnTo>
                    <a:pt x="894" y="534"/>
                  </a:lnTo>
                  <a:lnTo>
                    <a:pt x="882" y="534"/>
                  </a:lnTo>
                  <a:lnTo>
                    <a:pt x="864" y="540"/>
                  </a:lnTo>
                  <a:lnTo>
                    <a:pt x="852" y="546"/>
                  </a:lnTo>
                  <a:lnTo>
                    <a:pt x="852" y="558"/>
                  </a:lnTo>
                  <a:lnTo>
                    <a:pt x="840" y="570"/>
                  </a:lnTo>
                  <a:lnTo>
                    <a:pt x="852" y="576"/>
                  </a:lnTo>
                  <a:lnTo>
                    <a:pt x="858" y="582"/>
                  </a:lnTo>
                  <a:lnTo>
                    <a:pt x="876" y="588"/>
                  </a:lnTo>
                  <a:lnTo>
                    <a:pt x="888" y="588"/>
                  </a:lnTo>
                  <a:lnTo>
                    <a:pt x="912" y="576"/>
                  </a:lnTo>
                  <a:lnTo>
                    <a:pt x="924" y="558"/>
                  </a:lnTo>
                  <a:lnTo>
                    <a:pt x="972" y="510"/>
                  </a:lnTo>
                  <a:lnTo>
                    <a:pt x="996" y="498"/>
                  </a:lnTo>
                  <a:lnTo>
                    <a:pt x="1014" y="492"/>
                  </a:lnTo>
                  <a:lnTo>
                    <a:pt x="1026" y="486"/>
                  </a:lnTo>
                  <a:lnTo>
                    <a:pt x="1032" y="480"/>
                  </a:lnTo>
                  <a:lnTo>
                    <a:pt x="1038" y="480"/>
                  </a:lnTo>
                  <a:lnTo>
                    <a:pt x="1044" y="474"/>
                  </a:lnTo>
                  <a:lnTo>
                    <a:pt x="1050" y="462"/>
                  </a:lnTo>
                  <a:lnTo>
                    <a:pt x="1056" y="462"/>
                  </a:lnTo>
                  <a:lnTo>
                    <a:pt x="1062" y="456"/>
                  </a:lnTo>
                  <a:lnTo>
                    <a:pt x="1074" y="450"/>
                  </a:lnTo>
                  <a:lnTo>
                    <a:pt x="1080" y="444"/>
                  </a:lnTo>
                  <a:lnTo>
                    <a:pt x="1080" y="420"/>
                  </a:lnTo>
                  <a:lnTo>
                    <a:pt x="1074" y="414"/>
                  </a:lnTo>
                  <a:lnTo>
                    <a:pt x="1080" y="414"/>
                  </a:lnTo>
                  <a:lnTo>
                    <a:pt x="1086" y="408"/>
                  </a:lnTo>
                  <a:lnTo>
                    <a:pt x="1110" y="396"/>
                  </a:lnTo>
                  <a:lnTo>
                    <a:pt x="1140" y="396"/>
                  </a:lnTo>
                  <a:lnTo>
                    <a:pt x="1152" y="402"/>
                  </a:lnTo>
                  <a:lnTo>
                    <a:pt x="1164" y="402"/>
                  </a:lnTo>
                  <a:lnTo>
                    <a:pt x="1176" y="390"/>
                  </a:lnTo>
                  <a:lnTo>
                    <a:pt x="1176" y="360"/>
                  </a:lnTo>
                  <a:lnTo>
                    <a:pt x="1200" y="360"/>
                  </a:lnTo>
                  <a:lnTo>
                    <a:pt x="1212" y="354"/>
                  </a:lnTo>
                  <a:lnTo>
                    <a:pt x="1218" y="354"/>
                  </a:lnTo>
                  <a:lnTo>
                    <a:pt x="1224" y="348"/>
                  </a:lnTo>
                  <a:lnTo>
                    <a:pt x="1224" y="324"/>
                  </a:lnTo>
                  <a:close/>
                </a:path>
              </a:pathLst>
            </a:custGeom>
            <a:solidFill>
              <a:srgbClr val="EFEFEF"/>
            </a:solidFill>
            <a:ln w="3175" algn="ctr">
              <a:solidFill>
                <a:srgbClr val="A1ADB8"/>
              </a:solidFill>
              <a:round/>
              <a:headEnd/>
              <a:tailEnd/>
            </a:ln>
            <a:effec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dirty="0">
                <a:solidFill>
                  <a:prstClr val="black"/>
                </a:solidFill>
                <a:cs typeface="Calibri" pitchFamily="34" charset="0"/>
              </a:endParaRPr>
            </a:p>
          </p:txBody>
        </p:sp>
        <p:sp>
          <p:nvSpPr>
            <p:cNvPr id="24" name="Myanmar" descr="© INSCALE GmbH, 05.05.2010&#10;http://www.presentationload.com/">
              <a:extLst>
                <a:ext uri="{FF2B5EF4-FFF2-40B4-BE49-F238E27FC236}">
                  <a16:creationId xmlns:a16="http://schemas.microsoft.com/office/drawing/2014/main" id="{4FBBAA15-5974-535E-7058-2171B86BB472}"/>
                </a:ext>
              </a:extLst>
            </p:cNvPr>
            <p:cNvSpPr>
              <a:spLocks/>
            </p:cNvSpPr>
            <p:nvPr/>
          </p:nvSpPr>
          <p:spPr bwMode="gray">
            <a:xfrm>
              <a:off x="6844158" y="3483507"/>
              <a:ext cx="257175" cy="603250"/>
            </a:xfrm>
            <a:custGeom>
              <a:avLst/>
              <a:gdLst>
                <a:gd name="T0" fmla="*/ 2147483647 w 636"/>
                <a:gd name="T1" fmla="*/ 2147483647 h 1500"/>
                <a:gd name="T2" fmla="*/ 2147483647 w 636"/>
                <a:gd name="T3" fmla="*/ 2147483647 h 1500"/>
                <a:gd name="T4" fmla="*/ 2147483647 w 636"/>
                <a:gd name="T5" fmla="*/ 2147483647 h 1500"/>
                <a:gd name="T6" fmla="*/ 2147483647 w 636"/>
                <a:gd name="T7" fmla="*/ 2147483647 h 1500"/>
                <a:gd name="T8" fmla="*/ 2147483647 w 636"/>
                <a:gd name="T9" fmla="*/ 2147483647 h 1500"/>
                <a:gd name="T10" fmla="*/ 2147483647 w 636"/>
                <a:gd name="T11" fmla="*/ 2147483647 h 1500"/>
                <a:gd name="T12" fmla="*/ 2147483647 w 636"/>
                <a:gd name="T13" fmla="*/ 2147483647 h 1500"/>
                <a:gd name="T14" fmla="*/ 2147483647 w 636"/>
                <a:gd name="T15" fmla="*/ 2147483647 h 1500"/>
                <a:gd name="T16" fmla="*/ 2147483647 w 636"/>
                <a:gd name="T17" fmla="*/ 2147483647 h 1500"/>
                <a:gd name="T18" fmla="*/ 2147483647 w 636"/>
                <a:gd name="T19" fmla="*/ 2147483647 h 1500"/>
                <a:gd name="T20" fmla="*/ 2147483647 w 636"/>
                <a:gd name="T21" fmla="*/ 2147483647 h 1500"/>
                <a:gd name="T22" fmla="*/ 2147483647 w 636"/>
                <a:gd name="T23" fmla="*/ 2147483647 h 1500"/>
                <a:gd name="T24" fmla="*/ 2147483647 w 636"/>
                <a:gd name="T25" fmla="*/ 2147483647 h 1500"/>
                <a:gd name="T26" fmla="*/ 2147483647 w 636"/>
                <a:gd name="T27" fmla="*/ 2147483647 h 1500"/>
                <a:gd name="T28" fmla="*/ 2147483647 w 636"/>
                <a:gd name="T29" fmla="*/ 2147483647 h 1500"/>
                <a:gd name="T30" fmla="*/ 2147483647 w 636"/>
                <a:gd name="T31" fmla="*/ 2147483647 h 1500"/>
                <a:gd name="T32" fmla="*/ 2147483647 w 636"/>
                <a:gd name="T33" fmla="*/ 2147483647 h 1500"/>
                <a:gd name="T34" fmla="*/ 2147483647 w 636"/>
                <a:gd name="T35" fmla="*/ 2147483647 h 1500"/>
                <a:gd name="T36" fmla="*/ 2147483647 w 636"/>
                <a:gd name="T37" fmla="*/ 2147483647 h 1500"/>
                <a:gd name="T38" fmla="*/ 2147483647 w 636"/>
                <a:gd name="T39" fmla="*/ 2147483647 h 1500"/>
                <a:gd name="T40" fmla="*/ 2147483647 w 636"/>
                <a:gd name="T41" fmla="*/ 2147483647 h 1500"/>
                <a:gd name="T42" fmla="*/ 2147483647 w 636"/>
                <a:gd name="T43" fmla="*/ 2147483647 h 1500"/>
                <a:gd name="T44" fmla="*/ 2147483647 w 636"/>
                <a:gd name="T45" fmla="*/ 2147483647 h 1500"/>
                <a:gd name="T46" fmla="*/ 2147483647 w 636"/>
                <a:gd name="T47" fmla="*/ 2147483647 h 1500"/>
                <a:gd name="T48" fmla="*/ 2147483647 w 636"/>
                <a:gd name="T49" fmla="*/ 2147483647 h 1500"/>
                <a:gd name="T50" fmla="*/ 2147483647 w 636"/>
                <a:gd name="T51" fmla="*/ 2147483647 h 1500"/>
                <a:gd name="T52" fmla="*/ 2147483647 w 636"/>
                <a:gd name="T53" fmla="*/ 2147483647 h 1500"/>
                <a:gd name="T54" fmla="*/ 2147483647 w 636"/>
                <a:gd name="T55" fmla="*/ 2147483647 h 1500"/>
                <a:gd name="T56" fmla="*/ 2147483647 w 636"/>
                <a:gd name="T57" fmla="*/ 2147483647 h 1500"/>
                <a:gd name="T58" fmla="*/ 2147483647 w 636"/>
                <a:gd name="T59" fmla="*/ 2147483647 h 1500"/>
                <a:gd name="T60" fmla="*/ 2147483647 w 636"/>
                <a:gd name="T61" fmla="*/ 2147483647 h 1500"/>
                <a:gd name="T62" fmla="*/ 2147483647 w 636"/>
                <a:gd name="T63" fmla="*/ 2147483647 h 1500"/>
                <a:gd name="T64" fmla="*/ 2147483647 w 636"/>
                <a:gd name="T65" fmla="*/ 2147483647 h 1500"/>
                <a:gd name="T66" fmla="*/ 2147483647 w 636"/>
                <a:gd name="T67" fmla="*/ 2147483647 h 1500"/>
                <a:gd name="T68" fmla="*/ 2147483647 w 636"/>
                <a:gd name="T69" fmla="*/ 2147483647 h 1500"/>
                <a:gd name="T70" fmla="*/ 2147483647 w 636"/>
                <a:gd name="T71" fmla="*/ 2147483647 h 1500"/>
                <a:gd name="T72" fmla="*/ 2147483647 w 636"/>
                <a:gd name="T73" fmla="*/ 2147483647 h 1500"/>
                <a:gd name="T74" fmla="*/ 2147483647 w 636"/>
                <a:gd name="T75" fmla="*/ 2147483647 h 1500"/>
                <a:gd name="T76" fmla="*/ 2147483647 w 636"/>
                <a:gd name="T77" fmla="*/ 2147483647 h 1500"/>
                <a:gd name="T78" fmla="*/ 2147483647 w 636"/>
                <a:gd name="T79" fmla="*/ 2147483647 h 1500"/>
                <a:gd name="T80" fmla="*/ 2147483647 w 636"/>
                <a:gd name="T81" fmla="*/ 2147483647 h 1500"/>
                <a:gd name="T82" fmla="*/ 2147483647 w 636"/>
                <a:gd name="T83" fmla="*/ 2147483647 h 1500"/>
                <a:gd name="T84" fmla="*/ 2147483647 w 636"/>
                <a:gd name="T85" fmla="*/ 2147483647 h 1500"/>
                <a:gd name="T86" fmla="*/ 2147483647 w 636"/>
                <a:gd name="T87" fmla="*/ 0 h 1500"/>
                <a:gd name="T88" fmla="*/ 2147483647 w 636"/>
                <a:gd name="T89" fmla="*/ 2147483647 h 1500"/>
                <a:gd name="T90" fmla="*/ 2147483647 w 636"/>
                <a:gd name="T91" fmla="*/ 2147483647 h 1500"/>
                <a:gd name="T92" fmla="*/ 2147483647 w 636"/>
                <a:gd name="T93" fmla="*/ 2147483647 h 1500"/>
                <a:gd name="T94" fmla="*/ 2147483647 w 636"/>
                <a:gd name="T95" fmla="*/ 2147483647 h 1500"/>
                <a:gd name="T96" fmla="*/ 2147483647 w 636"/>
                <a:gd name="T97" fmla="*/ 2147483647 h 1500"/>
                <a:gd name="T98" fmla="*/ 2147483647 w 636"/>
                <a:gd name="T99" fmla="*/ 2147483647 h 1500"/>
                <a:gd name="T100" fmla="*/ 2147483647 w 636"/>
                <a:gd name="T101" fmla="*/ 2147483647 h 1500"/>
                <a:gd name="T102" fmla="*/ 2147483647 w 636"/>
                <a:gd name="T103" fmla="*/ 2147483647 h 1500"/>
                <a:gd name="T104" fmla="*/ 2147483647 w 636"/>
                <a:gd name="T105" fmla="*/ 2147483647 h 1500"/>
                <a:gd name="T106" fmla="*/ 2147483647 w 636"/>
                <a:gd name="T107" fmla="*/ 2147483647 h 1500"/>
                <a:gd name="T108" fmla="*/ 2147483647 w 636"/>
                <a:gd name="T109" fmla="*/ 2147483647 h 1500"/>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636"/>
                <a:gd name="T166" fmla="*/ 0 h 1500"/>
                <a:gd name="T167" fmla="*/ 636 w 636"/>
                <a:gd name="T168" fmla="*/ 1500 h 1500"/>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636" h="1500">
                  <a:moveTo>
                    <a:pt x="0" y="588"/>
                  </a:moveTo>
                  <a:lnTo>
                    <a:pt x="18" y="588"/>
                  </a:lnTo>
                  <a:lnTo>
                    <a:pt x="12" y="630"/>
                  </a:lnTo>
                  <a:lnTo>
                    <a:pt x="18" y="630"/>
                  </a:lnTo>
                  <a:lnTo>
                    <a:pt x="24" y="636"/>
                  </a:lnTo>
                  <a:lnTo>
                    <a:pt x="42" y="642"/>
                  </a:lnTo>
                  <a:lnTo>
                    <a:pt x="54" y="648"/>
                  </a:lnTo>
                  <a:lnTo>
                    <a:pt x="72" y="666"/>
                  </a:lnTo>
                  <a:lnTo>
                    <a:pt x="84" y="690"/>
                  </a:lnTo>
                  <a:lnTo>
                    <a:pt x="90" y="696"/>
                  </a:lnTo>
                  <a:lnTo>
                    <a:pt x="90" y="702"/>
                  </a:lnTo>
                  <a:lnTo>
                    <a:pt x="126" y="696"/>
                  </a:lnTo>
                  <a:lnTo>
                    <a:pt x="102" y="738"/>
                  </a:lnTo>
                  <a:lnTo>
                    <a:pt x="108" y="738"/>
                  </a:lnTo>
                  <a:lnTo>
                    <a:pt x="114" y="744"/>
                  </a:lnTo>
                  <a:lnTo>
                    <a:pt x="126" y="744"/>
                  </a:lnTo>
                  <a:lnTo>
                    <a:pt x="144" y="750"/>
                  </a:lnTo>
                  <a:lnTo>
                    <a:pt x="156" y="762"/>
                  </a:lnTo>
                  <a:lnTo>
                    <a:pt x="168" y="768"/>
                  </a:lnTo>
                  <a:lnTo>
                    <a:pt x="174" y="780"/>
                  </a:lnTo>
                  <a:lnTo>
                    <a:pt x="186" y="792"/>
                  </a:lnTo>
                  <a:lnTo>
                    <a:pt x="192" y="804"/>
                  </a:lnTo>
                  <a:lnTo>
                    <a:pt x="192" y="822"/>
                  </a:lnTo>
                  <a:lnTo>
                    <a:pt x="198" y="834"/>
                  </a:lnTo>
                  <a:lnTo>
                    <a:pt x="198" y="840"/>
                  </a:lnTo>
                  <a:lnTo>
                    <a:pt x="204" y="846"/>
                  </a:lnTo>
                  <a:lnTo>
                    <a:pt x="210" y="858"/>
                  </a:lnTo>
                  <a:lnTo>
                    <a:pt x="222" y="870"/>
                  </a:lnTo>
                  <a:lnTo>
                    <a:pt x="210" y="888"/>
                  </a:lnTo>
                  <a:lnTo>
                    <a:pt x="216" y="978"/>
                  </a:lnTo>
                  <a:lnTo>
                    <a:pt x="204" y="990"/>
                  </a:lnTo>
                  <a:lnTo>
                    <a:pt x="204" y="1002"/>
                  </a:lnTo>
                  <a:lnTo>
                    <a:pt x="222" y="1020"/>
                  </a:lnTo>
                  <a:lnTo>
                    <a:pt x="234" y="1020"/>
                  </a:lnTo>
                  <a:lnTo>
                    <a:pt x="246" y="1014"/>
                  </a:lnTo>
                  <a:lnTo>
                    <a:pt x="252" y="1008"/>
                  </a:lnTo>
                  <a:lnTo>
                    <a:pt x="258" y="1014"/>
                  </a:lnTo>
                  <a:lnTo>
                    <a:pt x="258" y="1020"/>
                  </a:lnTo>
                  <a:lnTo>
                    <a:pt x="276" y="1020"/>
                  </a:lnTo>
                  <a:lnTo>
                    <a:pt x="282" y="1014"/>
                  </a:lnTo>
                  <a:lnTo>
                    <a:pt x="294" y="1008"/>
                  </a:lnTo>
                  <a:lnTo>
                    <a:pt x="300" y="996"/>
                  </a:lnTo>
                  <a:lnTo>
                    <a:pt x="306" y="990"/>
                  </a:lnTo>
                  <a:lnTo>
                    <a:pt x="312" y="978"/>
                  </a:lnTo>
                  <a:lnTo>
                    <a:pt x="324" y="978"/>
                  </a:lnTo>
                  <a:lnTo>
                    <a:pt x="360" y="960"/>
                  </a:lnTo>
                  <a:lnTo>
                    <a:pt x="366" y="954"/>
                  </a:lnTo>
                  <a:lnTo>
                    <a:pt x="366" y="900"/>
                  </a:lnTo>
                  <a:lnTo>
                    <a:pt x="372" y="894"/>
                  </a:lnTo>
                  <a:lnTo>
                    <a:pt x="378" y="894"/>
                  </a:lnTo>
                  <a:lnTo>
                    <a:pt x="396" y="912"/>
                  </a:lnTo>
                  <a:lnTo>
                    <a:pt x="402" y="924"/>
                  </a:lnTo>
                  <a:lnTo>
                    <a:pt x="402" y="954"/>
                  </a:lnTo>
                  <a:lnTo>
                    <a:pt x="408" y="954"/>
                  </a:lnTo>
                  <a:lnTo>
                    <a:pt x="426" y="972"/>
                  </a:lnTo>
                  <a:lnTo>
                    <a:pt x="432" y="984"/>
                  </a:lnTo>
                  <a:lnTo>
                    <a:pt x="444" y="1014"/>
                  </a:lnTo>
                  <a:lnTo>
                    <a:pt x="450" y="1050"/>
                  </a:lnTo>
                  <a:lnTo>
                    <a:pt x="450" y="1074"/>
                  </a:lnTo>
                  <a:lnTo>
                    <a:pt x="456" y="1092"/>
                  </a:lnTo>
                  <a:lnTo>
                    <a:pt x="456" y="1128"/>
                  </a:lnTo>
                  <a:lnTo>
                    <a:pt x="462" y="1134"/>
                  </a:lnTo>
                  <a:lnTo>
                    <a:pt x="480" y="1170"/>
                  </a:lnTo>
                  <a:lnTo>
                    <a:pt x="486" y="1176"/>
                  </a:lnTo>
                  <a:lnTo>
                    <a:pt x="486" y="1182"/>
                  </a:lnTo>
                  <a:lnTo>
                    <a:pt x="528" y="1272"/>
                  </a:lnTo>
                  <a:lnTo>
                    <a:pt x="540" y="1320"/>
                  </a:lnTo>
                  <a:lnTo>
                    <a:pt x="522" y="1320"/>
                  </a:lnTo>
                  <a:lnTo>
                    <a:pt x="516" y="1326"/>
                  </a:lnTo>
                  <a:lnTo>
                    <a:pt x="516" y="1350"/>
                  </a:lnTo>
                  <a:lnTo>
                    <a:pt x="510" y="1362"/>
                  </a:lnTo>
                  <a:lnTo>
                    <a:pt x="510" y="1374"/>
                  </a:lnTo>
                  <a:lnTo>
                    <a:pt x="552" y="1362"/>
                  </a:lnTo>
                  <a:lnTo>
                    <a:pt x="540" y="1416"/>
                  </a:lnTo>
                  <a:lnTo>
                    <a:pt x="540" y="1428"/>
                  </a:lnTo>
                  <a:lnTo>
                    <a:pt x="534" y="1440"/>
                  </a:lnTo>
                  <a:lnTo>
                    <a:pt x="534" y="1464"/>
                  </a:lnTo>
                  <a:lnTo>
                    <a:pt x="540" y="1482"/>
                  </a:lnTo>
                  <a:lnTo>
                    <a:pt x="540" y="1488"/>
                  </a:lnTo>
                  <a:lnTo>
                    <a:pt x="546" y="1500"/>
                  </a:lnTo>
                  <a:lnTo>
                    <a:pt x="552" y="1488"/>
                  </a:lnTo>
                  <a:lnTo>
                    <a:pt x="558" y="1482"/>
                  </a:lnTo>
                  <a:lnTo>
                    <a:pt x="564" y="1470"/>
                  </a:lnTo>
                  <a:lnTo>
                    <a:pt x="564" y="1458"/>
                  </a:lnTo>
                  <a:lnTo>
                    <a:pt x="558" y="1452"/>
                  </a:lnTo>
                  <a:lnTo>
                    <a:pt x="558" y="1440"/>
                  </a:lnTo>
                  <a:lnTo>
                    <a:pt x="576" y="1422"/>
                  </a:lnTo>
                  <a:lnTo>
                    <a:pt x="594" y="1386"/>
                  </a:lnTo>
                  <a:lnTo>
                    <a:pt x="594" y="1368"/>
                  </a:lnTo>
                  <a:lnTo>
                    <a:pt x="600" y="1356"/>
                  </a:lnTo>
                  <a:lnTo>
                    <a:pt x="600" y="1326"/>
                  </a:lnTo>
                  <a:lnTo>
                    <a:pt x="594" y="1314"/>
                  </a:lnTo>
                  <a:lnTo>
                    <a:pt x="594" y="1290"/>
                  </a:lnTo>
                  <a:lnTo>
                    <a:pt x="570" y="1266"/>
                  </a:lnTo>
                  <a:lnTo>
                    <a:pt x="570" y="1242"/>
                  </a:lnTo>
                  <a:lnTo>
                    <a:pt x="564" y="1224"/>
                  </a:lnTo>
                  <a:lnTo>
                    <a:pt x="564" y="1194"/>
                  </a:lnTo>
                  <a:lnTo>
                    <a:pt x="558" y="1182"/>
                  </a:lnTo>
                  <a:lnTo>
                    <a:pt x="516" y="1140"/>
                  </a:lnTo>
                  <a:lnTo>
                    <a:pt x="510" y="1128"/>
                  </a:lnTo>
                  <a:lnTo>
                    <a:pt x="504" y="1122"/>
                  </a:lnTo>
                  <a:lnTo>
                    <a:pt x="498" y="1110"/>
                  </a:lnTo>
                  <a:lnTo>
                    <a:pt x="492" y="1104"/>
                  </a:lnTo>
                  <a:lnTo>
                    <a:pt x="492" y="1098"/>
                  </a:lnTo>
                  <a:lnTo>
                    <a:pt x="486" y="1092"/>
                  </a:lnTo>
                  <a:lnTo>
                    <a:pt x="504" y="1056"/>
                  </a:lnTo>
                  <a:lnTo>
                    <a:pt x="510" y="1050"/>
                  </a:lnTo>
                  <a:lnTo>
                    <a:pt x="516" y="1038"/>
                  </a:lnTo>
                  <a:lnTo>
                    <a:pt x="516" y="1014"/>
                  </a:lnTo>
                  <a:lnTo>
                    <a:pt x="510" y="1002"/>
                  </a:lnTo>
                  <a:lnTo>
                    <a:pt x="522" y="1002"/>
                  </a:lnTo>
                  <a:lnTo>
                    <a:pt x="528" y="996"/>
                  </a:lnTo>
                  <a:lnTo>
                    <a:pt x="528" y="978"/>
                  </a:lnTo>
                  <a:lnTo>
                    <a:pt x="522" y="972"/>
                  </a:lnTo>
                  <a:lnTo>
                    <a:pt x="516" y="978"/>
                  </a:lnTo>
                  <a:lnTo>
                    <a:pt x="510" y="978"/>
                  </a:lnTo>
                  <a:lnTo>
                    <a:pt x="504" y="972"/>
                  </a:lnTo>
                  <a:lnTo>
                    <a:pt x="498" y="960"/>
                  </a:lnTo>
                  <a:lnTo>
                    <a:pt x="498" y="942"/>
                  </a:lnTo>
                  <a:lnTo>
                    <a:pt x="504" y="942"/>
                  </a:lnTo>
                  <a:lnTo>
                    <a:pt x="504" y="936"/>
                  </a:lnTo>
                  <a:lnTo>
                    <a:pt x="498" y="930"/>
                  </a:lnTo>
                  <a:lnTo>
                    <a:pt x="486" y="924"/>
                  </a:lnTo>
                  <a:lnTo>
                    <a:pt x="474" y="912"/>
                  </a:lnTo>
                  <a:lnTo>
                    <a:pt x="462" y="906"/>
                  </a:lnTo>
                  <a:lnTo>
                    <a:pt x="444" y="888"/>
                  </a:lnTo>
                  <a:lnTo>
                    <a:pt x="438" y="876"/>
                  </a:lnTo>
                  <a:lnTo>
                    <a:pt x="438" y="870"/>
                  </a:lnTo>
                  <a:lnTo>
                    <a:pt x="432" y="870"/>
                  </a:lnTo>
                  <a:lnTo>
                    <a:pt x="438" y="846"/>
                  </a:lnTo>
                  <a:lnTo>
                    <a:pt x="426" y="840"/>
                  </a:lnTo>
                  <a:lnTo>
                    <a:pt x="402" y="816"/>
                  </a:lnTo>
                  <a:lnTo>
                    <a:pt x="402" y="810"/>
                  </a:lnTo>
                  <a:lnTo>
                    <a:pt x="426" y="810"/>
                  </a:lnTo>
                  <a:lnTo>
                    <a:pt x="426" y="792"/>
                  </a:lnTo>
                  <a:lnTo>
                    <a:pt x="408" y="774"/>
                  </a:lnTo>
                  <a:lnTo>
                    <a:pt x="408" y="768"/>
                  </a:lnTo>
                  <a:lnTo>
                    <a:pt x="414" y="762"/>
                  </a:lnTo>
                  <a:lnTo>
                    <a:pt x="420" y="762"/>
                  </a:lnTo>
                  <a:lnTo>
                    <a:pt x="426" y="756"/>
                  </a:lnTo>
                  <a:lnTo>
                    <a:pt x="426" y="708"/>
                  </a:lnTo>
                  <a:lnTo>
                    <a:pt x="456" y="708"/>
                  </a:lnTo>
                  <a:lnTo>
                    <a:pt x="468" y="714"/>
                  </a:lnTo>
                  <a:lnTo>
                    <a:pt x="480" y="714"/>
                  </a:lnTo>
                  <a:lnTo>
                    <a:pt x="486" y="708"/>
                  </a:lnTo>
                  <a:lnTo>
                    <a:pt x="492" y="696"/>
                  </a:lnTo>
                  <a:lnTo>
                    <a:pt x="498" y="690"/>
                  </a:lnTo>
                  <a:lnTo>
                    <a:pt x="498" y="684"/>
                  </a:lnTo>
                  <a:lnTo>
                    <a:pt x="522" y="684"/>
                  </a:lnTo>
                  <a:lnTo>
                    <a:pt x="528" y="660"/>
                  </a:lnTo>
                  <a:lnTo>
                    <a:pt x="534" y="660"/>
                  </a:lnTo>
                  <a:lnTo>
                    <a:pt x="540" y="654"/>
                  </a:lnTo>
                  <a:lnTo>
                    <a:pt x="564" y="654"/>
                  </a:lnTo>
                  <a:lnTo>
                    <a:pt x="564" y="642"/>
                  </a:lnTo>
                  <a:lnTo>
                    <a:pt x="582" y="624"/>
                  </a:lnTo>
                  <a:lnTo>
                    <a:pt x="594" y="624"/>
                  </a:lnTo>
                  <a:lnTo>
                    <a:pt x="600" y="618"/>
                  </a:lnTo>
                  <a:lnTo>
                    <a:pt x="594" y="612"/>
                  </a:lnTo>
                  <a:lnTo>
                    <a:pt x="600" y="600"/>
                  </a:lnTo>
                  <a:lnTo>
                    <a:pt x="600" y="588"/>
                  </a:lnTo>
                  <a:lnTo>
                    <a:pt x="636" y="570"/>
                  </a:lnTo>
                  <a:lnTo>
                    <a:pt x="636" y="552"/>
                  </a:lnTo>
                  <a:lnTo>
                    <a:pt x="630" y="546"/>
                  </a:lnTo>
                  <a:lnTo>
                    <a:pt x="618" y="546"/>
                  </a:lnTo>
                  <a:lnTo>
                    <a:pt x="600" y="564"/>
                  </a:lnTo>
                  <a:lnTo>
                    <a:pt x="600" y="570"/>
                  </a:lnTo>
                  <a:lnTo>
                    <a:pt x="558" y="570"/>
                  </a:lnTo>
                  <a:lnTo>
                    <a:pt x="558" y="552"/>
                  </a:lnTo>
                  <a:lnTo>
                    <a:pt x="546" y="552"/>
                  </a:lnTo>
                  <a:lnTo>
                    <a:pt x="534" y="522"/>
                  </a:lnTo>
                  <a:lnTo>
                    <a:pt x="480" y="516"/>
                  </a:lnTo>
                  <a:lnTo>
                    <a:pt x="486" y="504"/>
                  </a:lnTo>
                  <a:lnTo>
                    <a:pt x="486" y="498"/>
                  </a:lnTo>
                  <a:lnTo>
                    <a:pt x="492" y="492"/>
                  </a:lnTo>
                  <a:lnTo>
                    <a:pt x="492" y="480"/>
                  </a:lnTo>
                  <a:lnTo>
                    <a:pt x="480" y="468"/>
                  </a:lnTo>
                  <a:lnTo>
                    <a:pt x="486" y="462"/>
                  </a:lnTo>
                  <a:lnTo>
                    <a:pt x="498" y="462"/>
                  </a:lnTo>
                  <a:lnTo>
                    <a:pt x="504" y="456"/>
                  </a:lnTo>
                  <a:lnTo>
                    <a:pt x="504" y="450"/>
                  </a:lnTo>
                  <a:lnTo>
                    <a:pt x="498" y="444"/>
                  </a:lnTo>
                  <a:lnTo>
                    <a:pt x="486" y="438"/>
                  </a:lnTo>
                  <a:lnTo>
                    <a:pt x="456" y="438"/>
                  </a:lnTo>
                  <a:lnTo>
                    <a:pt x="444" y="396"/>
                  </a:lnTo>
                  <a:lnTo>
                    <a:pt x="420" y="378"/>
                  </a:lnTo>
                  <a:lnTo>
                    <a:pt x="450" y="354"/>
                  </a:lnTo>
                  <a:lnTo>
                    <a:pt x="390" y="354"/>
                  </a:lnTo>
                  <a:lnTo>
                    <a:pt x="384" y="360"/>
                  </a:lnTo>
                  <a:lnTo>
                    <a:pt x="372" y="360"/>
                  </a:lnTo>
                  <a:lnTo>
                    <a:pt x="366" y="366"/>
                  </a:lnTo>
                  <a:lnTo>
                    <a:pt x="354" y="372"/>
                  </a:lnTo>
                  <a:lnTo>
                    <a:pt x="366" y="354"/>
                  </a:lnTo>
                  <a:lnTo>
                    <a:pt x="360" y="342"/>
                  </a:lnTo>
                  <a:lnTo>
                    <a:pt x="342" y="324"/>
                  </a:lnTo>
                  <a:lnTo>
                    <a:pt x="342" y="306"/>
                  </a:lnTo>
                  <a:lnTo>
                    <a:pt x="354" y="306"/>
                  </a:lnTo>
                  <a:lnTo>
                    <a:pt x="348" y="276"/>
                  </a:lnTo>
                  <a:lnTo>
                    <a:pt x="360" y="276"/>
                  </a:lnTo>
                  <a:lnTo>
                    <a:pt x="366" y="270"/>
                  </a:lnTo>
                  <a:lnTo>
                    <a:pt x="366" y="234"/>
                  </a:lnTo>
                  <a:lnTo>
                    <a:pt x="372" y="240"/>
                  </a:lnTo>
                  <a:lnTo>
                    <a:pt x="384" y="240"/>
                  </a:lnTo>
                  <a:lnTo>
                    <a:pt x="390" y="234"/>
                  </a:lnTo>
                  <a:lnTo>
                    <a:pt x="396" y="222"/>
                  </a:lnTo>
                  <a:lnTo>
                    <a:pt x="396" y="216"/>
                  </a:lnTo>
                  <a:lnTo>
                    <a:pt x="378" y="198"/>
                  </a:lnTo>
                  <a:lnTo>
                    <a:pt x="390" y="198"/>
                  </a:lnTo>
                  <a:lnTo>
                    <a:pt x="396" y="192"/>
                  </a:lnTo>
                  <a:lnTo>
                    <a:pt x="408" y="192"/>
                  </a:lnTo>
                  <a:lnTo>
                    <a:pt x="396" y="132"/>
                  </a:lnTo>
                  <a:lnTo>
                    <a:pt x="384" y="108"/>
                  </a:lnTo>
                  <a:lnTo>
                    <a:pt x="384" y="78"/>
                  </a:lnTo>
                  <a:lnTo>
                    <a:pt x="378" y="72"/>
                  </a:lnTo>
                  <a:lnTo>
                    <a:pt x="342" y="72"/>
                  </a:lnTo>
                  <a:lnTo>
                    <a:pt x="342" y="66"/>
                  </a:lnTo>
                  <a:lnTo>
                    <a:pt x="336" y="60"/>
                  </a:lnTo>
                  <a:lnTo>
                    <a:pt x="318" y="24"/>
                  </a:lnTo>
                  <a:lnTo>
                    <a:pt x="306" y="18"/>
                  </a:lnTo>
                  <a:lnTo>
                    <a:pt x="300" y="6"/>
                  </a:lnTo>
                  <a:lnTo>
                    <a:pt x="294" y="0"/>
                  </a:lnTo>
                  <a:lnTo>
                    <a:pt x="288" y="0"/>
                  </a:lnTo>
                  <a:lnTo>
                    <a:pt x="282" y="18"/>
                  </a:lnTo>
                  <a:lnTo>
                    <a:pt x="282" y="48"/>
                  </a:lnTo>
                  <a:lnTo>
                    <a:pt x="276" y="48"/>
                  </a:lnTo>
                  <a:lnTo>
                    <a:pt x="270" y="54"/>
                  </a:lnTo>
                  <a:lnTo>
                    <a:pt x="258" y="60"/>
                  </a:lnTo>
                  <a:lnTo>
                    <a:pt x="246" y="72"/>
                  </a:lnTo>
                  <a:lnTo>
                    <a:pt x="252" y="84"/>
                  </a:lnTo>
                  <a:lnTo>
                    <a:pt x="258" y="90"/>
                  </a:lnTo>
                  <a:lnTo>
                    <a:pt x="270" y="96"/>
                  </a:lnTo>
                  <a:lnTo>
                    <a:pt x="276" y="102"/>
                  </a:lnTo>
                  <a:lnTo>
                    <a:pt x="276" y="108"/>
                  </a:lnTo>
                  <a:lnTo>
                    <a:pt x="258" y="108"/>
                  </a:lnTo>
                  <a:lnTo>
                    <a:pt x="252" y="102"/>
                  </a:lnTo>
                  <a:lnTo>
                    <a:pt x="216" y="102"/>
                  </a:lnTo>
                  <a:lnTo>
                    <a:pt x="204" y="108"/>
                  </a:lnTo>
                  <a:lnTo>
                    <a:pt x="198" y="108"/>
                  </a:lnTo>
                  <a:lnTo>
                    <a:pt x="198" y="126"/>
                  </a:lnTo>
                  <a:lnTo>
                    <a:pt x="186" y="138"/>
                  </a:lnTo>
                  <a:lnTo>
                    <a:pt x="174" y="144"/>
                  </a:lnTo>
                  <a:lnTo>
                    <a:pt x="162" y="144"/>
                  </a:lnTo>
                  <a:lnTo>
                    <a:pt x="156" y="150"/>
                  </a:lnTo>
                  <a:lnTo>
                    <a:pt x="150" y="150"/>
                  </a:lnTo>
                  <a:lnTo>
                    <a:pt x="150" y="174"/>
                  </a:lnTo>
                  <a:lnTo>
                    <a:pt x="156" y="180"/>
                  </a:lnTo>
                  <a:lnTo>
                    <a:pt x="156" y="186"/>
                  </a:lnTo>
                  <a:lnTo>
                    <a:pt x="162" y="192"/>
                  </a:lnTo>
                  <a:lnTo>
                    <a:pt x="162" y="204"/>
                  </a:lnTo>
                  <a:lnTo>
                    <a:pt x="144" y="234"/>
                  </a:lnTo>
                  <a:lnTo>
                    <a:pt x="138" y="240"/>
                  </a:lnTo>
                  <a:lnTo>
                    <a:pt x="126" y="246"/>
                  </a:lnTo>
                  <a:lnTo>
                    <a:pt x="126" y="264"/>
                  </a:lnTo>
                  <a:lnTo>
                    <a:pt x="132" y="276"/>
                  </a:lnTo>
                  <a:lnTo>
                    <a:pt x="138" y="282"/>
                  </a:lnTo>
                  <a:lnTo>
                    <a:pt x="120" y="336"/>
                  </a:lnTo>
                  <a:lnTo>
                    <a:pt x="120" y="372"/>
                  </a:lnTo>
                  <a:lnTo>
                    <a:pt x="108" y="372"/>
                  </a:lnTo>
                  <a:lnTo>
                    <a:pt x="96" y="366"/>
                  </a:lnTo>
                  <a:lnTo>
                    <a:pt x="42" y="366"/>
                  </a:lnTo>
                  <a:lnTo>
                    <a:pt x="48" y="366"/>
                  </a:lnTo>
                  <a:lnTo>
                    <a:pt x="66" y="384"/>
                  </a:lnTo>
                  <a:lnTo>
                    <a:pt x="72" y="432"/>
                  </a:lnTo>
                  <a:lnTo>
                    <a:pt x="66" y="432"/>
                  </a:lnTo>
                  <a:lnTo>
                    <a:pt x="48" y="450"/>
                  </a:lnTo>
                  <a:lnTo>
                    <a:pt x="54" y="462"/>
                  </a:lnTo>
                  <a:lnTo>
                    <a:pt x="54" y="486"/>
                  </a:lnTo>
                  <a:lnTo>
                    <a:pt x="72" y="504"/>
                  </a:lnTo>
                  <a:lnTo>
                    <a:pt x="72" y="516"/>
                  </a:lnTo>
                  <a:lnTo>
                    <a:pt x="60" y="516"/>
                  </a:lnTo>
                  <a:lnTo>
                    <a:pt x="54" y="510"/>
                  </a:lnTo>
                  <a:lnTo>
                    <a:pt x="48" y="510"/>
                  </a:lnTo>
                  <a:lnTo>
                    <a:pt x="48" y="534"/>
                  </a:lnTo>
                  <a:lnTo>
                    <a:pt x="30" y="516"/>
                  </a:lnTo>
                  <a:lnTo>
                    <a:pt x="42" y="576"/>
                  </a:lnTo>
                  <a:lnTo>
                    <a:pt x="6" y="570"/>
                  </a:lnTo>
                  <a:lnTo>
                    <a:pt x="6" y="576"/>
                  </a:lnTo>
                  <a:lnTo>
                    <a:pt x="0" y="588"/>
                  </a:lnTo>
                  <a:close/>
                </a:path>
              </a:pathLst>
            </a:custGeom>
            <a:solidFill>
              <a:srgbClr val="F2F2F2"/>
            </a:solidFill>
            <a:ln w="3175" algn="ctr">
              <a:solidFill>
                <a:srgbClr val="A1ADB8"/>
              </a:solidFill>
              <a:round/>
              <a:headEnd/>
              <a:tailEnd/>
            </a:ln>
            <a:effec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dirty="0">
                <a:solidFill>
                  <a:prstClr val="black"/>
                </a:solidFill>
                <a:cs typeface="Calibri" pitchFamily="34" charset="0"/>
              </a:endParaRPr>
            </a:p>
          </p:txBody>
        </p:sp>
        <p:sp>
          <p:nvSpPr>
            <p:cNvPr id="25" name="Mongolia" descr="© INSCALE GmbH, 05.05.2010&#10;http://www.presentationload.com/">
              <a:extLst>
                <a:ext uri="{FF2B5EF4-FFF2-40B4-BE49-F238E27FC236}">
                  <a16:creationId xmlns:a16="http://schemas.microsoft.com/office/drawing/2014/main" id="{97C49AFD-B8C6-390C-7306-F6500683E9E5}"/>
                </a:ext>
              </a:extLst>
            </p:cNvPr>
            <p:cNvSpPr>
              <a:spLocks/>
            </p:cNvSpPr>
            <p:nvPr/>
          </p:nvSpPr>
          <p:spPr bwMode="gray">
            <a:xfrm>
              <a:off x="6486970" y="2724682"/>
              <a:ext cx="844550" cy="336550"/>
            </a:xfrm>
            <a:custGeom>
              <a:avLst/>
              <a:gdLst>
                <a:gd name="T0" fmla="*/ 2147483647 w 2100"/>
                <a:gd name="T1" fmla="*/ 2147483647 h 834"/>
                <a:gd name="T2" fmla="*/ 2147483647 w 2100"/>
                <a:gd name="T3" fmla="*/ 2147483647 h 834"/>
                <a:gd name="T4" fmla="*/ 2147483647 w 2100"/>
                <a:gd name="T5" fmla="*/ 2147483647 h 834"/>
                <a:gd name="T6" fmla="*/ 2147483647 w 2100"/>
                <a:gd name="T7" fmla="*/ 2147483647 h 834"/>
                <a:gd name="T8" fmla="*/ 2147483647 w 2100"/>
                <a:gd name="T9" fmla="*/ 2147483647 h 834"/>
                <a:gd name="T10" fmla="*/ 2147483647 w 2100"/>
                <a:gd name="T11" fmla="*/ 2147483647 h 834"/>
                <a:gd name="T12" fmla="*/ 2147483647 w 2100"/>
                <a:gd name="T13" fmla="*/ 2147483647 h 834"/>
                <a:gd name="T14" fmla="*/ 2147483647 w 2100"/>
                <a:gd name="T15" fmla="*/ 2147483647 h 834"/>
                <a:gd name="T16" fmla="*/ 2147483647 w 2100"/>
                <a:gd name="T17" fmla="*/ 2147483647 h 834"/>
                <a:gd name="T18" fmla="*/ 2147483647 w 2100"/>
                <a:gd name="T19" fmla="*/ 2147483647 h 834"/>
                <a:gd name="T20" fmla="*/ 2147483647 w 2100"/>
                <a:gd name="T21" fmla="*/ 2147483647 h 834"/>
                <a:gd name="T22" fmla="*/ 2147483647 w 2100"/>
                <a:gd name="T23" fmla="*/ 2147483647 h 834"/>
                <a:gd name="T24" fmla="*/ 2147483647 w 2100"/>
                <a:gd name="T25" fmla="*/ 2147483647 h 834"/>
                <a:gd name="T26" fmla="*/ 2147483647 w 2100"/>
                <a:gd name="T27" fmla="*/ 2147483647 h 834"/>
                <a:gd name="T28" fmla="*/ 2147483647 w 2100"/>
                <a:gd name="T29" fmla="*/ 2147483647 h 834"/>
                <a:gd name="T30" fmla="*/ 2147483647 w 2100"/>
                <a:gd name="T31" fmla="*/ 2147483647 h 834"/>
                <a:gd name="T32" fmla="*/ 2147483647 w 2100"/>
                <a:gd name="T33" fmla="*/ 2147483647 h 834"/>
                <a:gd name="T34" fmla="*/ 2147483647 w 2100"/>
                <a:gd name="T35" fmla="*/ 2147483647 h 834"/>
                <a:gd name="T36" fmla="*/ 2147483647 w 2100"/>
                <a:gd name="T37" fmla="*/ 2147483647 h 834"/>
                <a:gd name="T38" fmla="*/ 2147483647 w 2100"/>
                <a:gd name="T39" fmla="*/ 2147483647 h 834"/>
                <a:gd name="T40" fmla="*/ 2147483647 w 2100"/>
                <a:gd name="T41" fmla="*/ 2147483647 h 834"/>
                <a:gd name="T42" fmla="*/ 2147483647 w 2100"/>
                <a:gd name="T43" fmla="*/ 2147483647 h 834"/>
                <a:gd name="T44" fmla="*/ 2147483647 w 2100"/>
                <a:gd name="T45" fmla="*/ 2147483647 h 834"/>
                <a:gd name="T46" fmla="*/ 2147483647 w 2100"/>
                <a:gd name="T47" fmla="*/ 2147483647 h 834"/>
                <a:gd name="T48" fmla="*/ 2147483647 w 2100"/>
                <a:gd name="T49" fmla="*/ 2147483647 h 834"/>
                <a:gd name="T50" fmla="*/ 2147483647 w 2100"/>
                <a:gd name="T51" fmla="*/ 2147483647 h 834"/>
                <a:gd name="T52" fmla="*/ 2147483647 w 2100"/>
                <a:gd name="T53" fmla="*/ 2147483647 h 834"/>
                <a:gd name="T54" fmla="*/ 2147483647 w 2100"/>
                <a:gd name="T55" fmla="*/ 2147483647 h 834"/>
                <a:gd name="T56" fmla="*/ 2147483647 w 2100"/>
                <a:gd name="T57" fmla="*/ 2147483647 h 834"/>
                <a:gd name="T58" fmla="*/ 2147483647 w 2100"/>
                <a:gd name="T59" fmla="*/ 2147483647 h 834"/>
                <a:gd name="T60" fmla="*/ 2147483647 w 2100"/>
                <a:gd name="T61" fmla="*/ 2147483647 h 834"/>
                <a:gd name="T62" fmla="*/ 0 w 2100"/>
                <a:gd name="T63" fmla="*/ 2147483647 h 834"/>
                <a:gd name="T64" fmla="*/ 2147483647 w 2100"/>
                <a:gd name="T65" fmla="*/ 2147483647 h 834"/>
                <a:gd name="T66" fmla="*/ 2147483647 w 2100"/>
                <a:gd name="T67" fmla="*/ 2147483647 h 834"/>
                <a:gd name="T68" fmla="*/ 2147483647 w 2100"/>
                <a:gd name="T69" fmla="*/ 2147483647 h 834"/>
                <a:gd name="T70" fmla="*/ 2147483647 w 2100"/>
                <a:gd name="T71" fmla="*/ 2147483647 h 834"/>
                <a:gd name="T72" fmla="*/ 2147483647 w 2100"/>
                <a:gd name="T73" fmla="*/ 2147483647 h 834"/>
                <a:gd name="T74" fmla="*/ 2147483647 w 2100"/>
                <a:gd name="T75" fmla="*/ 2147483647 h 834"/>
                <a:gd name="T76" fmla="*/ 2147483647 w 2100"/>
                <a:gd name="T77" fmla="*/ 2147483647 h 834"/>
                <a:gd name="T78" fmla="*/ 2147483647 w 2100"/>
                <a:gd name="T79" fmla="*/ 2147483647 h 834"/>
                <a:gd name="T80" fmla="*/ 2147483647 w 2100"/>
                <a:gd name="T81" fmla="*/ 2147483647 h 834"/>
                <a:gd name="T82" fmla="*/ 2147483647 w 2100"/>
                <a:gd name="T83" fmla="*/ 2147483647 h 834"/>
                <a:gd name="T84" fmla="*/ 2147483647 w 2100"/>
                <a:gd name="T85" fmla="*/ 2147483647 h 834"/>
                <a:gd name="T86" fmla="*/ 2147483647 w 2100"/>
                <a:gd name="T87" fmla="*/ 2147483647 h 834"/>
                <a:gd name="T88" fmla="*/ 2147483647 w 2100"/>
                <a:gd name="T89" fmla="*/ 2147483647 h 834"/>
                <a:gd name="T90" fmla="*/ 2147483647 w 2100"/>
                <a:gd name="T91" fmla="*/ 2147483647 h 834"/>
                <a:gd name="T92" fmla="*/ 2147483647 w 2100"/>
                <a:gd name="T93" fmla="*/ 2147483647 h 834"/>
                <a:gd name="T94" fmla="*/ 2147483647 w 2100"/>
                <a:gd name="T95" fmla="*/ 2147483647 h 834"/>
                <a:gd name="T96" fmla="*/ 2147483647 w 2100"/>
                <a:gd name="T97" fmla="*/ 2147483647 h 834"/>
                <a:gd name="T98" fmla="*/ 2147483647 w 2100"/>
                <a:gd name="T99" fmla="*/ 2147483647 h 834"/>
                <a:gd name="T100" fmla="*/ 2147483647 w 2100"/>
                <a:gd name="T101" fmla="*/ 2147483647 h 834"/>
                <a:gd name="T102" fmla="*/ 2147483647 w 2100"/>
                <a:gd name="T103" fmla="*/ 2147483647 h 834"/>
                <a:gd name="T104" fmla="*/ 2147483647 w 2100"/>
                <a:gd name="T105" fmla="*/ 2147483647 h 834"/>
                <a:gd name="T106" fmla="*/ 2147483647 w 2100"/>
                <a:gd name="T107" fmla="*/ 2147483647 h 834"/>
                <a:gd name="T108" fmla="*/ 2147483647 w 2100"/>
                <a:gd name="T109" fmla="*/ 2147483647 h 834"/>
                <a:gd name="T110" fmla="*/ 2147483647 w 2100"/>
                <a:gd name="T111" fmla="*/ 2147483647 h 834"/>
                <a:gd name="T112" fmla="*/ 2147483647 w 2100"/>
                <a:gd name="T113" fmla="*/ 2147483647 h 834"/>
                <a:gd name="T114" fmla="*/ 2147483647 w 2100"/>
                <a:gd name="T115" fmla="*/ 2147483647 h 834"/>
                <a:gd name="T116" fmla="*/ 2147483647 w 2100"/>
                <a:gd name="T117" fmla="*/ 2147483647 h 834"/>
                <a:gd name="T118" fmla="*/ 2147483647 w 2100"/>
                <a:gd name="T119" fmla="*/ 2147483647 h 834"/>
                <a:gd name="T120" fmla="*/ 2147483647 w 2100"/>
                <a:gd name="T121" fmla="*/ 2147483647 h 834"/>
                <a:gd name="T122" fmla="*/ 2147483647 w 2100"/>
                <a:gd name="T123" fmla="*/ 2147483647 h 834"/>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2100"/>
                <a:gd name="T187" fmla="*/ 0 h 834"/>
                <a:gd name="T188" fmla="*/ 2100 w 2100"/>
                <a:gd name="T189" fmla="*/ 834 h 834"/>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2100" h="834">
                  <a:moveTo>
                    <a:pt x="2088" y="408"/>
                  </a:moveTo>
                  <a:lnTo>
                    <a:pt x="2076" y="396"/>
                  </a:lnTo>
                  <a:lnTo>
                    <a:pt x="2070" y="384"/>
                  </a:lnTo>
                  <a:lnTo>
                    <a:pt x="2058" y="384"/>
                  </a:lnTo>
                  <a:lnTo>
                    <a:pt x="2034" y="372"/>
                  </a:lnTo>
                  <a:lnTo>
                    <a:pt x="2022" y="360"/>
                  </a:lnTo>
                  <a:lnTo>
                    <a:pt x="2010" y="354"/>
                  </a:lnTo>
                  <a:lnTo>
                    <a:pt x="2004" y="348"/>
                  </a:lnTo>
                  <a:lnTo>
                    <a:pt x="1986" y="348"/>
                  </a:lnTo>
                  <a:lnTo>
                    <a:pt x="1974" y="342"/>
                  </a:lnTo>
                  <a:lnTo>
                    <a:pt x="1968" y="336"/>
                  </a:lnTo>
                  <a:lnTo>
                    <a:pt x="1968" y="324"/>
                  </a:lnTo>
                  <a:lnTo>
                    <a:pt x="1902" y="324"/>
                  </a:lnTo>
                  <a:lnTo>
                    <a:pt x="1902" y="348"/>
                  </a:lnTo>
                  <a:lnTo>
                    <a:pt x="1896" y="354"/>
                  </a:lnTo>
                  <a:lnTo>
                    <a:pt x="1890" y="354"/>
                  </a:lnTo>
                  <a:lnTo>
                    <a:pt x="1878" y="348"/>
                  </a:lnTo>
                  <a:lnTo>
                    <a:pt x="1866" y="336"/>
                  </a:lnTo>
                  <a:lnTo>
                    <a:pt x="1812" y="336"/>
                  </a:lnTo>
                  <a:lnTo>
                    <a:pt x="1806" y="342"/>
                  </a:lnTo>
                  <a:lnTo>
                    <a:pt x="1812" y="342"/>
                  </a:lnTo>
                  <a:lnTo>
                    <a:pt x="1812" y="348"/>
                  </a:lnTo>
                  <a:lnTo>
                    <a:pt x="1794" y="348"/>
                  </a:lnTo>
                  <a:lnTo>
                    <a:pt x="1788" y="342"/>
                  </a:lnTo>
                  <a:lnTo>
                    <a:pt x="1776" y="336"/>
                  </a:lnTo>
                  <a:lnTo>
                    <a:pt x="1770" y="324"/>
                  </a:lnTo>
                  <a:lnTo>
                    <a:pt x="1770" y="306"/>
                  </a:lnTo>
                  <a:lnTo>
                    <a:pt x="1776" y="306"/>
                  </a:lnTo>
                  <a:lnTo>
                    <a:pt x="1770" y="294"/>
                  </a:lnTo>
                  <a:lnTo>
                    <a:pt x="1764" y="270"/>
                  </a:lnTo>
                  <a:lnTo>
                    <a:pt x="1758" y="258"/>
                  </a:lnTo>
                  <a:lnTo>
                    <a:pt x="1758" y="174"/>
                  </a:lnTo>
                  <a:lnTo>
                    <a:pt x="1740" y="174"/>
                  </a:lnTo>
                  <a:lnTo>
                    <a:pt x="1716" y="168"/>
                  </a:lnTo>
                  <a:lnTo>
                    <a:pt x="1710" y="174"/>
                  </a:lnTo>
                  <a:lnTo>
                    <a:pt x="1698" y="180"/>
                  </a:lnTo>
                  <a:lnTo>
                    <a:pt x="1674" y="180"/>
                  </a:lnTo>
                  <a:lnTo>
                    <a:pt x="1662" y="174"/>
                  </a:lnTo>
                  <a:lnTo>
                    <a:pt x="1644" y="156"/>
                  </a:lnTo>
                  <a:lnTo>
                    <a:pt x="1608" y="156"/>
                  </a:lnTo>
                  <a:lnTo>
                    <a:pt x="1596" y="150"/>
                  </a:lnTo>
                  <a:lnTo>
                    <a:pt x="1578" y="150"/>
                  </a:lnTo>
                  <a:lnTo>
                    <a:pt x="1548" y="180"/>
                  </a:lnTo>
                  <a:lnTo>
                    <a:pt x="1548" y="192"/>
                  </a:lnTo>
                  <a:lnTo>
                    <a:pt x="1536" y="204"/>
                  </a:lnTo>
                  <a:lnTo>
                    <a:pt x="1500" y="204"/>
                  </a:lnTo>
                  <a:lnTo>
                    <a:pt x="1488" y="216"/>
                  </a:lnTo>
                  <a:lnTo>
                    <a:pt x="1440" y="216"/>
                  </a:lnTo>
                  <a:lnTo>
                    <a:pt x="1440" y="222"/>
                  </a:lnTo>
                  <a:lnTo>
                    <a:pt x="1422" y="240"/>
                  </a:lnTo>
                  <a:lnTo>
                    <a:pt x="1416" y="240"/>
                  </a:lnTo>
                  <a:lnTo>
                    <a:pt x="1416" y="234"/>
                  </a:lnTo>
                  <a:lnTo>
                    <a:pt x="1410" y="228"/>
                  </a:lnTo>
                  <a:lnTo>
                    <a:pt x="1392" y="228"/>
                  </a:lnTo>
                  <a:lnTo>
                    <a:pt x="1380" y="234"/>
                  </a:lnTo>
                  <a:lnTo>
                    <a:pt x="1356" y="234"/>
                  </a:lnTo>
                  <a:lnTo>
                    <a:pt x="1344" y="228"/>
                  </a:lnTo>
                  <a:lnTo>
                    <a:pt x="1338" y="228"/>
                  </a:lnTo>
                  <a:lnTo>
                    <a:pt x="1332" y="222"/>
                  </a:lnTo>
                  <a:lnTo>
                    <a:pt x="1266" y="222"/>
                  </a:lnTo>
                  <a:lnTo>
                    <a:pt x="1260" y="216"/>
                  </a:lnTo>
                  <a:lnTo>
                    <a:pt x="1260" y="204"/>
                  </a:lnTo>
                  <a:lnTo>
                    <a:pt x="1248" y="198"/>
                  </a:lnTo>
                  <a:lnTo>
                    <a:pt x="1230" y="198"/>
                  </a:lnTo>
                  <a:lnTo>
                    <a:pt x="1230" y="192"/>
                  </a:lnTo>
                  <a:lnTo>
                    <a:pt x="1218" y="180"/>
                  </a:lnTo>
                  <a:lnTo>
                    <a:pt x="1218" y="174"/>
                  </a:lnTo>
                  <a:lnTo>
                    <a:pt x="1212" y="168"/>
                  </a:lnTo>
                  <a:lnTo>
                    <a:pt x="1152" y="168"/>
                  </a:lnTo>
                  <a:lnTo>
                    <a:pt x="1128" y="144"/>
                  </a:lnTo>
                  <a:lnTo>
                    <a:pt x="1092" y="144"/>
                  </a:lnTo>
                  <a:lnTo>
                    <a:pt x="1086" y="138"/>
                  </a:lnTo>
                  <a:lnTo>
                    <a:pt x="1080" y="138"/>
                  </a:lnTo>
                  <a:lnTo>
                    <a:pt x="1068" y="132"/>
                  </a:lnTo>
                  <a:lnTo>
                    <a:pt x="1020" y="132"/>
                  </a:lnTo>
                  <a:lnTo>
                    <a:pt x="966" y="150"/>
                  </a:lnTo>
                  <a:lnTo>
                    <a:pt x="954" y="156"/>
                  </a:lnTo>
                  <a:lnTo>
                    <a:pt x="942" y="156"/>
                  </a:lnTo>
                  <a:lnTo>
                    <a:pt x="930" y="150"/>
                  </a:lnTo>
                  <a:lnTo>
                    <a:pt x="918" y="150"/>
                  </a:lnTo>
                  <a:lnTo>
                    <a:pt x="912" y="144"/>
                  </a:lnTo>
                  <a:lnTo>
                    <a:pt x="882" y="144"/>
                  </a:lnTo>
                  <a:lnTo>
                    <a:pt x="864" y="126"/>
                  </a:lnTo>
                  <a:lnTo>
                    <a:pt x="864" y="120"/>
                  </a:lnTo>
                  <a:lnTo>
                    <a:pt x="840" y="126"/>
                  </a:lnTo>
                  <a:lnTo>
                    <a:pt x="840" y="120"/>
                  </a:lnTo>
                  <a:lnTo>
                    <a:pt x="834" y="114"/>
                  </a:lnTo>
                  <a:lnTo>
                    <a:pt x="822" y="90"/>
                  </a:lnTo>
                  <a:lnTo>
                    <a:pt x="810" y="78"/>
                  </a:lnTo>
                  <a:lnTo>
                    <a:pt x="804" y="66"/>
                  </a:lnTo>
                  <a:lnTo>
                    <a:pt x="798" y="60"/>
                  </a:lnTo>
                  <a:lnTo>
                    <a:pt x="786" y="54"/>
                  </a:lnTo>
                  <a:lnTo>
                    <a:pt x="768" y="54"/>
                  </a:lnTo>
                  <a:lnTo>
                    <a:pt x="756" y="60"/>
                  </a:lnTo>
                  <a:lnTo>
                    <a:pt x="750" y="60"/>
                  </a:lnTo>
                  <a:lnTo>
                    <a:pt x="726" y="48"/>
                  </a:lnTo>
                  <a:lnTo>
                    <a:pt x="720" y="42"/>
                  </a:lnTo>
                  <a:lnTo>
                    <a:pt x="708" y="36"/>
                  </a:lnTo>
                  <a:lnTo>
                    <a:pt x="672" y="36"/>
                  </a:lnTo>
                  <a:lnTo>
                    <a:pt x="648" y="30"/>
                  </a:lnTo>
                  <a:lnTo>
                    <a:pt x="636" y="30"/>
                  </a:lnTo>
                  <a:lnTo>
                    <a:pt x="576" y="0"/>
                  </a:lnTo>
                  <a:lnTo>
                    <a:pt x="576" y="18"/>
                  </a:lnTo>
                  <a:lnTo>
                    <a:pt x="570" y="30"/>
                  </a:lnTo>
                  <a:lnTo>
                    <a:pt x="558" y="36"/>
                  </a:lnTo>
                  <a:lnTo>
                    <a:pt x="552" y="36"/>
                  </a:lnTo>
                  <a:lnTo>
                    <a:pt x="558" y="48"/>
                  </a:lnTo>
                  <a:lnTo>
                    <a:pt x="540" y="48"/>
                  </a:lnTo>
                  <a:lnTo>
                    <a:pt x="540" y="60"/>
                  </a:lnTo>
                  <a:lnTo>
                    <a:pt x="552" y="72"/>
                  </a:lnTo>
                  <a:lnTo>
                    <a:pt x="558" y="90"/>
                  </a:lnTo>
                  <a:lnTo>
                    <a:pt x="582" y="126"/>
                  </a:lnTo>
                  <a:lnTo>
                    <a:pt x="588" y="126"/>
                  </a:lnTo>
                  <a:lnTo>
                    <a:pt x="594" y="132"/>
                  </a:lnTo>
                  <a:lnTo>
                    <a:pt x="600" y="144"/>
                  </a:lnTo>
                  <a:lnTo>
                    <a:pt x="600" y="168"/>
                  </a:lnTo>
                  <a:lnTo>
                    <a:pt x="582" y="168"/>
                  </a:lnTo>
                  <a:lnTo>
                    <a:pt x="582" y="174"/>
                  </a:lnTo>
                  <a:lnTo>
                    <a:pt x="576" y="180"/>
                  </a:lnTo>
                  <a:lnTo>
                    <a:pt x="552" y="192"/>
                  </a:lnTo>
                  <a:lnTo>
                    <a:pt x="546" y="186"/>
                  </a:lnTo>
                  <a:lnTo>
                    <a:pt x="546" y="174"/>
                  </a:lnTo>
                  <a:lnTo>
                    <a:pt x="498" y="180"/>
                  </a:lnTo>
                  <a:lnTo>
                    <a:pt x="498" y="168"/>
                  </a:lnTo>
                  <a:lnTo>
                    <a:pt x="456" y="168"/>
                  </a:lnTo>
                  <a:lnTo>
                    <a:pt x="450" y="174"/>
                  </a:lnTo>
                  <a:lnTo>
                    <a:pt x="450" y="180"/>
                  </a:lnTo>
                  <a:lnTo>
                    <a:pt x="444" y="168"/>
                  </a:lnTo>
                  <a:lnTo>
                    <a:pt x="420" y="174"/>
                  </a:lnTo>
                  <a:lnTo>
                    <a:pt x="414" y="162"/>
                  </a:lnTo>
                  <a:lnTo>
                    <a:pt x="384" y="162"/>
                  </a:lnTo>
                  <a:lnTo>
                    <a:pt x="366" y="156"/>
                  </a:lnTo>
                  <a:lnTo>
                    <a:pt x="360" y="150"/>
                  </a:lnTo>
                  <a:lnTo>
                    <a:pt x="360" y="138"/>
                  </a:lnTo>
                  <a:lnTo>
                    <a:pt x="354" y="132"/>
                  </a:lnTo>
                  <a:lnTo>
                    <a:pt x="354" y="126"/>
                  </a:lnTo>
                  <a:lnTo>
                    <a:pt x="312" y="126"/>
                  </a:lnTo>
                  <a:lnTo>
                    <a:pt x="294" y="132"/>
                  </a:lnTo>
                  <a:lnTo>
                    <a:pt x="270" y="132"/>
                  </a:lnTo>
                  <a:lnTo>
                    <a:pt x="264" y="114"/>
                  </a:lnTo>
                  <a:lnTo>
                    <a:pt x="228" y="114"/>
                  </a:lnTo>
                  <a:lnTo>
                    <a:pt x="228" y="108"/>
                  </a:lnTo>
                  <a:lnTo>
                    <a:pt x="210" y="114"/>
                  </a:lnTo>
                  <a:lnTo>
                    <a:pt x="204" y="108"/>
                  </a:lnTo>
                  <a:lnTo>
                    <a:pt x="186" y="108"/>
                  </a:lnTo>
                  <a:lnTo>
                    <a:pt x="180" y="114"/>
                  </a:lnTo>
                  <a:lnTo>
                    <a:pt x="180" y="120"/>
                  </a:lnTo>
                  <a:lnTo>
                    <a:pt x="174" y="126"/>
                  </a:lnTo>
                  <a:lnTo>
                    <a:pt x="174" y="132"/>
                  </a:lnTo>
                  <a:lnTo>
                    <a:pt x="150" y="132"/>
                  </a:lnTo>
                  <a:lnTo>
                    <a:pt x="138" y="150"/>
                  </a:lnTo>
                  <a:lnTo>
                    <a:pt x="120" y="150"/>
                  </a:lnTo>
                  <a:lnTo>
                    <a:pt x="84" y="186"/>
                  </a:lnTo>
                  <a:lnTo>
                    <a:pt x="84" y="192"/>
                  </a:lnTo>
                  <a:lnTo>
                    <a:pt x="90" y="198"/>
                  </a:lnTo>
                  <a:lnTo>
                    <a:pt x="66" y="198"/>
                  </a:lnTo>
                  <a:lnTo>
                    <a:pt x="72" y="210"/>
                  </a:lnTo>
                  <a:lnTo>
                    <a:pt x="12" y="210"/>
                  </a:lnTo>
                  <a:lnTo>
                    <a:pt x="12" y="228"/>
                  </a:lnTo>
                  <a:lnTo>
                    <a:pt x="0" y="240"/>
                  </a:lnTo>
                  <a:lnTo>
                    <a:pt x="6" y="246"/>
                  </a:lnTo>
                  <a:lnTo>
                    <a:pt x="6" y="258"/>
                  </a:lnTo>
                  <a:lnTo>
                    <a:pt x="0" y="264"/>
                  </a:lnTo>
                  <a:lnTo>
                    <a:pt x="24" y="264"/>
                  </a:lnTo>
                  <a:lnTo>
                    <a:pt x="24" y="282"/>
                  </a:lnTo>
                  <a:lnTo>
                    <a:pt x="36" y="288"/>
                  </a:lnTo>
                  <a:lnTo>
                    <a:pt x="48" y="288"/>
                  </a:lnTo>
                  <a:lnTo>
                    <a:pt x="60" y="294"/>
                  </a:lnTo>
                  <a:lnTo>
                    <a:pt x="72" y="294"/>
                  </a:lnTo>
                  <a:lnTo>
                    <a:pt x="78" y="306"/>
                  </a:lnTo>
                  <a:lnTo>
                    <a:pt x="102" y="330"/>
                  </a:lnTo>
                  <a:lnTo>
                    <a:pt x="138" y="318"/>
                  </a:lnTo>
                  <a:lnTo>
                    <a:pt x="156" y="330"/>
                  </a:lnTo>
                  <a:lnTo>
                    <a:pt x="162" y="336"/>
                  </a:lnTo>
                  <a:lnTo>
                    <a:pt x="174" y="336"/>
                  </a:lnTo>
                  <a:lnTo>
                    <a:pt x="186" y="342"/>
                  </a:lnTo>
                  <a:lnTo>
                    <a:pt x="204" y="348"/>
                  </a:lnTo>
                  <a:lnTo>
                    <a:pt x="222" y="366"/>
                  </a:lnTo>
                  <a:lnTo>
                    <a:pt x="228" y="378"/>
                  </a:lnTo>
                  <a:lnTo>
                    <a:pt x="240" y="396"/>
                  </a:lnTo>
                  <a:lnTo>
                    <a:pt x="264" y="414"/>
                  </a:lnTo>
                  <a:lnTo>
                    <a:pt x="276" y="426"/>
                  </a:lnTo>
                  <a:lnTo>
                    <a:pt x="282" y="438"/>
                  </a:lnTo>
                  <a:lnTo>
                    <a:pt x="282" y="450"/>
                  </a:lnTo>
                  <a:lnTo>
                    <a:pt x="288" y="456"/>
                  </a:lnTo>
                  <a:lnTo>
                    <a:pt x="294" y="468"/>
                  </a:lnTo>
                  <a:lnTo>
                    <a:pt x="300" y="474"/>
                  </a:lnTo>
                  <a:lnTo>
                    <a:pt x="300" y="480"/>
                  </a:lnTo>
                  <a:lnTo>
                    <a:pt x="288" y="492"/>
                  </a:lnTo>
                  <a:lnTo>
                    <a:pt x="288" y="504"/>
                  </a:lnTo>
                  <a:lnTo>
                    <a:pt x="294" y="522"/>
                  </a:lnTo>
                  <a:lnTo>
                    <a:pt x="300" y="534"/>
                  </a:lnTo>
                  <a:lnTo>
                    <a:pt x="306" y="540"/>
                  </a:lnTo>
                  <a:lnTo>
                    <a:pt x="318" y="546"/>
                  </a:lnTo>
                  <a:lnTo>
                    <a:pt x="330" y="546"/>
                  </a:lnTo>
                  <a:lnTo>
                    <a:pt x="342" y="552"/>
                  </a:lnTo>
                  <a:lnTo>
                    <a:pt x="348" y="552"/>
                  </a:lnTo>
                  <a:lnTo>
                    <a:pt x="366" y="558"/>
                  </a:lnTo>
                  <a:lnTo>
                    <a:pt x="390" y="564"/>
                  </a:lnTo>
                  <a:lnTo>
                    <a:pt x="486" y="564"/>
                  </a:lnTo>
                  <a:lnTo>
                    <a:pt x="492" y="570"/>
                  </a:lnTo>
                  <a:lnTo>
                    <a:pt x="498" y="570"/>
                  </a:lnTo>
                  <a:lnTo>
                    <a:pt x="510" y="576"/>
                  </a:lnTo>
                  <a:lnTo>
                    <a:pt x="516" y="576"/>
                  </a:lnTo>
                  <a:lnTo>
                    <a:pt x="528" y="582"/>
                  </a:lnTo>
                  <a:lnTo>
                    <a:pt x="534" y="594"/>
                  </a:lnTo>
                  <a:lnTo>
                    <a:pt x="540" y="594"/>
                  </a:lnTo>
                  <a:lnTo>
                    <a:pt x="546" y="600"/>
                  </a:lnTo>
                  <a:lnTo>
                    <a:pt x="552" y="600"/>
                  </a:lnTo>
                  <a:lnTo>
                    <a:pt x="576" y="612"/>
                  </a:lnTo>
                  <a:lnTo>
                    <a:pt x="588" y="612"/>
                  </a:lnTo>
                  <a:lnTo>
                    <a:pt x="594" y="618"/>
                  </a:lnTo>
                  <a:lnTo>
                    <a:pt x="630" y="618"/>
                  </a:lnTo>
                  <a:lnTo>
                    <a:pt x="642" y="642"/>
                  </a:lnTo>
                  <a:lnTo>
                    <a:pt x="684" y="684"/>
                  </a:lnTo>
                  <a:lnTo>
                    <a:pt x="690" y="696"/>
                  </a:lnTo>
                  <a:lnTo>
                    <a:pt x="720" y="726"/>
                  </a:lnTo>
                  <a:lnTo>
                    <a:pt x="732" y="732"/>
                  </a:lnTo>
                  <a:lnTo>
                    <a:pt x="738" y="744"/>
                  </a:lnTo>
                  <a:lnTo>
                    <a:pt x="750" y="750"/>
                  </a:lnTo>
                  <a:lnTo>
                    <a:pt x="810" y="744"/>
                  </a:lnTo>
                  <a:lnTo>
                    <a:pt x="864" y="750"/>
                  </a:lnTo>
                  <a:lnTo>
                    <a:pt x="912" y="750"/>
                  </a:lnTo>
                  <a:lnTo>
                    <a:pt x="948" y="756"/>
                  </a:lnTo>
                  <a:lnTo>
                    <a:pt x="954" y="750"/>
                  </a:lnTo>
                  <a:lnTo>
                    <a:pt x="966" y="744"/>
                  </a:lnTo>
                  <a:lnTo>
                    <a:pt x="972" y="738"/>
                  </a:lnTo>
                  <a:lnTo>
                    <a:pt x="984" y="738"/>
                  </a:lnTo>
                  <a:lnTo>
                    <a:pt x="996" y="744"/>
                  </a:lnTo>
                  <a:lnTo>
                    <a:pt x="1002" y="744"/>
                  </a:lnTo>
                  <a:lnTo>
                    <a:pt x="1008" y="750"/>
                  </a:lnTo>
                  <a:lnTo>
                    <a:pt x="1062" y="750"/>
                  </a:lnTo>
                  <a:lnTo>
                    <a:pt x="1080" y="756"/>
                  </a:lnTo>
                  <a:lnTo>
                    <a:pt x="1092" y="756"/>
                  </a:lnTo>
                  <a:lnTo>
                    <a:pt x="1110" y="774"/>
                  </a:lnTo>
                  <a:lnTo>
                    <a:pt x="1116" y="786"/>
                  </a:lnTo>
                  <a:lnTo>
                    <a:pt x="1128" y="792"/>
                  </a:lnTo>
                  <a:lnTo>
                    <a:pt x="1152" y="798"/>
                  </a:lnTo>
                  <a:lnTo>
                    <a:pt x="1200" y="798"/>
                  </a:lnTo>
                  <a:lnTo>
                    <a:pt x="1218" y="804"/>
                  </a:lnTo>
                  <a:lnTo>
                    <a:pt x="1242" y="816"/>
                  </a:lnTo>
                  <a:lnTo>
                    <a:pt x="1248" y="822"/>
                  </a:lnTo>
                  <a:lnTo>
                    <a:pt x="1260" y="822"/>
                  </a:lnTo>
                  <a:lnTo>
                    <a:pt x="1266" y="816"/>
                  </a:lnTo>
                  <a:lnTo>
                    <a:pt x="1278" y="816"/>
                  </a:lnTo>
                  <a:lnTo>
                    <a:pt x="1290" y="810"/>
                  </a:lnTo>
                  <a:lnTo>
                    <a:pt x="1302" y="810"/>
                  </a:lnTo>
                  <a:lnTo>
                    <a:pt x="1302" y="816"/>
                  </a:lnTo>
                  <a:lnTo>
                    <a:pt x="1308" y="828"/>
                  </a:lnTo>
                  <a:lnTo>
                    <a:pt x="1314" y="828"/>
                  </a:lnTo>
                  <a:lnTo>
                    <a:pt x="1320" y="834"/>
                  </a:lnTo>
                  <a:lnTo>
                    <a:pt x="1338" y="834"/>
                  </a:lnTo>
                  <a:lnTo>
                    <a:pt x="1344" y="828"/>
                  </a:lnTo>
                  <a:lnTo>
                    <a:pt x="1362" y="816"/>
                  </a:lnTo>
                  <a:lnTo>
                    <a:pt x="1422" y="780"/>
                  </a:lnTo>
                  <a:lnTo>
                    <a:pt x="1440" y="768"/>
                  </a:lnTo>
                  <a:lnTo>
                    <a:pt x="1596" y="768"/>
                  </a:lnTo>
                  <a:lnTo>
                    <a:pt x="1614" y="744"/>
                  </a:lnTo>
                  <a:lnTo>
                    <a:pt x="1638" y="744"/>
                  </a:lnTo>
                  <a:lnTo>
                    <a:pt x="1650" y="738"/>
                  </a:lnTo>
                  <a:lnTo>
                    <a:pt x="1662" y="714"/>
                  </a:lnTo>
                  <a:lnTo>
                    <a:pt x="1662" y="708"/>
                  </a:lnTo>
                  <a:lnTo>
                    <a:pt x="1668" y="696"/>
                  </a:lnTo>
                  <a:lnTo>
                    <a:pt x="1668" y="690"/>
                  </a:lnTo>
                  <a:lnTo>
                    <a:pt x="1692" y="690"/>
                  </a:lnTo>
                  <a:lnTo>
                    <a:pt x="1704" y="678"/>
                  </a:lnTo>
                  <a:lnTo>
                    <a:pt x="1710" y="666"/>
                  </a:lnTo>
                  <a:lnTo>
                    <a:pt x="1716" y="660"/>
                  </a:lnTo>
                  <a:lnTo>
                    <a:pt x="1716" y="654"/>
                  </a:lnTo>
                  <a:lnTo>
                    <a:pt x="1704" y="648"/>
                  </a:lnTo>
                  <a:lnTo>
                    <a:pt x="1686" y="630"/>
                  </a:lnTo>
                  <a:lnTo>
                    <a:pt x="1674" y="624"/>
                  </a:lnTo>
                  <a:lnTo>
                    <a:pt x="1656" y="606"/>
                  </a:lnTo>
                  <a:lnTo>
                    <a:pt x="1650" y="594"/>
                  </a:lnTo>
                  <a:lnTo>
                    <a:pt x="1650" y="582"/>
                  </a:lnTo>
                  <a:lnTo>
                    <a:pt x="1656" y="570"/>
                  </a:lnTo>
                  <a:lnTo>
                    <a:pt x="1656" y="558"/>
                  </a:lnTo>
                  <a:lnTo>
                    <a:pt x="1668" y="552"/>
                  </a:lnTo>
                  <a:lnTo>
                    <a:pt x="1692" y="552"/>
                  </a:lnTo>
                  <a:lnTo>
                    <a:pt x="1698" y="558"/>
                  </a:lnTo>
                  <a:lnTo>
                    <a:pt x="1704" y="558"/>
                  </a:lnTo>
                  <a:lnTo>
                    <a:pt x="1710" y="564"/>
                  </a:lnTo>
                  <a:lnTo>
                    <a:pt x="1722" y="570"/>
                  </a:lnTo>
                  <a:lnTo>
                    <a:pt x="1728" y="576"/>
                  </a:lnTo>
                  <a:lnTo>
                    <a:pt x="1740" y="582"/>
                  </a:lnTo>
                  <a:lnTo>
                    <a:pt x="1764" y="582"/>
                  </a:lnTo>
                  <a:lnTo>
                    <a:pt x="1776" y="576"/>
                  </a:lnTo>
                  <a:lnTo>
                    <a:pt x="1794" y="576"/>
                  </a:lnTo>
                  <a:lnTo>
                    <a:pt x="1806" y="570"/>
                  </a:lnTo>
                  <a:lnTo>
                    <a:pt x="1812" y="558"/>
                  </a:lnTo>
                  <a:lnTo>
                    <a:pt x="1818" y="552"/>
                  </a:lnTo>
                  <a:lnTo>
                    <a:pt x="1818" y="528"/>
                  </a:lnTo>
                  <a:lnTo>
                    <a:pt x="1890" y="528"/>
                  </a:lnTo>
                  <a:lnTo>
                    <a:pt x="1914" y="504"/>
                  </a:lnTo>
                  <a:lnTo>
                    <a:pt x="1902" y="492"/>
                  </a:lnTo>
                  <a:lnTo>
                    <a:pt x="1896" y="480"/>
                  </a:lnTo>
                  <a:lnTo>
                    <a:pt x="1902" y="474"/>
                  </a:lnTo>
                  <a:lnTo>
                    <a:pt x="1938" y="456"/>
                  </a:lnTo>
                  <a:lnTo>
                    <a:pt x="1950" y="456"/>
                  </a:lnTo>
                  <a:lnTo>
                    <a:pt x="1950" y="438"/>
                  </a:lnTo>
                  <a:lnTo>
                    <a:pt x="1980" y="444"/>
                  </a:lnTo>
                  <a:lnTo>
                    <a:pt x="1998" y="426"/>
                  </a:lnTo>
                  <a:lnTo>
                    <a:pt x="2004" y="426"/>
                  </a:lnTo>
                  <a:lnTo>
                    <a:pt x="2010" y="420"/>
                  </a:lnTo>
                  <a:lnTo>
                    <a:pt x="2040" y="420"/>
                  </a:lnTo>
                  <a:lnTo>
                    <a:pt x="2052" y="426"/>
                  </a:lnTo>
                  <a:lnTo>
                    <a:pt x="2058" y="432"/>
                  </a:lnTo>
                  <a:lnTo>
                    <a:pt x="2094" y="432"/>
                  </a:lnTo>
                  <a:lnTo>
                    <a:pt x="2100" y="426"/>
                  </a:lnTo>
                  <a:lnTo>
                    <a:pt x="2100" y="420"/>
                  </a:lnTo>
                  <a:lnTo>
                    <a:pt x="2088" y="408"/>
                  </a:lnTo>
                  <a:close/>
                </a:path>
              </a:pathLst>
            </a:custGeom>
            <a:solidFill>
              <a:srgbClr val="F2F2F2"/>
            </a:solidFill>
            <a:ln w="3175" algn="ctr">
              <a:solidFill>
                <a:srgbClr val="A1ADB8"/>
              </a:solidFill>
              <a:round/>
              <a:headEnd/>
              <a:tailEnd/>
            </a:ln>
            <a:effec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dirty="0">
                <a:solidFill>
                  <a:prstClr val="black"/>
                </a:solidFill>
                <a:cs typeface="Calibri" pitchFamily="34" charset="0"/>
              </a:endParaRPr>
            </a:p>
          </p:txBody>
        </p:sp>
        <p:sp>
          <p:nvSpPr>
            <p:cNvPr id="26" name="Mexico" descr="© INSCALE GmbH, 05.05.2010&#10;http://www.presentationload.com/">
              <a:extLst>
                <a:ext uri="{FF2B5EF4-FFF2-40B4-BE49-F238E27FC236}">
                  <a16:creationId xmlns:a16="http://schemas.microsoft.com/office/drawing/2014/main" id="{07E9D05A-3A3F-339A-E9FB-5968DFA2CF8B}"/>
                </a:ext>
              </a:extLst>
            </p:cNvPr>
            <p:cNvSpPr>
              <a:spLocks/>
            </p:cNvSpPr>
            <p:nvPr/>
          </p:nvSpPr>
          <p:spPr bwMode="gray">
            <a:xfrm>
              <a:off x="1070418" y="3350157"/>
              <a:ext cx="749300" cy="587375"/>
            </a:xfrm>
            <a:custGeom>
              <a:avLst/>
              <a:gdLst>
                <a:gd name="T0" fmla="*/ 2147483647 w 1860"/>
                <a:gd name="T1" fmla="*/ 2147483647 h 1458"/>
                <a:gd name="T2" fmla="*/ 2147483647 w 1860"/>
                <a:gd name="T3" fmla="*/ 2147483647 h 1458"/>
                <a:gd name="T4" fmla="*/ 2147483647 w 1860"/>
                <a:gd name="T5" fmla="*/ 2147483647 h 1458"/>
                <a:gd name="T6" fmla="*/ 2147483647 w 1860"/>
                <a:gd name="T7" fmla="*/ 2147483647 h 1458"/>
                <a:gd name="T8" fmla="*/ 2147483647 w 1860"/>
                <a:gd name="T9" fmla="*/ 2147483647 h 1458"/>
                <a:gd name="T10" fmla="*/ 2147483647 w 1860"/>
                <a:gd name="T11" fmla="*/ 2147483647 h 1458"/>
                <a:gd name="T12" fmla="*/ 2147483647 w 1860"/>
                <a:gd name="T13" fmla="*/ 2147483647 h 1458"/>
                <a:gd name="T14" fmla="*/ 2147483647 w 1860"/>
                <a:gd name="T15" fmla="*/ 2147483647 h 1458"/>
                <a:gd name="T16" fmla="*/ 2147483647 w 1860"/>
                <a:gd name="T17" fmla="*/ 2147483647 h 1458"/>
                <a:gd name="T18" fmla="*/ 2147483647 w 1860"/>
                <a:gd name="T19" fmla="*/ 2147483647 h 1458"/>
                <a:gd name="T20" fmla="*/ 2147483647 w 1860"/>
                <a:gd name="T21" fmla="*/ 2147483647 h 1458"/>
                <a:gd name="T22" fmla="*/ 2147483647 w 1860"/>
                <a:gd name="T23" fmla="*/ 2147483647 h 1458"/>
                <a:gd name="T24" fmla="*/ 2147483647 w 1860"/>
                <a:gd name="T25" fmla="*/ 2147483647 h 1458"/>
                <a:gd name="T26" fmla="*/ 2147483647 w 1860"/>
                <a:gd name="T27" fmla="*/ 2147483647 h 1458"/>
                <a:gd name="T28" fmla="*/ 2147483647 w 1860"/>
                <a:gd name="T29" fmla="*/ 2147483647 h 1458"/>
                <a:gd name="T30" fmla="*/ 2147483647 w 1860"/>
                <a:gd name="T31" fmla="*/ 2147483647 h 1458"/>
                <a:gd name="T32" fmla="*/ 2147483647 w 1860"/>
                <a:gd name="T33" fmla="*/ 2147483647 h 1458"/>
                <a:gd name="T34" fmla="*/ 2147483647 w 1860"/>
                <a:gd name="T35" fmla="*/ 2147483647 h 1458"/>
                <a:gd name="T36" fmla="*/ 2147483647 w 1860"/>
                <a:gd name="T37" fmla="*/ 2147483647 h 1458"/>
                <a:gd name="T38" fmla="*/ 2147483647 w 1860"/>
                <a:gd name="T39" fmla="*/ 2147483647 h 1458"/>
                <a:gd name="T40" fmla="*/ 2147483647 w 1860"/>
                <a:gd name="T41" fmla="*/ 2147483647 h 1458"/>
                <a:gd name="T42" fmla="*/ 2147483647 w 1860"/>
                <a:gd name="T43" fmla="*/ 2147483647 h 1458"/>
                <a:gd name="T44" fmla="*/ 2147483647 w 1860"/>
                <a:gd name="T45" fmla="*/ 2147483647 h 1458"/>
                <a:gd name="T46" fmla="*/ 2147483647 w 1860"/>
                <a:gd name="T47" fmla="*/ 2147483647 h 1458"/>
                <a:gd name="T48" fmla="*/ 2147483647 w 1860"/>
                <a:gd name="T49" fmla="*/ 2147483647 h 1458"/>
                <a:gd name="T50" fmla="*/ 2147483647 w 1860"/>
                <a:gd name="T51" fmla="*/ 2147483647 h 1458"/>
                <a:gd name="T52" fmla="*/ 2147483647 w 1860"/>
                <a:gd name="T53" fmla="*/ 2147483647 h 1458"/>
                <a:gd name="T54" fmla="*/ 2147483647 w 1860"/>
                <a:gd name="T55" fmla="*/ 2147483647 h 1458"/>
                <a:gd name="T56" fmla="*/ 0 w 1860"/>
                <a:gd name="T57" fmla="*/ 2147483647 h 1458"/>
                <a:gd name="T58" fmla="*/ 2147483647 w 1860"/>
                <a:gd name="T59" fmla="*/ 2147483647 h 1458"/>
                <a:gd name="T60" fmla="*/ 2147483647 w 1860"/>
                <a:gd name="T61" fmla="*/ 2147483647 h 1458"/>
                <a:gd name="T62" fmla="*/ 2147483647 w 1860"/>
                <a:gd name="T63" fmla="*/ 2147483647 h 1458"/>
                <a:gd name="T64" fmla="*/ 2147483647 w 1860"/>
                <a:gd name="T65" fmla="*/ 2147483647 h 1458"/>
                <a:gd name="T66" fmla="*/ 2147483647 w 1860"/>
                <a:gd name="T67" fmla="*/ 2147483647 h 1458"/>
                <a:gd name="T68" fmla="*/ 2147483647 w 1860"/>
                <a:gd name="T69" fmla="*/ 2147483647 h 1458"/>
                <a:gd name="T70" fmla="*/ 2147483647 w 1860"/>
                <a:gd name="T71" fmla="*/ 2147483647 h 1458"/>
                <a:gd name="T72" fmla="*/ 2147483647 w 1860"/>
                <a:gd name="T73" fmla="*/ 2147483647 h 1458"/>
                <a:gd name="T74" fmla="*/ 2147483647 w 1860"/>
                <a:gd name="T75" fmla="*/ 2147483647 h 1458"/>
                <a:gd name="T76" fmla="*/ 2147483647 w 1860"/>
                <a:gd name="T77" fmla="*/ 2147483647 h 1458"/>
                <a:gd name="T78" fmla="*/ 2147483647 w 1860"/>
                <a:gd name="T79" fmla="*/ 2147483647 h 1458"/>
                <a:gd name="T80" fmla="*/ 2147483647 w 1860"/>
                <a:gd name="T81" fmla="*/ 2147483647 h 1458"/>
                <a:gd name="T82" fmla="*/ 2147483647 w 1860"/>
                <a:gd name="T83" fmla="*/ 2147483647 h 1458"/>
                <a:gd name="T84" fmla="*/ 2147483647 w 1860"/>
                <a:gd name="T85" fmla="*/ 2147483647 h 1458"/>
                <a:gd name="T86" fmla="*/ 2147483647 w 1860"/>
                <a:gd name="T87" fmla="*/ 2147483647 h 1458"/>
                <a:gd name="T88" fmla="*/ 2147483647 w 1860"/>
                <a:gd name="T89" fmla="*/ 2147483647 h 1458"/>
                <a:gd name="T90" fmla="*/ 2147483647 w 1860"/>
                <a:gd name="T91" fmla="*/ 2147483647 h 1458"/>
                <a:gd name="T92" fmla="*/ 2147483647 w 1860"/>
                <a:gd name="T93" fmla="*/ 2147483647 h 1458"/>
                <a:gd name="T94" fmla="*/ 2147483647 w 1860"/>
                <a:gd name="T95" fmla="*/ 2147483647 h 1458"/>
                <a:gd name="T96" fmla="*/ 2147483647 w 1860"/>
                <a:gd name="T97" fmla="*/ 2147483647 h 1458"/>
                <a:gd name="T98" fmla="*/ 2147483647 w 1860"/>
                <a:gd name="T99" fmla="*/ 2147483647 h 1458"/>
                <a:gd name="T100" fmla="*/ 2147483647 w 1860"/>
                <a:gd name="T101" fmla="*/ 2147483647 h 1458"/>
                <a:gd name="T102" fmla="*/ 2147483647 w 1860"/>
                <a:gd name="T103" fmla="*/ 2147483647 h 1458"/>
                <a:gd name="T104" fmla="*/ 2147483647 w 1860"/>
                <a:gd name="T105" fmla="*/ 2147483647 h 1458"/>
                <a:gd name="T106" fmla="*/ 2147483647 w 1860"/>
                <a:gd name="T107" fmla="*/ 2147483647 h 1458"/>
                <a:gd name="T108" fmla="*/ 2147483647 w 1860"/>
                <a:gd name="T109" fmla="*/ 2147483647 h 1458"/>
                <a:gd name="T110" fmla="*/ 2147483647 w 1860"/>
                <a:gd name="T111" fmla="*/ 2147483647 h 1458"/>
                <a:gd name="T112" fmla="*/ 2147483647 w 1860"/>
                <a:gd name="T113" fmla="*/ 2147483647 h 1458"/>
                <a:gd name="T114" fmla="*/ 2147483647 w 1860"/>
                <a:gd name="T115" fmla="*/ 2147483647 h 1458"/>
                <a:gd name="T116" fmla="*/ 2147483647 w 1860"/>
                <a:gd name="T117" fmla="*/ 2147483647 h 1458"/>
                <a:gd name="T118" fmla="*/ 2147483647 w 1860"/>
                <a:gd name="T119" fmla="*/ 2147483647 h 1458"/>
                <a:gd name="T120" fmla="*/ 2147483647 w 1860"/>
                <a:gd name="T121" fmla="*/ 2147483647 h 145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860"/>
                <a:gd name="T184" fmla="*/ 0 h 1458"/>
                <a:gd name="T185" fmla="*/ 1860 w 1860"/>
                <a:gd name="T186" fmla="*/ 1458 h 1458"/>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860" h="1458">
                  <a:moveTo>
                    <a:pt x="1422" y="1440"/>
                  </a:moveTo>
                  <a:lnTo>
                    <a:pt x="1422" y="1380"/>
                  </a:lnTo>
                  <a:lnTo>
                    <a:pt x="1452" y="1332"/>
                  </a:lnTo>
                  <a:lnTo>
                    <a:pt x="1542" y="1338"/>
                  </a:lnTo>
                  <a:lnTo>
                    <a:pt x="1542" y="1320"/>
                  </a:lnTo>
                  <a:lnTo>
                    <a:pt x="1548" y="1320"/>
                  </a:lnTo>
                  <a:lnTo>
                    <a:pt x="1554" y="1314"/>
                  </a:lnTo>
                  <a:lnTo>
                    <a:pt x="1554" y="1302"/>
                  </a:lnTo>
                  <a:lnTo>
                    <a:pt x="1536" y="1302"/>
                  </a:lnTo>
                  <a:lnTo>
                    <a:pt x="1530" y="1278"/>
                  </a:lnTo>
                  <a:lnTo>
                    <a:pt x="1524" y="1278"/>
                  </a:lnTo>
                  <a:lnTo>
                    <a:pt x="1512" y="1272"/>
                  </a:lnTo>
                  <a:lnTo>
                    <a:pt x="1506" y="1272"/>
                  </a:lnTo>
                  <a:lnTo>
                    <a:pt x="1500" y="1266"/>
                  </a:lnTo>
                  <a:lnTo>
                    <a:pt x="1494" y="1254"/>
                  </a:lnTo>
                  <a:lnTo>
                    <a:pt x="1494" y="1248"/>
                  </a:lnTo>
                  <a:lnTo>
                    <a:pt x="1482" y="1242"/>
                  </a:lnTo>
                  <a:lnTo>
                    <a:pt x="1506" y="1242"/>
                  </a:lnTo>
                  <a:lnTo>
                    <a:pt x="1518" y="1236"/>
                  </a:lnTo>
                  <a:lnTo>
                    <a:pt x="1524" y="1236"/>
                  </a:lnTo>
                  <a:lnTo>
                    <a:pt x="1524" y="1212"/>
                  </a:lnTo>
                  <a:lnTo>
                    <a:pt x="1518" y="1200"/>
                  </a:lnTo>
                  <a:lnTo>
                    <a:pt x="1518" y="1188"/>
                  </a:lnTo>
                  <a:lnTo>
                    <a:pt x="1650" y="1194"/>
                  </a:lnTo>
                  <a:lnTo>
                    <a:pt x="1656" y="1182"/>
                  </a:lnTo>
                  <a:lnTo>
                    <a:pt x="1656" y="1176"/>
                  </a:lnTo>
                  <a:lnTo>
                    <a:pt x="1662" y="1176"/>
                  </a:lnTo>
                  <a:lnTo>
                    <a:pt x="1668" y="1182"/>
                  </a:lnTo>
                  <a:lnTo>
                    <a:pt x="1668" y="1188"/>
                  </a:lnTo>
                  <a:lnTo>
                    <a:pt x="1674" y="1188"/>
                  </a:lnTo>
                  <a:lnTo>
                    <a:pt x="1680" y="1182"/>
                  </a:lnTo>
                  <a:lnTo>
                    <a:pt x="1692" y="1176"/>
                  </a:lnTo>
                  <a:lnTo>
                    <a:pt x="1698" y="1164"/>
                  </a:lnTo>
                  <a:lnTo>
                    <a:pt x="1698" y="1152"/>
                  </a:lnTo>
                  <a:lnTo>
                    <a:pt x="1704" y="1146"/>
                  </a:lnTo>
                  <a:lnTo>
                    <a:pt x="1704" y="1140"/>
                  </a:lnTo>
                  <a:lnTo>
                    <a:pt x="1710" y="1152"/>
                  </a:lnTo>
                  <a:lnTo>
                    <a:pt x="1746" y="1116"/>
                  </a:lnTo>
                  <a:lnTo>
                    <a:pt x="1746" y="1122"/>
                  </a:lnTo>
                  <a:lnTo>
                    <a:pt x="1740" y="1128"/>
                  </a:lnTo>
                  <a:lnTo>
                    <a:pt x="1740" y="1146"/>
                  </a:lnTo>
                  <a:lnTo>
                    <a:pt x="1746" y="1152"/>
                  </a:lnTo>
                  <a:lnTo>
                    <a:pt x="1758" y="1152"/>
                  </a:lnTo>
                  <a:lnTo>
                    <a:pt x="1782" y="1086"/>
                  </a:lnTo>
                  <a:lnTo>
                    <a:pt x="1770" y="1074"/>
                  </a:lnTo>
                  <a:lnTo>
                    <a:pt x="1794" y="1068"/>
                  </a:lnTo>
                  <a:lnTo>
                    <a:pt x="1794" y="1056"/>
                  </a:lnTo>
                  <a:lnTo>
                    <a:pt x="1776" y="1050"/>
                  </a:lnTo>
                  <a:lnTo>
                    <a:pt x="1794" y="1032"/>
                  </a:lnTo>
                  <a:lnTo>
                    <a:pt x="1800" y="1008"/>
                  </a:lnTo>
                  <a:lnTo>
                    <a:pt x="1806" y="996"/>
                  </a:lnTo>
                  <a:lnTo>
                    <a:pt x="1818" y="990"/>
                  </a:lnTo>
                  <a:lnTo>
                    <a:pt x="1824" y="978"/>
                  </a:lnTo>
                  <a:lnTo>
                    <a:pt x="1836" y="966"/>
                  </a:lnTo>
                  <a:lnTo>
                    <a:pt x="1842" y="954"/>
                  </a:lnTo>
                  <a:lnTo>
                    <a:pt x="1848" y="948"/>
                  </a:lnTo>
                  <a:lnTo>
                    <a:pt x="1854" y="936"/>
                  </a:lnTo>
                  <a:lnTo>
                    <a:pt x="1854" y="930"/>
                  </a:lnTo>
                  <a:lnTo>
                    <a:pt x="1860" y="918"/>
                  </a:lnTo>
                  <a:lnTo>
                    <a:pt x="1860" y="900"/>
                  </a:lnTo>
                  <a:lnTo>
                    <a:pt x="1854" y="894"/>
                  </a:lnTo>
                  <a:lnTo>
                    <a:pt x="1818" y="894"/>
                  </a:lnTo>
                  <a:lnTo>
                    <a:pt x="1812" y="900"/>
                  </a:lnTo>
                  <a:lnTo>
                    <a:pt x="1800" y="900"/>
                  </a:lnTo>
                  <a:lnTo>
                    <a:pt x="1794" y="894"/>
                  </a:lnTo>
                  <a:lnTo>
                    <a:pt x="1782" y="894"/>
                  </a:lnTo>
                  <a:lnTo>
                    <a:pt x="1770" y="888"/>
                  </a:lnTo>
                  <a:lnTo>
                    <a:pt x="1746" y="888"/>
                  </a:lnTo>
                  <a:lnTo>
                    <a:pt x="1734" y="894"/>
                  </a:lnTo>
                  <a:lnTo>
                    <a:pt x="1716" y="900"/>
                  </a:lnTo>
                  <a:lnTo>
                    <a:pt x="1698" y="900"/>
                  </a:lnTo>
                  <a:lnTo>
                    <a:pt x="1686" y="906"/>
                  </a:lnTo>
                  <a:lnTo>
                    <a:pt x="1668" y="906"/>
                  </a:lnTo>
                  <a:lnTo>
                    <a:pt x="1656" y="912"/>
                  </a:lnTo>
                  <a:lnTo>
                    <a:pt x="1626" y="912"/>
                  </a:lnTo>
                  <a:lnTo>
                    <a:pt x="1614" y="918"/>
                  </a:lnTo>
                  <a:lnTo>
                    <a:pt x="1608" y="924"/>
                  </a:lnTo>
                  <a:lnTo>
                    <a:pt x="1596" y="948"/>
                  </a:lnTo>
                  <a:lnTo>
                    <a:pt x="1590" y="966"/>
                  </a:lnTo>
                  <a:lnTo>
                    <a:pt x="1590" y="1026"/>
                  </a:lnTo>
                  <a:lnTo>
                    <a:pt x="1572" y="1032"/>
                  </a:lnTo>
                  <a:lnTo>
                    <a:pt x="1572" y="1062"/>
                  </a:lnTo>
                  <a:lnTo>
                    <a:pt x="1566" y="1074"/>
                  </a:lnTo>
                  <a:lnTo>
                    <a:pt x="1542" y="1086"/>
                  </a:lnTo>
                  <a:lnTo>
                    <a:pt x="1524" y="1098"/>
                  </a:lnTo>
                  <a:lnTo>
                    <a:pt x="1512" y="1110"/>
                  </a:lnTo>
                  <a:lnTo>
                    <a:pt x="1512" y="1122"/>
                  </a:lnTo>
                  <a:lnTo>
                    <a:pt x="1506" y="1128"/>
                  </a:lnTo>
                  <a:lnTo>
                    <a:pt x="1506" y="1140"/>
                  </a:lnTo>
                  <a:lnTo>
                    <a:pt x="1500" y="1146"/>
                  </a:lnTo>
                  <a:lnTo>
                    <a:pt x="1488" y="1146"/>
                  </a:lnTo>
                  <a:lnTo>
                    <a:pt x="1476" y="1134"/>
                  </a:lnTo>
                  <a:lnTo>
                    <a:pt x="1476" y="1128"/>
                  </a:lnTo>
                  <a:lnTo>
                    <a:pt x="1470" y="1122"/>
                  </a:lnTo>
                  <a:lnTo>
                    <a:pt x="1440" y="1122"/>
                  </a:lnTo>
                  <a:lnTo>
                    <a:pt x="1416" y="1128"/>
                  </a:lnTo>
                  <a:lnTo>
                    <a:pt x="1392" y="1140"/>
                  </a:lnTo>
                  <a:lnTo>
                    <a:pt x="1356" y="1140"/>
                  </a:lnTo>
                  <a:lnTo>
                    <a:pt x="1338" y="1146"/>
                  </a:lnTo>
                  <a:lnTo>
                    <a:pt x="1290" y="1170"/>
                  </a:lnTo>
                  <a:lnTo>
                    <a:pt x="1284" y="1170"/>
                  </a:lnTo>
                  <a:lnTo>
                    <a:pt x="1272" y="1158"/>
                  </a:lnTo>
                  <a:lnTo>
                    <a:pt x="1266" y="1146"/>
                  </a:lnTo>
                  <a:lnTo>
                    <a:pt x="1266" y="1140"/>
                  </a:lnTo>
                  <a:lnTo>
                    <a:pt x="1260" y="1128"/>
                  </a:lnTo>
                  <a:lnTo>
                    <a:pt x="1242" y="1128"/>
                  </a:lnTo>
                  <a:lnTo>
                    <a:pt x="1224" y="1122"/>
                  </a:lnTo>
                  <a:lnTo>
                    <a:pt x="1194" y="1122"/>
                  </a:lnTo>
                  <a:lnTo>
                    <a:pt x="1194" y="1104"/>
                  </a:lnTo>
                  <a:lnTo>
                    <a:pt x="1188" y="1092"/>
                  </a:lnTo>
                  <a:lnTo>
                    <a:pt x="1176" y="1080"/>
                  </a:lnTo>
                  <a:lnTo>
                    <a:pt x="1170" y="1068"/>
                  </a:lnTo>
                  <a:lnTo>
                    <a:pt x="1164" y="1062"/>
                  </a:lnTo>
                  <a:lnTo>
                    <a:pt x="1164" y="1026"/>
                  </a:lnTo>
                  <a:lnTo>
                    <a:pt x="1128" y="966"/>
                  </a:lnTo>
                  <a:lnTo>
                    <a:pt x="1122" y="924"/>
                  </a:lnTo>
                  <a:lnTo>
                    <a:pt x="1110" y="894"/>
                  </a:lnTo>
                  <a:lnTo>
                    <a:pt x="1104" y="804"/>
                  </a:lnTo>
                  <a:lnTo>
                    <a:pt x="1110" y="798"/>
                  </a:lnTo>
                  <a:lnTo>
                    <a:pt x="1122" y="774"/>
                  </a:lnTo>
                  <a:lnTo>
                    <a:pt x="1128" y="768"/>
                  </a:lnTo>
                  <a:lnTo>
                    <a:pt x="1128" y="654"/>
                  </a:lnTo>
                  <a:lnTo>
                    <a:pt x="1152" y="648"/>
                  </a:lnTo>
                  <a:lnTo>
                    <a:pt x="1152" y="612"/>
                  </a:lnTo>
                  <a:lnTo>
                    <a:pt x="1158" y="600"/>
                  </a:lnTo>
                  <a:lnTo>
                    <a:pt x="1158" y="594"/>
                  </a:lnTo>
                  <a:lnTo>
                    <a:pt x="1164" y="588"/>
                  </a:lnTo>
                  <a:lnTo>
                    <a:pt x="1176" y="588"/>
                  </a:lnTo>
                  <a:lnTo>
                    <a:pt x="1182" y="594"/>
                  </a:lnTo>
                  <a:lnTo>
                    <a:pt x="1188" y="594"/>
                  </a:lnTo>
                  <a:lnTo>
                    <a:pt x="1188" y="588"/>
                  </a:lnTo>
                  <a:lnTo>
                    <a:pt x="1194" y="576"/>
                  </a:lnTo>
                  <a:lnTo>
                    <a:pt x="1194" y="564"/>
                  </a:lnTo>
                  <a:lnTo>
                    <a:pt x="1200" y="558"/>
                  </a:lnTo>
                  <a:lnTo>
                    <a:pt x="1206" y="546"/>
                  </a:lnTo>
                  <a:lnTo>
                    <a:pt x="1206" y="540"/>
                  </a:lnTo>
                  <a:lnTo>
                    <a:pt x="1206" y="546"/>
                  </a:lnTo>
                  <a:lnTo>
                    <a:pt x="1182" y="546"/>
                  </a:lnTo>
                  <a:lnTo>
                    <a:pt x="1176" y="534"/>
                  </a:lnTo>
                  <a:lnTo>
                    <a:pt x="1176" y="528"/>
                  </a:lnTo>
                  <a:lnTo>
                    <a:pt x="1134" y="528"/>
                  </a:lnTo>
                  <a:lnTo>
                    <a:pt x="1122" y="516"/>
                  </a:lnTo>
                  <a:lnTo>
                    <a:pt x="1110" y="516"/>
                  </a:lnTo>
                  <a:lnTo>
                    <a:pt x="1092" y="510"/>
                  </a:lnTo>
                  <a:lnTo>
                    <a:pt x="1080" y="498"/>
                  </a:lnTo>
                  <a:lnTo>
                    <a:pt x="1080" y="468"/>
                  </a:lnTo>
                  <a:lnTo>
                    <a:pt x="1068" y="456"/>
                  </a:lnTo>
                  <a:lnTo>
                    <a:pt x="1068" y="420"/>
                  </a:lnTo>
                  <a:lnTo>
                    <a:pt x="1074" y="420"/>
                  </a:lnTo>
                  <a:lnTo>
                    <a:pt x="1080" y="414"/>
                  </a:lnTo>
                  <a:lnTo>
                    <a:pt x="1080" y="408"/>
                  </a:lnTo>
                  <a:lnTo>
                    <a:pt x="1068" y="396"/>
                  </a:lnTo>
                  <a:lnTo>
                    <a:pt x="1056" y="390"/>
                  </a:lnTo>
                  <a:lnTo>
                    <a:pt x="1050" y="384"/>
                  </a:lnTo>
                  <a:lnTo>
                    <a:pt x="1050" y="360"/>
                  </a:lnTo>
                  <a:lnTo>
                    <a:pt x="1038" y="354"/>
                  </a:lnTo>
                  <a:lnTo>
                    <a:pt x="1032" y="342"/>
                  </a:lnTo>
                  <a:lnTo>
                    <a:pt x="1032" y="330"/>
                  </a:lnTo>
                  <a:lnTo>
                    <a:pt x="1038" y="318"/>
                  </a:lnTo>
                  <a:lnTo>
                    <a:pt x="1038" y="294"/>
                  </a:lnTo>
                  <a:lnTo>
                    <a:pt x="1026" y="282"/>
                  </a:lnTo>
                  <a:lnTo>
                    <a:pt x="1020" y="270"/>
                  </a:lnTo>
                  <a:lnTo>
                    <a:pt x="1008" y="258"/>
                  </a:lnTo>
                  <a:lnTo>
                    <a:pt x="1002" y="246"/>
                  </a:lnTo>
                  <a:lnTo>
                    <a:pt x="996" y="240"/>
                  </a:lnTo>
                  <a:lnTo>
                    <a:pt x="990" y="228"/>
                  </a:lnTo>
                  <a:lnTo>
                    <a:pt x="948" y="228"/>
                  </a:lnTo>
                  <a:lnTo>
                    <a:pt x="930" y="222"/>
                  </a:lnTo>
                  <a:lnTo>
                    <a:pt x="930" y="228"/>
                  </a:lnTo>
                  <a:lnTo>
                    <a:pt x="912" y="228"/>
                  </a:lnTo>
                  <a:lnTo>
                    <a:pt x="900" y="240"/>
                  </a:lnTo>
                  <a:lnTo>
                    <a:pt x="888" y="264"/>
                  </a:lnTo>
                  <a:lnTo>
                    <a:pt x="876" y="276"/>
                  </a:lnTo>
                  <a:lnTo>
                    <a:pt x="852" y="288"/>
                  </a:lnTo>
                  <a:lnTo>
                    <a:pt x="840" y="288"/>
                  </a:lnTo>
                  <a:lnTo>
                    <a:pt x="822" y="276"/>
                  </a:lnTo>
                  <a:lnTo>
                    <a:pt x="810" y="270"/>
                  </a:lnTo>
                  <a:lnTo>
                    <a:pt x="780" y="240"/>
                  </a:lnTo>
                  <a:lnTo>
                    <a:pt x="780" y="228"/>
                  </a:lnTo>
                  <a:lnTo>
                    <a:pt x="786" y="216"/>
                  </a:lnTo>
                  <a:lnTo>
                    <a:pt x="786" y="174"/>
                  </a:lnTo>
                  <a:lnTo>
                    <a:pt x="780" y="162"/>
                  </a:lnTo>
                  <a:lnTo>
                    <a:pt x="768" y="150"/>
                  </a:lnTo>
                  <a:lnTo>
                    <a:pt x="756" y="144"/>
                  </a:lnTo>
                  <a:lnTo>
                    <a:pt x="744" y="144"/>
                  </a:lnTo>
                  <a:lnTo>
                    <a:pt x="738" y="114"/>
                  </a:lnTo>
                  <a:lnTo>
                    <a:pt x="708" y="102"/>
                  </a:lnTo>
                  <a:lnTo>
                    <a:pt x="708" y="78"/>
                  </a:lnTo>
                  <a:lnTo>
                    <a:pt x="696" y="66"/>
                  </a:lnTo>
                  <a:lnTo>
                    <a:pt x="582" y="66"/>
                  </a:lnTo>
                  <a:lnTo>
                    <a:pt x="576" y="72"/>
                  </a:lnTo>
                  <a:lnTo>
                    <a:pt x="576" y="90"/>
                  </a:lnTo>
                  <a:lnTo>
                    <a:pt x="570" y="102"/>
                  </a:lnTo>
                  <a:lnTo>
                    <a:pt x="570" y="108"/>
                  </a:lnTo>
                  <a:lnTo>
                    <a:pt x="366" y="108"/>
                  </a:lnTo>
                  <a:lnTo>
                    <a:pt x="156" y="12"/>
                  </a:lnTo>
                  <a:lnTo>
                    <a:pt x="150" y="12"/>
                  </a:lnTo>
                  <a:lnTo>
                    <a:pt x="150" y="6"/>
                  </a:lnTo>
                  <a:lnTo>
                    <a:pt x="156" y="0"/>
                  </a:lnTo>
                  <a:lnTo>
                    <a:pt x="12" y="6"/>
                  </a:lnTo>
                  <a:lnTo>
                    <a:pt x="6" y="0"/>
                  </a:lnTo>
                  <a:lnTo>
                    <a:pt x="0" y="18"/>
                  </a:lnTo>
                  <a:lnTo>
                    <a:pt x="0" y="48"/>
                  </a:lnTo>
                  <a:lnTo>
                    <a:pt x="6" y="60"/>
                  </a:lnTo>
                  <a:lnTo>
                    <a:pt x="12" y="66"/>
                  </a:lnTo>
                  <a:lnTo>
                    <a:pt x="18" y="78"/>
                  </a:lnTo>
                  <a:lnTo>
                    <a:pt x="0" y="90"/>
                  </a:lnTo>
                  <a:lnTo>
                    <a:pt x="12" y="114"/>
                  </a:lnTo>
                  <a:lnTo>
                    <a:pt x="6" y="126"/>
                  </a:lnTo>
                  <a:lnTo>
                    <a:pt x="24" y="144"/>
                  </a:lnTo>
                  <a:lnTo>
                    <a:pt x="6" y="174"/>
                  </a:lnTo>
                  <a:lnTo>
                    <a:pt x="18" y="180"/>
                  </a:lnTo>
                  <a:lnTo>
                    <a:pt x="18" y="210"/>
                  </a:lnTo>
                  <a:lnTo>
                    <a:pt x="24" y="228"/>
                  </a:lnTo>
                  <a:lnTo>
                    <a:pt x="24" y="240"/>
                  </a:lnTo>
                  <a:lnTo>
                    <a:pt x="30" y="252"/>
                  </a:lnTo>
                  <a:lnTo>
                    <a:pt x="42" y="264"/>
                  </a:lnTo>
                  <a:lnTo>
                    <a:pt x="60" y="264"/>
                  </a:lnTo>
                  <a:lnTo>
                    <a:pt x="60" y="270"/>
                  </a:lnTo>
                  <a:lnTo>
                    <a:pt x="66" y="276"/>
                  </a:lnTo>
                  <a:lnTo>
                    <a:pt x="72" y="288"/>
                  </a:lnTo>
                  <a:lnTo>
                    <a:pt x="84" y="300"/>
                  </a:lnTo>
                  <a:lnTo>
                    <a:pt x="90" y="318"/>
                  </a:lnTo>
                  <a:lnTo>
                    <a:pt x="96" y="330"/>
                  </a:lnTo>
                  <a:lnTo>
                    <a:pt x="96" y="342"/>
                  </a:lnTo>
                  <a:lnTo>
                    <a:pt x="78" y="378"/>
                  </a:lnTo>
                  <a:lnTo>
                    <a:pt x="72" y="384"/>
                  </a:lnTo>
                  <a:lnTo>
                    <a:pt x="72" y="390"/>
                  </a:lnTo>
                  <a:lnTo>
                    <a:pt x="84" y="396"/>
                  </a:lnTo>
                  <a:lnTo>
                    <a:pt x="72" y="414"/>
                  </a:lnTo>
                  <a:lnTo>
                    <a:pt x="60" y="396"/>
                  </a:lnTo>
                  <a:lnTo>
                    <a:pt x="12" y="390"/>
                  </a:lnTo>
                  <a:lnTo>
                    <a:pt x="36" y="414"/>
                  </a:lnTo>
                  <a:lnTo>
                    <a:pt x="42" y="438"/>
                  </a:lnTo>
                  <a:lnTo>
                    <a:pt x="66" y="444"/>
                  </a:lnTo>
                  <a:lnTo>
                    <a:pt x="78" y="456"/>
                  </a:lnTo>
                  <a:lnTo>
                    <a:pt x="84" y="468"/>
                  </a:lnTo>
                  <a:lnTo>
                    <a:pt x="90" y="474"/>
                  </a:lnTo>
                  <a:lnTo>
                    <a:pt x="96" y="474"/>
                  </a:lnTo>
                  <a:lnTo>
                    <a:pt x="102" y="468"/>
                  </a:lnTo>
                  <a:lnTo>
                    <a:pt x="108" y="468"/>
                  </a:lnTo>
                  <a:lnTo>
                    <a:pt x="120" y="462"/>
                  </a:lnTo>
                  <a:lnTo>
                    <a:pt x="126" y="456"/>
                  </a:lnTo>
                  <a:lnTo>
                    <a:pt x="126" y="480"/>
                  </a:lnTo>
                  <a:lnTo>
                    <a:pt x="144" y="516"/>
                  </a:lnTo>
                  <a:lnTo>
                    <a:pt x="156" y="528"/>
                  </a:lnTo>
                  <a:lnTo>
                    <a:pt x="168" y="552"/>
                  </a:lnTo>
                  <a:lnTo>
                    <a:pt x="168" y="564"/>
                  </a:lnTo>
                  <a:lnTo>
                    <a:pt x="156" y="588"/>
                  </a:lnTo>
                  <a:lnTo>
                    <a:pt x="150" y="606"/>
                  </a:lnTo>
                  <a:lnTo>
                    <a:pt x="150" y="618"/>
                  </a:lnTo>
                  <a:lnTo>
                    <a:pt x="180" y="648"/>
                  </a:lnTo>
                  <a:lnTo>
                    <a:pt x="192" y="666"/>
                  </a:lnTo>
                  <a:lnTo>
                    <a:pt x="222" y="696"/>
                  </a:lnTo>
                  <a:lnTo>
                    <a:pt x="234" y="714"/>
                  </a:lnTo>
                  <a:lnTo>
                    <a:pt x="264" y="744"/>
                  </a:lnTo>
                  <a:lnTo>
                    <a:pt x="258" y="750"/>
                  </a:lnTo>
                  <a:lnTo>
                    <a:pt x="258" y="762"/>
                  </a:lnTo>
                  <a:lnTo>
                    <a:pt x="252" y="768"/>
                  </a:lnTo>
                  <a:lnTo>
                    <a:pt x="252" y="780"/>
                  </a:lnTo>
                  <a:lnTo>
                    <a:pt x="258" y="786"/>
                  </a:lnTo>
                  <a:lnTo>
                    <a:pt x="276" y="786"/>
                  </a:lnTo>
                  <a:lnTo>
                    <a:pt x="288" y="780"/>
                  </a:lnTo>
                  <a:lnTo>
                    <a:pt x="294" y="768"/>
                  </a:lnTo>
                  <a:lnTo>
                    <a:pt x="306" y="762"/>
                  </a:lnTo>
                  <a:lnTo>
                    <a:pt x="312" y="756"/>
                  </a:lnTo>
                  <a:lnTo>
                    <a:pt x="306" y="738"/>
                  </a:lnTo>
                  <a:lnTo>
                    <a:pt x="306" y="732"/>
                  </a:lnTo>
                  <a:lnTo>
                    <a:pt x="300" y="726"/>
                  </a:lnTo>
                  <a:lnTo>
                    <a:pt x="300" y="708"/>
                  </a:lnTo>
                  <a:lnTo>
                    <a:pt x="288" y="684"/>
                  </a:lnTo>
                  <a:lnTo>
                    <a:pt x="282" y="678"/>
                  </a:lnTo>
                  <a:lnTo>
                    <a:pt x="258" y="678"/>
                  </a:lnTo>
                  <a:lnTo>
                    <a:pt x="240" y="648"/>
                  </a:lnTo>
                  <a:lnTo>
                    <a:pt x="240" y="576"/>
                  </a:lnTo>
                  <a:lnTo>
                    <a:pt x="222" y="546"/>
                  </a:lnTo>
                  <a:lnTo>
                    <a:pt x="228" y="534"/>
                  </a:lnTo>
                  <a:lnTo>
                    <a:pt x="228" y="528"/>
                  </a:lnTo>
                  <a:lnTo>
                    <a:pt x="234" y="516"/>
                  </a:lnTo>
                  <a:lnTo>
                    <a:pt x="234" y="492"/>
                  </a:lnTo>
                  <a:lnTo>
                    <a:pt x="228" y="486"/>
                  </a:lnTo>
                  <a:lnTo>
                    <a:pt x="216" y="480"/>
                  </a:lnTo>
                  <a:lnTo>
                    <a:pt x="210" y="474"/>
                  </a:lnTo>
                  <a:lnTo>
                    <a:pt x="198" y="474"/>
                  </a:lnTo>
                  <a:lnTo>
                    <a:pt x="198" y="432"/>
                  </a:lnTo>
                  <a:lnTo>
                    <a:pt x="168" y="396"/>
                  </a:lnTo>
                  <a:lnTo>
                    <a:pt x="174" y="336"/>
                  </a:lnTo>
                  <a:lnTo>
                    <a:pt x="168" y="330"/>
                  </a:lnTo>
                  <a:lnTo>
                    <a:pt x="162" y="318"/>
                  </a:lnTo>
                  <a:lnTo>
                    <a:pt x="144" y="300"/>
                  </a:lnTo>
                  <a:lnTo>
                    <a:pt x="138" y="288"/>
                  </a:lnTo>
                  <a:lnTo>
                    <a:pt x="138" y="276"/>
                  </a:lnTo>
                  <a:lnTo>
                    <a:pt x="132" y="264"/>
                  </a:lnTo>
                  <a:lnTo>
                    <a:pt x="132" y="246"/>
                  </a:lnTo>
                  <a:lnTo>
                    <a:pt x="126" y="240"/>
                  </a:lnTo>
                  <a:lnTo>
                    <a:pt x="120" y="228"/>
                  </a:lnTo>
                  <a:lnTo>
                    <a:pt x="108" y="216"/>
                  </a:lnTo>
                  <a:lnTo>
                    <a:pt x="102" y="204"/>
                  </a:lnTo>
                  <a:lnTo>
                    <a:pt x="96" y="198"/>
                  </a:lnTo>
                  <a:lnTo>
                    <a:pt x="96" y="192"/>
                  </a:lnTo>
                  <a:lnTo>
                    <a:pt x="102" y="186"/>
                  </a:lnTo>
                  <a:lnTo>
                    <a:pt x="114" y="162"/>
                  </a:lnTo>
                  <a:lnTo>
                    <a:pt x="114" y="114"/>
                  </a:lnTo>
                  <a:lnTo>
                    <a:pt x="120" y="108"/>
                  </a:lnTo>
                  <a:lnTo>
                    <a:pt x="126" y="96"/>
                  </a:lnTo>
                  <a:lnTo>
                    <a:pt x="126" y="60"/>
                  </a:lnTo>
                  <a:lnTo>
                    <a:pt x="132" y="66"/>
                  </a:lnTo>
                  <a:lnTo>
                    <a:pt x="144" y="72"/>
                  </a:lnTo>
                  <a:lnTo>
                    <a:pt x="150" y="84"/>
                  </a:lnTo>
                  <a:lnTo>
                    <a:pt x="162" y="90"/>
                  </a:lnTo>
                  <a:lnTo>
                    <a:pt x="180" y="90"/>
                  </a:lnTo>
                  <a:lnTo>
                    <a:pt x="186" y="84"/>
                  </a:lnTo>
                  <a:lnTo>
                    <a:pt x="198" y="84"/>
                  </a:lnTo>
                  <a:lnTo>
                    <a:pt x="198" y="102"/>
                  </a:lnTo>
                  <a:lnTo>
                    <a:pt x="204" y="108"/>
                  </a:lnTo>
                  <a:lnTo>
                    <a:pt x="216" y="114"/>
                  </a:lnTo>
                  <a:lnTo>
                    <a:pt x="234" y="114"/>
                  </a:lnTo>
                  <a:lnTo>
                    <a:pt x="234" y="120"/>
                  </a:lnTo>
                  <a:lnTo>
                    <a:pt x="228" y="126"/>
                  </a:lnTo>
                  <a:lnTo>
                    <a:pt x="228" y="186"/>
                  </a:lnTo>
                  <a:lnTo>
                    <a:pt x="240" y="258"/>
                  </a:lnTo>
                  <a:lnTo>
                    <a:pt x="240" y="270"/>
                  </a:lnTo>
                  <a:lnTo>
                    <a:pt x="246" y="282"/>
                  </a:lnTo>
                  <a:lnTo>
                    <a:pt x="252" y="306"/>
                  </a:lnTo>
                  <a:lnTo>
                    <a:pt x="264" y="342"/>
                  </a:lnTo>
                  <a:lnTo>
                    <a:pt x="276" y="372"/>
                  </a:lnTo>
                  <a:lnTo>
                    <a:pt x="282" y="384"/>
                  </a:lnTo>
                  <a:lnTo>
                    <a:pt x="324" y="384"/>
                  </a:lnTo>
                  <a:lnTo>
                    <a:pt x="318" y="390"/>
                  </a:lnTo>
                  <a:lnTo>
                    <a:pt x="306" y="414"/>
                  </a:lnTo>
                  <a:lnTo>
                    <a:pt x="318" y="438"/>
                  </a:lnTo>
                  <a:lnTo>
                    <a:pt x="330" y="444"/>
                  </a:lnTo>
                  <a:lnTo>
                    <a:pt x="336" y="450"/>
                  </a:lnTo>
                  <a:lnTo>
                    <a:pt x="348" y="450"/>
                  </a:lnTo>
                  <a:lnTo>
                    <a:pt x="354" y="474"/>
                  </a:lnTo>
                  <a:lnTo>
                    <a:pt x="384" y="474"/>
                  </a:lnTo>
                  <a:lnTo>
                    <a:pt x="390" y="516"/>
                  </a:lnTo>
                  <a:lnTo>
                    <a:pt x="384" y="516"/>
                  </a:lnTo>
                  <a:lnTo>
                    <a:pt x="378" y="522"/>
                  </a:lnTo>
                  <a:lnTo>
                    <a:pt x="366" y="528"/>
                  </a:lnTo>
                  <a:lnTo>
                    <a:pt x="360" y="534"/>
                  </a:lnTo>
                  <a:lnTo>
                    <a:pt x="354" y="546"/>
                  </a:lnTo>
                  <a:lnTo>
                    <a:pt x="354" y="558"/>
                  </a:lnTo>
                  <a:lnTo>
                    <a:pt x="360" y="564"/>
                  </a:lnTo>
                  <a:lnTo>
                    <a:pt x="372" y="570"/>
                  </a:lnTo>
                  <a:lnTo>
                    <a:pt x="384" y="558"/>
                  </a:lnTo>
                  <a:lnTo>
                    <a:pt x="384" y="564"/>
                  </a:lnTo>
                  <a:lnTo>
                    <a:pt x="396" y="576"/>
                  </a:lnTo>
                  <a:lnTo>
                    <a:pt x="396" y="588"/>
                  </a:lnTo>
                  <a:lnTo>
                    <a:pt x="402" y="594"/>
                  </a:lnTo>
                  <a:lnTo>
                    <a:pt x="414" y="594"/>
                  </a:lnTo>
                  <a:lnTo>
                    <a:pt x="426" y="600"/>
                  </a:lnTo>
                  <a:lnTo>
                    <a:pt x="432" y="600"/>
                  </a:lnTo>
                  <a:lnTo>
                    <a:pt x="438" y="606"/>
                  </a:lnTo>
                  <a:lnTo>
                    <a:pt x="438" y="624"/>
                  </a:lnTo>
                  <a:lnTo>
                    <a:pt x="432" y="630"/>
                  </a:lnTo>
                  <a:lnTo>
                    <a:pt x="432" y="636"/>
                  </a:lnTo>
                  <a:lnTo>
                    <a:pt x="426" y="648"/>
                  </a:lnTo>
                  <a:lnTo>
                    <a:pt x="426" y="654"/>
                  </a:lnTo>
                  <a:lnTo>
                    <a:pt x="468" y="654"/>
                  </a:lnTo>
                  <a:lnTo>
                    <a:pt x="468" y="684"/>
                  </a:lnTo>
                  <a:lnTo>
                    <a:pt x="504" y="720"/>
                  </a:lnTo>
                  <a:lnTo>
                    <a:pt x="510" y="732"/>
                  </a:lnTo>
                  <a:lnTo>
                    <a:pt x="528" y="750"/>
                  </a:lnTo>
                  <a:lnTo>
                    <a:pt x="534" y="768"/>
                  </a:lnTo>
                  <a:lnTo>
                    <a:pt x="546" y="780"/>
                  </a:lnTo>
                  <a:lnTo>
                    <a:pt x="552" y="798"/>
                  </a:lnTo>
                  <a:lnTo>
                    <a:pt x="558" y="810"/>
                  </a:lnTo>
                  <a:lnTo>
                    <a:pt x="558" y="870"/>
                  </a:lnTo>
                  <a:lnTo>
                    <a:pt x="564" y="882"/>
                  </a:lnTo>
                  <a:lnTo>
                    <a:pt x="576" y="894"/>
                  </a:lnTo>
                  <a:lnTo>
                    <a:pt x="576" y="906"/>
                  </a:lnTo>
                  <a:lnTo>
                    <a:pt x="570" y="918"/>
                  </a:lnTo>
                  <a:lnTo>
                    <a:pt x="552" y="936"/>
                  </a:lnTo>
                  <a:lnTo>
                    <a:pt x="546" y="948"/>
                  </a:lnTo>
                  <a:lnTo>
                    <a:pt x="546" y="954"/>
                  </a:lnTo>
                  <a:lnTo>
                    <a:pt x="552" y="960"/>
                  </a:lnTo>
                  <a:lnTo>
                    <a:pt x="564" y="966"/>
                  </a:lnTo>
                  <a:lnTo>
                    <a:pt x="540" y="966"/>
                  </a:lnTo>
                  <a:lnTo>
                    <a:pt x="528" y="972"/>
                  </a:lnTo>
                  <a:lnTo>
                    <a:pt x="528" y="1038"/>
                  </a:lnTo>
                  <a:lnTo>
                    <a:pt x="534" y="1056"/>
                  </a:lnTo>
                  <a:lnTo>
                    <a:pt x="540" y="1062"/>
                  </a:lnTo>
                  <a:lnTo>
                    <a:pt x="546" y="1074"/>
                  </a:lnTo>
                  <a:lnTo>
                    <a:pt x="558" y="1074"/>
                  </a:lnTo>
                  <a:lnTo>
                    <a:pt x="576" y="1080"/>
                  </a:lnTo>
                  <a:lnTo>
                    <a:pt x="600" y="1080"/>
                  </a:lnTo>
                  <a:lnTo>
                    <a:pt x="612" y="1086"/>
                  </a:lnTo>
                  <a:lnTo>
                    <a:pt x="636" y="1110"/>
                  </a:lnTo>
                  <a:lnTo>
                    <a:pt x="642" y="1122"/>
                  </a:lnTo>
                  <a:lnTo>
                    <a:pt x="648" y="1140"/>
                  </a:lnTo>
                  <a:lnTo>
                    <a:pt x="654" y="1152"/>
                  </a:lnTo>
                  <a:lnTo>
                    <a:pt x="666" y="1164"/>
                  </a:lnTo>
                  <a:lnTo>
                    <a:pt x="678" y="1170"/>
                  </a:lnTo>
                  <a:lnTo>
                    <a:pt x="732" y="1170"/>
                  </a:lnTo>
                  <a:lnTo>
                    <a:pt x="750" y="1176"/>
                  </a:lnTo>
                  <a:lnTo>
                    <a:pt x="762" y="1182"/>
                  </a:lnTo>
                  <a:lnTo>
                    <a:pt x="768" y="1188"/>
                  </a:lnTo>
                  <a:lnTo>
                    <a:pt x="774" y="1200"/>
                  </a:lnTo>
                  <a:lnTo>
                    <a:pt x="786" y="1218"/>
                  </a:lnTo>
                  <a:lnTo>
                    <a:pt x="810" y="1242"/>
                  </a:lnTo>
                  <a:lnTo>
                    <a:pt x="834" y="1254"/>
                  </a:lnTo>
                  <a:lnTo>
                    <a:pt x="870" y="1266"/>
                  </a:lnTo>
                  <a:lnTo>
                    <a:pt x="912" y="1272"/>
                  </a:lnTo>
                  <a:lnTo>
                    <a:pt x="942" y="1278"/>
                  </a:lnTo>
                  <a:lnTo>
                    <a:pt x="960" y="1290"/>
                  </a:lnTo>
                  <a:lnTo>
                    <a:pt x="966" y="1302"/>
                  </a:lnTo>
                  <a:lnTo>
                    <a:pt x="978" y="1314"/>
                  </a:lnTo>
                  <a:lnTo>
                    <a:pt x="990" y="1320"/>
                  </a:lnTo>
                  <a:lnTo>
                    <a:pt x="996" y="1320"/>
                  </a:lnTo>
                  <a:lnTo>
                    <a:pt x="1002" y="1326"/>
                  </a:lnTo>
                  <a:lnTo>
                    <a:pt x="1008" y="1338"/>
                  </a:lnTo>
                  <a:lnTo>
                    <a:pt x="1014" y="1344"/>
                  </a:lnTo>
                  <a:lnTo>
                    <a:pt x="1080" y="1344"/>
                  </a:lnTo>
                  <a:lnTo>
                    <a:pt x="1092" y="1356"/>
                  </a:lnTo>
                  <a:lnTo>
                    <a:pt x="1098" y="1368"/>
                  </a:lnTo>
                  <a:lnTo>
                    <a:pt x="1104" y="1374"/>
                  </a:lnTo>
                  <a:lnTo>
                    <a:pt x="1116" y="1374"/>
                  </a:lnTo>
                  <a:lnTo>
                    <a:pt x="1140" y="1362"/>
                  </a:lnTo>
                  <a:lnTo>
                    <a:pt x="1170" y="1350"/>
                  </a:lnTo>
                  <a:lnTo>
                    <a:pt x="1206" y="1332"/>
                  </a:lnTo>
                  <a:lnTo>
                    <a:pt x="1260" y="1314"/>
                  </a:lnTo>
                  <a:lnTo>
                    <a:pt x="1278" y="1326"/>
                  </a:lnTo>
                  <a:lnTo>
                    <a:pt x="1308" y="1350"/>
                  </a:lnTo>
                  <a:lnTo>
                    <a:pt x="1344" y="1374"/>
                  </a:lnTo>
                  <a:lnTo>
                    <a:pt x="1386" y="1416"/>
                  </a:lnTo>
                  <a:lnTo>
                    <a:pt x="1386" y="1428"/>
                  </a:lnTo>
                  <a:lnTo>
                    <a:pt x="1392" y="1446"/>
                  </a:lnTo>
                  <a:lnTo>
                    <a:pt x="1398" y="1458"/>
                  </a:lnTo>
                  <a:lnTo>
                    <a:pt x="1416" y="1458"/>
                  </a:lnTo>
                  <a:lnTo>
                    <a:pt x="1422" y="1452"/>
                  </a:lnTo>
                  <a:lnTo>
                    <a:pt x="1422" y="1440"/>
                  </a:lnTo>
                  <a:close/>
                </a:path>
              </a:pathLst>
            </a:custGeom>
            <a:solidFill>
              <a:srgbClr val="0062AE"/>
            </a:solidFill>
            <a:ln w="3175" algn="ctr">
              <a:solidFill>
                <a:srgbClr val="A1ADB8"/>
              </a:solidFill>
              <a:round/>
              <a:headEnd/>
              <a:tailEnd/>
            </a:ln>
            <a:effec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dirty="0">
                <a:solidFill>
                  <a:prstClr val="black"/>
                </a:solidFill>
                <a:cs typeface="Calibri" pitchFamily="34" charset="0"/>
              </a:endParaRPr>
            </a:p>
          </p:txBody>
        </p:sp>
        <p:sp>
          <p:nvSpPr>
            <p:cNvPr id="27" name="Malaysia" descr="© INSCALE GmbH, 05.05.2010&#10;http://www.presentationload.com/">
              <a:extLst>
                <a:ext uri="{FF2B5EF4-FFF2-40B4-BE49-F238E27FC236}">
                  <a16:creationId xmlns:a16="http://schemas.microsoft.com/office/drawing/2014/main" id="{78EDCF38-AFBF-5F75-DD8A-B910563C7D52}"/>
                </a:ext>
              </a:extLst>
            </p:cNvPr>
            <p:cNvSpPr>
              <a:spLocks/>
            </p:cNvSpPr>
            <p:nvPr/>
          </p:nvSpPr>
          <p:spPr bwMode="gray">
            <a:xfrm>
              <a:off x="7112445" y="4191532"/>
              <a:ext cx="122238" cy="176213"/>
            </a:xfrm>
            <a:custGeom>
              <a:avLst/>
              <a:gdLst>
                <a:gd name="T0" fmla="*/ 2147483647 w 306"/>
                <a:gd name="T1" fmla="*/ 2147483647 h 438"/>
                <a:gd name="T2" fmla="*/ 2147483647 w 306"/>
                <a:gd name="T3" fmla="*/ 2147483647 h 438"/>
                <a:gd name="T4" fmla="*/ 2147483647 w 306"/>
                <a:gd name="T5" fmla="*/ 2147483647 h 438"/>
                <a:gd name="T6" fmla="*/ 2147483647 w 306"/>
                <a:gd name="T7" fmla="*/ 2147483647 h 438"/>
                <a:gd name="T8" fmla="*/ 2147483647 w 306"/>
                <a:gd name="T9" fmla="*/ 2147483647 h 438"/>
                <a:gd name="T10" fmla="*/ 2147483647 w 306"/>
                <a:gd name="T11" fmla="*/ 2147483647 h 438"/>
                <a:gd name="T12" fmla="*/ 2147483647 w 306"/>
                <a:gd name="T13" fmla="*/ 2147483647 h 438"/>
                <a:gd name="T14" fmla="*/ 2147483647 w 306"/>
                <a:gd name="T15" fmla="*/ 2147483647 h 438"/>
                <a:gd name="T16" fmla="*/ 2147483647 w 306"/>
                <a:gd name="T17" fmla="*/ 2147483647 h 438"/>
                <a:gd name="T18" fmla="*/ 2147483647 w 306"/>
                <a:gd name="T19" fmla="*/ 2147483647 h 438"/>
                <a:gd name="T20" fmla="*/ 2147483647 w 306"/>
                <a:gd name="T21" fmla="*/ 2147483647 h 438"/>
                <a:gd name="T22" fmla="*/ 2147483647 w 306"/>
                <a:gd name="T23" fmla="*/ 2147483647 h 438"/>
                <a:gd name="T24" fmla="*/ 2147483647 w 306"/>
                <a:gd name="T25" fmla="*/ 2147483647 h 438"/>
                <a:gd name="T26" fmla="*/ 2147483647 w 306"/>
                <a:gd name="T27" fmla="*/ 2147483647 h 438"/>
                <a:gd name="T28" fmla="*/ 2147483647 w 306"/>
                <a:gd name="T29" fmla="*/ 2147483647 h 438"/>
                <a:gd name="T30" fmla="*/ 2147483647 w 306"/>
                <a:gd name="T31" fmla="*/ 2147483647 h 438"/>
                <a:gd name="T32" fmla="*/ 2147483647 w 306"/>
                <a:gd name="T33" fmla="*/ 2147483647 h 438"/>
                <a:gd name="T34" fmla="*/ 2147483647 w 306"/>
                <a:gd name="T35" fmla="*/ 2147483647 h 438"/>
                <a:gd name="T36" fmla="*/ 2147483647 w 306"/>
                <a:gd name="T37" fmla="*/ 2147483647 h 438"/>
                <a:gd name="T38" fmla="*/ 2147483647 w 306"/>
                <a:gd name="T39" fmla="*/ 2147483647 h 438"/>
                <a:gd name="T40" fmla="*/ 2147483647 w 306"/>
                <a:gd name="T41" fmla="*/ 2147483647 h 438"/>
                <a:gd name="T42" fmla="*/ 2147483647 w 306"/>
                <a:gd name="T43" fmla="*/ 2147483647 h 438"/>
                <a:gd name="T44" fmla="*/ 2147483647 w 306"/>
                <a:gd name="T45" fmla="*/ 2147483647 h 438"/>
                <a:gd name="T46" fmla="*/ 2147483647 w 306"/>
                <a:gd name="T47" fmla="*/ 2147483647 h 438"/>
                <a:gd name="T48" fmla="*/ 2147483647 w 306"/>
                <a:gd name="T49" fmla="*/ 2147483647 h 438"/>
                <a:gd name="T50" fmla="*/ 2147483647 w 306"/>
                <a:gd name="T51" fmla="*/ 2147483647 h 438"/>
                <a:gd name="T52" fmla="*/ 2147483647 w 306"/>
                <a:gd name="T53" fmla="*/ 2147483647 h 438"/>
                <a:gd name="T54" fmla="*/ 2147483647 w 306"/>
                <a:gd name="T55" fmla="*/ 2147483647 h 438"/>
                <a:gd name="T56" fmla="*/ 2147483647 w 306"/>
                <a:gd name="T57" fmla="*/ 2147483647 h 438"/>
                <a:gd name="T58" fmla="*/ 2147483647 w 306"/>
                <a:gd name="T59" fmla="*/ 2147483647 h 438"/>
                <a:gd name="T60" fmla="*/ 2147483647 w 306"/>
                <a:gd name="T61" fmla="*/ 2147483647 h 438"/>
                <a:gd name="T62" fmla="*/ 2147483647 w 306"/>
                <a:gd name="T63" fmla="*/ 2147483647 h 438"/>
                <a:gd name="T64" fmla="*/ 2147483647 w 306"/>
                <a:gd name="T65" fmla="*/ 2147483647 h 438"/>
                <a:gd name="T66" fmla="*/ 2147483647 w 306"/>
                <a:gd name="T67" fmla="*/ 2147483647 h 438"/>
                <a:gd name="T68" fmla="*/ 2147483647 w 306"/>
                <a:gd name="T69" fmla="*/ 2147483647 h 438"/>
                <a:gd name="T70" fmla="*/ 2147483647 w 306"/>
                <a:gd name="T71" fmla="*/ 2147483647 h 438"/>
                <a:gd name="T72" fmla="*/ 2147483647 w 306"/>
                <a:gd name="T73" fmla="*/ 2147483647 h 438"/>
                <a:gd name="T74" fmla="*/ 2147483647 w 306"/>
                <a:gd name="T75" fmla="*/ 2147483647 h 438"/>
                <a:gd name="T76" fmla="*/ 2147483647 w 306"/>
                <a:gd name="T77" fmla="*/ 0 h 438"/>
                <a:gd name="T78" fmla="*/ 2147483647 w 306"/>
                <a:gd name="T79" fmla="*/ 2147483647 h 438"/>
                <a:gd name="T80" fmla="*/ 2147483647 w 306"/>
                <a:gd name="T81" fmla="*/ 2147483647 h 43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306"/>
                <a:gd name="T124" fmla="*/ 0 h 438"/>
                <a:gd name="T125" fmla="*/ 306 w 306"/>
                <a:gd name="T126" fmla="*/ 438 h 43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306" h="438">
                  <a:moveTo>
                    <a:pt x="0" y="42"/>
                  </a:moveTo>
                  <a:lnTo>
                    <a:pt x="6" y="138"/>
                  </a:lnTo>
                  <a:lnTo>
                    <a:pt x="18" y="138"/>
                  </a:lnTo>
                  <a:lnTo>
                    <a:pt x="24" y="132"/>
                  </a:lnTo>
                  <a:lnTo>
                    <a:pt x="42" y="132"/>
                  </a:lnTo>
                  <a:lnTo>
                    <a:pt x="54" y="138"/>
                  </a:lnTo>
                  <a:lnTo>
                    <a:pt x="54" y="168"/>
                  </a:lnTo>
                  <a:lnTo>
                    <a:pt x="48" y="180"/>
                  </a:lnTo>
                  <a:lnTo>
                    <a:pt x="48" y="198"/>
                  </a:lnTo>
                  <a:lnTo>
                    <a:pt x="54" y="216"/>
                  </a:lnTo>
                  <a:lnTo>
                    <a:pt x="60" y="228"/>
                  </a:lnTo>
                  <a:lnTo>
                    <a:pt x="66" y="234"/>
                  </a:lnTo>
                  <a:lnTo>
                    <a:pt x="84" y="234"/>
                  </a:lnTo>
                  <a:lnTo>
                    <a:pt x="90" y="228"/>
                  </a:lnTo>
                  <a:lnTo>
                    <a:pt x="90" y="240"/>
                  </a:lnTo>
                  <a:lnTo>
                    <a:pt x="84" y="252"/>
                  </a:lnTo>
                  <a:lnTo>
                    <a:pt x="84" y="282"/>
                  </a:lnTo>
                  <a:lnTo>
                    <a:pt x="96" y="306"/>
                  </a:lnTo>
                  <a:lnTo>
                    <a:pt x="102" y="312"/>
                  </a:lnTo>
                  <a:lnTo>
                    <a:pt x="114" y="318"/>
                  </a:lnTo>
                  <a:lnTo>
                    <a:pt x="132" y="330"/>
                  </a:lnTo>
                  <a:lnTo>
                    <a:pt x="144" y="336"/>
                  </a:lnTo>
                  <a:lnTo>
                    <a:pt x="162" y="354"/>
                  </a:lnTo>
                  <a:lnTo>
                    <a:pt x="168" y="354"/>
                  </a:lnTo>
                  <a:lnTo>
                    <a:pt x="168" y="366"/>
                  </a:lnTo>
                  <a:lnTo>
                    <a:pt x="174" y="372"/>
                  </a:lnTo>
                  <a:lnTo>
                    <a:pt x="174" y="378"/>
                  </a:lnTo>
                  <a:lnTo>
                    <a:pt x="180" y="384"/>
                  </a:lnTo>
                  <a:lnTo>
                    <a:pt x="186" y="384"/>
                  </a:lnTo>
                  <a:lnTo>
                    <a:pt x="198" y="390"/>
                  </a:lnTo>
                  <a:lnTo>
                    <a:pt x="204" y="396"/>
                  </a:lnTo>
                  <a:lnTo>
                    <a:pt x="216" y="396"/>
                  </a:lnTo>
                  <a:lnTo>
                    <a:pt x="222" y="402"/>
                  </a:lnTo>
                  <a:lnTo>
                    <a:pt x="228" y="402"/>
                  </a:lnTo>
                  <a:lnTo>
                    <a:pt x="252" y="438"/>
                  </a:lnTo>
                  <a:lnTo>
                    <a:pt x="300" y="432"/>
                  </a:lnTo>
                  <a:lnTo>
                    <a:pt x="300" y="420"/>
                  </a:lnTo>
                  <a:lnTo>
                    <a:pt x="306" y="408"/>
                  </a:lnTo>
                  <a:lnTo>
                    <a:pt x="306" y="378"/>
                  </a:lnTo>
                  <a:lnTo>
                    <a:pt x="294" y="354"/>
                  </a:lnTo>
                  <a:lnTo>
                    <a:pt x="270" y="330"/>
                  </a:lnTo>
                  <a:lnTo>
                    <a:pt x="264" y="318"/>
                  </a:lnTo>
                  <a:lnTo>
                    <a:pt x="258" y="312"/>
                  </a:lnTo>
                  <a:lnTo>
                    <a:pt x="258" y="288"/>
                  </a:lnTo>
                  <a:lnTo>
                    <a:pt x="252" y="276"/>
                  </a:lnTo>
                  <a:lnTo>
                    <a:pt x="246" y="270"/>
                  </a:lnTo>
                  <a:lnTo>
                    <a:pt x="246" y="258"/>
                  </a:lnTo>
                  <a:lnTo>
                    <a:pt x="252" y="252"/>
                  </a:lnTo>
                  <a:lnTo>
                    <a:pt x="252" y="126"/>
                  </a:lnTo>
                  <a:lnTo>
                    <a:pt x="246" y="114"/>
                  </a:lnTo>
                  <a:lnTo>
                    <a:pt x="222" y="90"/>
                  </a:lnTo>
                  <a:lnTo>
                    <a:pt x="204" y="84"/>
                  </a:lnTo>
                  <a:lnTo>
                    <a:pt x="192" y="72"/>
                  </a:lnTo>
                  <a:lnTo>
                    <a:pt x="180" y="66"/>
                  </a:lnTo>
                  <a:lnTo>
                    <a:pt x="156" y="42"/>
                  </a:lnTo>
                  <a:lnTo>
                    <a:pt x="150" y="54"/>
                  </a:lnTo>
                  <a:lnTo>
                    <a:pt x="144" y="60"/>
                  </a:lnTo>
                  <a:lnTo>
                    <a:pt x="138" y="72"/>
                  </a:lnTo>
                  <a:lnTo>
                    <a:pt x="138" y="78"/>
                  </a:lnTo>
                  <a:lnTo>
                    <a:pt x="132" y="84"/>
                  </a:lnTo>
                  <a:lnTo>
                    <a:pt x="114" y="66"/>
                  </a:lnTo>
                  <a:lnTo>
                    <a:pt x="108" y="66"/>
                  </a:lnTo>
                  <a:lnTo>
                    <a:pt x="102" y="72"/>
                  </a:lnTo>
                  <a:lnTo>
                    <a:pt x="90" y="72"/>
                  </a:lnTo>
                  <a:lnTo>
                    <a:pt x="90" y="78"/>
                  </a:lnTo>
                  <a:lnTo>
                    <a:pt x="72" y="78"/>
                  </a:lnTo>
                  <a:lnTo>
                    <a:pt x="66" y="72"/>
                  </a:lnTo>
                  <a:lnTo>
                    <a:pt x="66" y="66"/>
                  </a:lnTo>
                  <a:lnTo>
                    <a:pt x="78" y="54"/>
                  </a:lnTo>
                  <a:lnTo>
                    <a:pt x="78" y="42"/>
                  </a:lnTo>
                  <a:lnTo>
                    <a:pt x="66" y="42"/>
                  </a:lnTo>
                  <a:lnTo>
                    <a:pt x="66" y="30"/>
                  </a:lnTo>
                  <a:lnTo>
                    <a:pt x="60" y="24"/>
                  </a:lnTo>
                  <a:lnTo>
                    <a:pt x="48" y="18"/>
                  </a:lnTo>
                  <a:lnTo>
                    <a:pt x="30" y="18"/>
                  </a:lnTo>
                  <a:lnTo>
                    <a:pt x="30" y="12"/>
                  </a:lnTo>
                  <a:lnTo>
                    <a:pt x="24" y="0"/>
                  </a:lnTo>
                  <a:lnTo>
                    <a:pt x="12" y="0"/>
                  </a:lnTo>
                  <a:lnTo>
                    <a:pt x="6" y="6"/>
                  </a:lnTo>
                  <a:lnTo>
                    <a:pt x="6" y="18"/>
                  </a:lnTo>
                  <a:lnTo>
                    <a:pt x="12" y="24"/>
                  </a:lnTo>
                  <a:lnTo>
                    <a:pt x="6" y="36"/>
                  </a:lnTo>
                  <a:lnTo>
                    <a:pt x="0" y="42"/>
                  </a:lnTo>
                  <a:close/>
                </a:path>
              </a:pathLst>
            </a:custGeom>
            <a:solidFill>
              <a:srgbClr val="0062AE"/>
            </a:solidFill>
            <a:ln w="3175" algn="ctr">
              <a:solidFill>
                <a:srgbClr val="A1ADB8"/>
              </a:solidFill>
              <a:round/>
              <a:headEnd/>
              <a:tailEnd/>
            </a:ln>
            <a:effec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dirty="0">
                <a:solidFill>
                  <a:srgbClr val="0062AE"/>
                </a:solidFill>
                <a:cs typeface="Calibri" pitchFamily="34" charset="0"/>
              </a:endParaRPr>
            </a:p>
          </p:txBody>
        </p:sp>
        <p:sp>
          <p:nvSpPr>
            <p:cNvPr id="28" name="AutoShape 21" descr="© INSCALE GmbH, 05.05.2010&#10;http://www.presentationload.com/">
              <a:extLst>
                <a:ext uri="{FF2B5EF4-FFF2-40B4-BE49-F238E27FC236}">
                  <a16:creationId xmlns:a16="http://schemas.microsoft.com/office/drawing/2014/main" id="{AE480F0D-E10B-54A3-83D0-C009791ACA4A}"/>
                </a:ext>
              </a:extLst>
            </p:cNvPr>
            <p:cNvSpPr>
              <a:spLocks/>
            </p:cNvSpPr>
            <p:nvPr/>
          </p:nvSpPr>
          <p:spPr bwMode="gray">
            <a:xfrm>
              <a:off x="7399783" y="4170895"/>
              <a:ext cx="277813" cy="212725"/>
            </a:xfrm>
            <a:custGeom>
              <a:avLst/>
              <a:gdLst>
                <a:gd name="T0" fmla="*/ 2147483647 w 690"/>
                <a:gd name="T1" fmla="*/ 2147483647 h 528"/>
                <a:gd name="T2" fmla="*/ 2147483647 w 690"/>
                <a:gd name="T3" fmla="*/ 2147483647 h 528"/>
                <a:gd name="T4" fmla="*/ 2147483647 w 690"/>
                <a:gd name="T5" fmla="*/ 2147483647 h 528"/>
                <a:gd name="T6" fmla="*/ 2147483647 w 690"/>
                <a:gd name="T7" fmla="*/ 2147483647 h 528"/>
                <a:gd name="T8" fmla="*/ 2147483647 w 690"/>
                <a:gd name="T9" fmla="*/ 2147483647 h 528"/>
                <a:gd name="T10" fmla="*/ 2147483647 w 690"/>
                <a:gd name="T11" fmla="*/ 2147483647 h 528"/>
                <a:gd name="T12" fmla="*/ 2147483647 w 690"/>
                <a:gd name="T13" fmla="*/ 2147483647 h 528"/>
                <a:gd name="T14" fmla="*/ 2147483647 w 690"/>
                <a:gd name="T15" fmla="*/ 2147483647 h 528"/>
                <a:gd name="T16" fmla="*/ 2147483647 w 690"/>
                <a:gd name="T17" fmla="*/ 2147483647 h 528"/>
                <a:gd name="T18" fmla="*/ 2147483647 w 690"/>
                <a:gd name="T19" fmla="*/ 2147483647 h 528"/>
                <a:gd name="T20" fmla="*/ 2147483647 w 690"/>
                <a:gd name="T21" fmla="*/ 2147483647 h 528"/>
                <a:gd name="T22" fmla="*/ 2147483647 w 690"/>
                <a:gd name="T23" fmla="*/ 2147483647 h 528"/>
                <a:gd name="T24" fmla="*/ 2147483647 w 690"/>
                <a:gd name="T25" fmla="*/ 2147483647 h 528"/>
                <a:gd name="T26" fmla="*/ 2147483647 w 690"/>
                <a:gd name="T27" fmla="*/ 2147483647 h 528"/>
                <a:gd name="T28" fmla="*/ 2147483647 w 690"/>
                <a:gd name="T29" fmla="*/ 2147483647 h 528"/>
                <a:gd name="T30" fmla="*/ 2147483647 w 690"/>
                <a:gd name="T31" fmla="*/ 2147483647 h 528"/>
                <a:gd name="T32" fmla="*/ 2147483647 w 690"/>
                <a:gd name="T33" fmla="*/ 2147483647 h 528"/>
                <a:gd name="T34" fmla="*/ 2147483647 w 690"/>
                <a:gd name="T35" fmla="*/ 2147483647 h 528"/>
                <a:gd name="T36" fmla="*/ 2147483647 w 690"/>
                <a:gd name="T37" fmla="*/ 2147483647 h 528"/>
                <a:gd name="T38" fmla="*/ 2147483647 w 690"/>
                <a:gd name="T39" fmla="*/ 2147483647 h 528"/>
                <a:gd name="T40" fmla="*/ 2147483647 w 690"/>
                <a:gd name="T41" fmla="*/ 2147483647 h 528"/>
                <a:gd name="T42" fmla="*/ 2147483647 w 690"/>
                <a:gd name="T43" fmla="*/ 2147483647 h 528"/>
                <a:gd name="T44" fmla="*/ 2147483647 w 690"/>
                <a:gd name="T45" fmla="*/ 2147483647 h 528"/>
                <a:gd name="T46" fmla="*/ 2147483647 w 690"/>
                <a:gd name="T47" fmla="*/ 2147483647 h 528"/>
                <a:gd name="T48" fmla="*/ 2147483647 w 690"/>
                <a:gd name="T49" fmla="*/ 2147483647 h 528"/>
                <a:gd name="T50" fmla="*/ 2147483647 w 690"/>
                <a:gd name="T51" fmla="*/ 2147483647 h 528"/>
                <a:gd name="T52" fmla="*/ 2147483647 w 690"/>
                <a:gd name="T53" fmla="*/ 2147483647 h 528"/>
                <a:gd name="T54" fmla="*/ 2147483647 w 690"/>
                <a:gd name="T55" fmla="*/ 2147483647 h 528"/>
                <a:gd name="T56" fmla="*/ 2147483647 w 690"/>
                <a:gd name="T57" fmla="*/ 2147483647 h 528"/>
                <a:gd name="T58" fmla="*/ 2147483647 w 690"/>
                <a:gd name="T59" fmla="*/ 2147483647 h 528"/>
                <a:gd name="T60" fmla="*/ 2147483647 w 690"/>
                <a:gd name="T61" fmla="*/ 2147483647 h 528"/>
                <a:gd name="T62" fmla="*/ 2147483647 w 690"/>
                <a:gd name="T63" fmla="*/ 2147483647 h 528"/>
                <a:gd name="T64" fmla="*/ 2147483647 w 690"/>
                <a:gd name="T65" fmla="*/ 2147483647 h 528"/>
                <a:gd name="T66" fmla="*/ 2147483647 w 690"/>
                <a:gd name="T67" fmla="*/ 2147483647 h 528"/>
                <a:gd name="T68" fmla="*/ 2147483647 w 690"/>
                <a:gd name="T69" fmla="*/ 2147483647 h 528"/>
                <a:gd name="T70" fmla="*/ 2147483647 w 690"/>
                <a:gd name="T71" fmla="*/ 0 h 528"/>
                <a:gd name="T72" fmla="*/ 2147483647 w 690"/>
                <a:gd name="T73" fmla="*/ 0 h 528"/>
                <a:gd name="T74" fmla="*/ 2147483647 w 690"/>
                <a:gd name="T75" fmla="*/ 2147483647 h 528"/>
                <a:gd name="T76" fmla="*/ 2147483647 w 690"/>
                <a:gd name="T77" fmla="*/ 2147483647 h 528"/>
                <a:gd name="T78" fmla="*/ 2147483647 w 690"/>
                <a:gd name="T79" fmla="*/ 2147483647 h 528"/>
                <a:gd name="T80" fmla="*/ 2147483647 w 690"/>
                <a:gd name="T81" fmla="*/ 2147483647 h 528"/>
                <a:gd name="T82" fmla="*/ 2147483647 w 690"/>
                <a:gd name="T83" fmla="*/ 2147483647 h 528"/>
                <a:gd name="T84" fmla="*/ 2147483647 w 690"/>
                <a:gd name="T85" fmla="*/ 2147483647 h 528"/>
                <a:gd name="T86" fmla="*/ 2147483647 w 690"/>
                <a:gd name="T87" fmla="*/ 2147483647 h 528"/>
                <a:gd name="T88" fmla="*/ 2147483647 w 690"/>
                <a:gd name="T89" fmla="*/ 2147483647 h 528"/>
                <a:gd name="T90" fmla="*/ 2147483647 w 690"/>
                <a:gd name="T91" fmla="*/ 2147483647 h 528"/>
                <a:gd name="T92" fmla="*/ 2147483647 w 690"/>
                <a:gd name="T93" fmla="*/ 2147483647 h 528"/>
                <a:gd name="T94" fmla="*/ 2147483647 w 690"/>
                <a:gd name="T95" fmla="*/ 2147483647 h 528"/>
                <a:gd name="T96" fmla="*/ 2147483647 w 690"/>
                <a:gd name="T97" fmla="*/ 2147483647 h 528"/>
                <a:gd name="T98" fmla="*/ 2147483647 w 690"/>
                <a:gd name="T99" fmla="*/ 2147483647 h 528"/>
                <a:gd name="T100" fmla="*/ 2147483647 w 690"/>
                <a:gd name="T101" fmla="*/ 2147483647 h 528"/>
                <a:gd name="T102" fmla="*/ 2147483647 w 690"/>
                <a:gd name="T103" fmla="*/ 2147483647 h 528"/>
                <a:gd name="T104" fmla="*/ 2147483647 w 690"/>
                <a:gd name="T105" fmla="*/ 2147483647 h 528"/>
                <a:gd name="T106" fmla="*/ 2147483647 w 690"/>
                <a:gd name="T107" fmla="*/ 2147483647 h 528"/>
                <a:gd name="T108" fmla="*/ 2147483647 w 690"/>
                <a:gd name="T109" fmla="*/ 2147483647 h 528"/>
                <a:gd name="T110" fmla="*/ 2147483647 w 690"/>
                <a:gd name="T111" fmla="*/ 2147483647 h 528"/>
                <a:gd name="T112" fmla="*/ 2147483647 w 690"/>
                <a:gd name="T113" fmla="*/ 2147483647 h 528"/>
                <a:gd name="T114" fmla="*/ 0 w 690"/>
                <a:gd name="T115" fmla="*/ 2147483647 h 528"/>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690"/>
                <a:gd name="T175" fmla="*/ 0 h 528"/>
                <a:gd name="T176" fmla="*/ 690 w 690"/>
                <a:gd name="T177" fmla="*/ 528 h 528"/>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690" h="528">
                  <a:moveTo>
                    <a:pt x="12" y="504"/>
                  </a:moveTo>
                  <a:lnTo>
                    <a:pt x="24" y="510"/>
                  </a:lnTo>
                  <a:lnTo>
                    <a:pt x="30" y="516"/>
                  </a:lnTo>
                  <a:lnTo>
                    <a:pt x="54" y="528"/>
                  </a:lnTo>
                  <a:lnTo>
                    <a:pt x="60" y="528"/>
                  </a:lnTo>
                  <a:lnTo>
                    <a:pt x="78" y="510"/>
                  </a:lnTo>
                  <a:lnTo>
                    <a:pt x="102" y="510"/>
                  </a:lnTo>
                  <a:lnTo>
                    <a:pt x="120" y="516"/>
                  </a:lnTo>
                  <a:lnTo>
                    <a:pt x="144" y="516"/>
                  </a:lnTo>
                  <a:lnTo>
                    <a:pt x="174" y="486"/>
                  </a:lnTo>
                  <a:lnTo>
                    <a:pt x="180" y="474"/>
                  </a:lnTo>
                  <a:lnTo>
                    <a:pt x="222" y="474"/>
                  </a:lnTo>
                  <a:lnTo>
                    <a:pt x="234" y="486"/>
                  </a:lnTo>
                  <a:lnTo>
                    <a:pt x="258" y="498"/>
                  </a:lnTo>
                  <a:lnTo>
                    <a:pt x="264" y="504"/>
                  </a:lnTo>
                  <a:lnTo>
                    <a:pt x="270" y="504"/>
                  </a:lnTo>
                  <a:lnTo>
                    <a:pt x="282" y="492"/>
                  </a:lnTo>
                  <a:lnTo>
                    <a:pt x="294" y="486"/>
                  </a:lnTo>
                  <a:lnTo>
                    <a:pt x="300" y="480"/>
                  </a:lnTo>
                  <a:lnTo>
                    <a:pt x="324" y="480"/>
                  </a:lnTo>
                  <a:lnTo>
                    <a:pt x="354" y="444"/>
                  </a:lnTo>
                  <a:lnTo>
                    <a:pt x="348" y="432"/>
                  </a:lnTo>
                  <a:lnTo>
                    <a:pt x="384" y="402"/>
                  </a:lnTo>
                  <a:lnTo>
                    <a:pt x="378" y="390"/>
                  </a:lnTo>
                  <a:lnTo>
                    <a:pt x="372" y="384"/>
                  </a:lnTo>
                  <a:lnTo>
                    <a:pt x="372" y="360"/>
                  </a:lnTo>
                  <a:lnTo>
                    <a:pt x="378" y="354"/>
                  </a:lnTo>
                  <a:lnTo>
                    <a:pt x="396" y="354"/>
                  </a:lnTo>
                  <a:lnTo>
                    <a:pt x="402" y="342"/>
                  </a:lnTo>
                  <a:lnTo>
                    <a:pt x="402" y="336"/>
                  </a:lnTo>
                  <a:lnTo>
                    <a:pt x="408" y="318"/>
                  </a:lnTo>
                  <a:lnTo>
                    <a:pt x="408" y="264"/>
                  </a:lnTo>
                  <a:lnTo>
                    <a:pt x="414" y="252"/>
                  </a:lnTo>
                  <a:lnTo>
                    <a:pt x="420" y="246"/>
                  </a:lnTo>
                  <a:lnTo>
                    <a:pt x="516" y="246"/>
                  </a:lnTo>
                  <a:lnTo>
                    <a:pt x="540" y="270"/>
                  </a:lnTo>
                  <a:lnTo>
                    <a:pt x="552" y="276"/>
                  </a:lnTo>
                  <a:lnTo>
                    <a:pt x="558" y="282"/>
                  </a:lnTo>
                  <a:lnTo>
                    <a:pt x="576" y="276"/>
                  </a:lnTo>
                  <a:lnTo>
                    <a:pt x="564" y="216"/>
                  </a:lnTo>
                  <a:lnTo>
                    <a:pt x="576" y="222"/>
                  </a:lnTo>
                  <a:lnTo>
                    <a:pt x="582" y="234"/>
                  </a:lnTo>
                  <a:lnTo>
                    <a:pt x="594" y="240"/>
                  </a:lnTo>
                  <a:lnTo>
                    <a:pt x="636" y="240"/>
                  </a:lnTo>
                  <a:lnTo>
                    <a:pt x="630" y="234"/>
                  </a:lnTo>
                  <a:lnTo>
                    <a:pt x="624" y="222"/>
                  </a:lnTo>
                  <a:lnTo>
                    <a:pt x="618" y="216"/>
                  </a:lnTo>
                  <a:lnTo>
                    <a:pt x="606" y="192"/>
                  </a:lnTo>
                  <a:lnTo>
                    <a:pt x="606" y="186"/>
                  </a:lnTo>
                  <a:lnTo>
                    <a:pt x="612" y="180"/>
                  </a:lnTo>
                  <a:lnTo>
                    <a:pt x="624" y="180"/>
                  </a:lnTo>
                  <a:lnTo>
                    <a:pt x="642" y="186"/>
                  </a:lnTo>
                  <a:lnTo>
                    <a:pt x="654" y="186"/>
                  </a:lnTo>
                  <a:lnTo>
                    <a:pt x="660" y="192"/>
                  </a:lnTo>
                  <a:lnTo>
                    <a:pt x="666" y="192"/>
                  </a:lnTo>
                  <a:lnTo>
                    <a:pt x="690" y="162"/>
                  </a:lnTo>
                  <a:lnTo>
                    <a:pt x="666" y="156"/>
                  </a:lnTo>
                  <a:lnTo>
                    <a:pt x="660" y="144"/>
                  </a:lnTo>
                  <a:lnTo>
                    <a:pt x="642" y="126"/>
                  </a:lnTo>
                  <a:lnTo>
                    <a:pt x="630" y="120"/>
                  </a:lnTo>
                  <a:lnTo>
                    <a:pt x="612" y="120"/>
                  </a:lnTo>
                  <a:lnTo>
                    <a:pt x="600" y="114"/>
                  </a:lnTo>
                  <a:lnTo>
                    <a:pt x="588" y="114"/>
                  </a:lnTo>
                  <a:lnTo>
                    <a:pt x="588" y="108"/>
                  </a:lnTo>
                  <a:lnTo>
                    <a:pt x="582" y="102"/>
                  </a:lnTo>
                  <a:lnTo>
                    <a:pt x="582" y="90"/>
                  </a:lnTo>
                  <a:lnTo>
                    <a:pt x="576" y="78"/>
                  </a:lnTo>
                  <a:lnTo>
                    <a:pt x="564" y="66"/>
                  </a:lnTo>
                  <a:lnTo>
                    <a:pt x="540" y="54"/>
                  </a:lnTo>
                  <a:lnTo>
                    <a:pt x="534" y="60"/>
                  </a:lnTo>
                  <a:lnTo>
                    <a:pt x="528" y="60"/>
                  </a:lnTo>
                  <a:lnTo>
                    <a:pt x="510" y="0"/>
                  </a:lnTo>
                  <a:lnTo>
                    <a:pt x="504" y="18"/>
                  </a:lnTo>
                  <a:lnTo>
                    <a:pt x="492" y="0"/>
                  </a:lnTo>
                  <a:lnTo>
                    <a:pt x="480" y="60"/>
                  </a:lnTo>
                  <a:lnTo>
                    <a:pt x="468" y="66"/>
                  </a:lnTo>
                  <a:lnTo>
                    <a:pt x="462" y="66"/>
                  </a:lnTo>
                  <a:lnTo>
                    <a:pt x="450" y="72"/>
                  </a:lnTo>
                  <a:lnTo>
                    <a:pt x="438" y="96"/>
                  </a:lnTo>
                  <a:lnTo>
                    <a:pt x="438" y="114"/>
                  </a:lnTo>
                  <a:lnTo>
                    <a:pt x="408" y="126"/>
                  </a:lnTo>
                  <a:lnTo>
                    <a:pt x="420" y="162"/>
                  </a:lnTo>
                  <a:lnTo>
                    <a:pt x="408" y="162"/>
                  </a:lnTo>
                  <a:lnTo>
                    <a:pt x="390" y="156"/>
                  </a:lnTo>
                  <a:lnTo>
                    <a:pt x="378" y="156"/>
                  </a:lnTo>
                  <a:lnTo>
                    <a:pt x="360" y="150"/>
                  </a:lnTo>
                  <a:lnTo>
                    <a:pt x="354" y="150"/>
                  </a:lnTo>
                  <a:lnTo>
                    <a:pt x="342" y="156"/>
                  </a:lnTo>
                  <a:lnTo>
                    <a:pt x="342" y="168"/>
                  </a:lnTo>
                  <a:lnTo>
                    <a:pt x="336" y="180"/>
                  </a:lnTo>
                  <a:lnTo>
                    <a:pt x="336" y="204"/>
                  </a:lnTo>
                  <a:lnTo>
                    <a:pt x="294" y="246"/>
                  </a:lnTo>
                  <a:lnTo>
                    <a:pt x="294" y="258"/>
                  </a:lnTo>
                  <a:lnTo>
                    <a:pt x="282" y="294"/>
                  </a:lnTo>
                  <a:lnTo>
                    <a:pt x="276" y="306"/>
                  </a:lnTo>
                  <a:lnTo>
                    <a:pt x="264" y="318"/>
                  </a:lnTo>
                  <a:lnTo>
                    <a:pt x="228" y="336"/>
                  </a:lnTo>
                  <a:lnTo>
                    <a:pt x="186" y="342"/>
                  </a:lnTo>
                  <a:lnTo>
                    <a:pt x="162" y="348"/>
                  </a:lnTo>
                  <a:lnTo>
                    <a:pt x="156" y="354"/>
                  </a:lnTo>
                  <a:lnTo>
                    <a:pt x="132" y="366"/>
                  </a:lnTo>
                  <a:lnTo>
                    <a:pt x="114" y="384"/>
                  </a:lnTo>
                  <a:lnTo>
                    <a:pt x="102" y="390"/>
                  </a:lnTo>
                  <a:lnTo>
                    <a:pt x="84" y="426"/>
                  </a:lnTo>
                  <a:lnTo>
                    <a:pt x="102" y="444"/>
                  </a:lnTo>
                  <a:lnTo>
                    <a:pt x="102" y="462"/>
                  </a:lnTo>
                  <a:lnTo>
                    <a:pt x="96" y="474"/>
                  </a:lnTo>
                  <a:lnTo>
                    <a:pt x="84" y="480"/>
                  </a:lnTo>
                  <a:lnTo>
                    <a:pt x="72" y="480"/>
                  </a:lnTo>
                  <a:lnTo>
                    <a:pt x="48" y="468"/>
                  </a:lnTo>
                  <a:lnTo>
                    <a:pt x="42" y="462"/>
                  </a:lnTo>
                  <a:lnTo>
                    <a:pt x="30" y="456"/>
                  </a:lnTo>
                  <a:lnTo>
                    <a:pt x="24" y="456"/>
                  </a:lnTo>
                  <a:lnTo>
                    <a:pt x="12" y="462"/>
                  </a:lnTo>
                  <a:lnTo>
                    <a:pt x="0" y="474"/>
                  </a:lnTo>
                  <a:lnTo>
                    <a:pt x="0" y="492"/>
                  </a:lnTo>
                  <a:lnTo>
                    <a:pt x="12" y="504"/>
                  </a:lnTo>
                  <a:close/>
                </a:path>
              </a:pathLst>
            </a:custGeom>
            <a:solidFill>
              <a:srgbClr val="0062AE"/>
            </a:solidFill>
            <a:ln w="3175" algn="ctr">
              <a:solidFill>
                <a:srgbClr val="A1ADB8"/>
              </a:solidFill>
              <a:round/>
              <a:headEnd/>
              <a:tailEnd/>
            </a:ln>
            <a:effec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dirty="0">
                <a:solidFill>
                  <a:srgbClr val="0062AE"/>
                </a:solidFill>
                <a:cs typeface="Calibri" pitchFamily="34" charset="0"/>
              </a:endParaRPr>
            </a:p>
          </p:txBody>
        </p:sp>
        <p:sp>
          <p:nvSpPr>
            <p:cNvPr id="29" name="Laos" descr="© INSCALE GmbH, 05.05.2010&#10;http://www.presentationload.com/">
              <a:extLst>
                <a:ext uri="{FF2B5EF4-FFF2-40B4-BE49-F238E27FC236}">
                  <a16:creationId xmlns:a16="http://schemas.microsoft.com/office/drawing/2014/main" id="{9C1195CC-6F0D-B73C-F12D-1BE4C048CE16}"/>
                </a:ext>
              </a:extLst>
            </p:cNvPr>
            <p:cNvSpPr>
              <a:spLocks/>
            </p:cNvSpPr>
            <p:nvPr/>
          </p:nvSpPr>
          <p:spPr bwMode="gray">
            <a:xfrm>
              <a:off x="7071170" y="3678770"/>
              <a:ext cx="242888" cy="280988"/>
            </a:xfrm>
            <a:custGeom>
              <a:avLst/>
              <a:gdLst>
                <a:gd name="T0" fmla="*/ 2147483647 w 600"/>
                <a:gd name="T1" fmla="*/ 2147483647 h 696"/>
                <a:gd name="T2" fmla="*/ 2147483647 w 600"/>
                <a:gd name="T3" fmla="*/ 2147483647 h 696"/>
                <a:gd name="T4" fmla="*/ 2147483647 w 600"/>
                <a:gd name="T5" fmla="*/ 2147483647 h 696"/>
                <a:gd name="T6" fmla="*/ 2147483647 w 600"/>
                <a:gd name="T7" fmla="*/ 2147483647 h 696"/>
                <a:gd name="T8" fmla="*/ 2147483647 w 600"/>
                <a:gd name="T9" fmla="*/ 2147483647 h 696"/>
                <a:gd name="T10" fmla="*/ 2147483647 w 600"/>
                <a:gd name="T11" fmla="*/ 2147483647 h 696"/>
                <a:gd name="T12" fmla="*/ 2147483647 w 600"/>
                <a:gd name="T13" fmla="*/ 2147483647 h 696"/>
                <a:gd name="T14" fmla="*/ 2147483647 w 600"/>
                <a:gd name="T15" fmla="*/ 2147483647 h 696"/>
                <a:gd name="T16" fmla="*/ 2147483647 w 600"/>
                <a:gd name="T17" fmla="*/ 2147483647 h 696"/>
                <a:gd name="T18" fmla="*/ 2147483647 w 600"/>
                <a:gd name="T19" fmla="*/ 2147483647 h 696"/>
                <a:gd name="T20" fmla="*/ 2147483647 w 600"/>
                <a:gd name="T21" fmla="*/ 2147483647 h 696"/>
                <a:gd name="T22" fmla="*/ 2147483647 w 600"/>
                <a:gd name="T23" fmla="*/ 2147483647 h 696"/>
                <a:gd name="T24" fmla="*/ 2147483647 w 600"/>
                <a:gd name="T25" fmla="*/ 2147483647 h 696"/>
                <a:gd name="T26" fmla="*/ 2147483647 w 600"/>
                <a:gd name="T27" fmla="*/ 2147483647 h 696"/>
                <a:gd name="T28" fmla="*/ 2147483647 w 600"/>
                <a:gd name="T29" fmla="*/ 2147483647 h 696"/>
                <a:gd name="T30" fmla="*/ 2147483647 w 600"/>
                <a:gd name="T31" fmla="*/ 2147483647 h 696"/>
                <a:gd name="T32" fmla="*/ 2147483647 w 600"/>
                <a:gd name="T33" fmla="*/ 2147483647 h 696"/>
                <a:gd name="T34" fmla="*/ 2147483647 w 600"/>
                <a:gd name="T35" fmla="*/ 2147483647 h 696"/>
                <a:gd name="T36" fmla="*/ 2147483647 w 600"/>
                <a:gd name="T37" fmla="*/ 2147483647 h 696"/>
                <a:gd name="T38" fmla="*/ 2147483647 w 600"/>
                <a:gd name="T39" fmla="*/ 2147483647 h 696"/>
                <a:gd name="T40" fmla="*/ 2147483647 w 600"/>
                <a:gd name="T41" fmla="*/ 2147483647 h 696"/>
                <a:gd name="T42" fmla="*/ 2147483647 w 600"/>
                <a:gd name="T43" fmla="*/ 2147483647 h 696"/>
                <a:gd name="T44" fmla="*/ 2147483647 w 600"/>
                <a:gd name="T45" fmla="*/ 2147483647 h 696"/>
                <a:gd name="T46" fmla="*/ 2147483647 w 600"/>
                <a:gd name="T47" fmla="*/ 2147483647 h 696"/>
                <a:gd name="T48" fmla="*/ 2147483647 w 600"/>
                <a:gd name="T49" fmla="*/ 2147483647 h 696"/>
                <a:gd name="T50" fmla="*/ 2147483647 w 600"/>
                <a:gd name="T51" fmla="*/ 2147483647 h 696"/>
                <a:gd name="T52" fmla="*/ 2147483647 w 600"/>
                <a:gd name="T53" fmla="*/ 2147483647 h 696"/>
                <a:gd name="T54" fmla="*/ 2147483647 w 600"/>
                <a:gd name="T55" fmla="*/ 2147483647 h 696"/>
                <a:gd name="T56" fmla="*/ 2147483647 w 600"/>
                <a:gd name="T57" fmla="*/ 2147483647 h 696"/>
                <a:gd name="T58" fmla="*/ 2147483647 w 600"/>
                <a:gd name="T59" fmla="*/ 2147483647 h 696"/>
                <a:gd name="T60" fmla="*/ 2147483647 w 600"/>
                <a:gd name="T61" fmla="*/ 2147483647 h 696"/>
                <a:gd name="T62" fmla="*/ 2147483647 w 600"/>
                <a:gd name="T63" fmla="*/ 2147483647 h 696"/>
                <a:gd name="T64" fmla="*/ 2147483647 w 600"/>
                <a:gd name="T65" fmla="*/ 2147483647 h 696"/>
                <a:gd name="T66" fmla="*/ 2147483647 w 600"/>
                <a:gd name="T67" fmla="*/ 2147483647 h 696"/>
                <a:gd name="T68" fmla="*/ 2147483647 w 600"/>
                <a:gd name="T69" fmla="*/ 2147483647 h 696"/>
                <a:gd name="T70" fmla="*/ 2147483647 w 600"/>
                <a:gd name="T71" fmla="*/ 2147483647 h 696"/>
                <a:gd name="T72" fmla="*/ 2147483647 w 600"/>
                <a:gd name="T73" fmla="*/ 2147483647 h 696"/>
                <a:gd name="T74" fmla="*/ 2147483647 w 600"/>
                <a:gd name="T75" fmla="*/ 2147483647 h 696"/>
                <a:gd name="T76" fmla="*/ 2147483647 w 600"/>
                <a:gd name="T77" fmla="*/ 2147483647 h 696"/>
                <a:gd name="T78" fmla="*/ 2147483647 w 600"/>
                <a:gd name="T79" fmla="*/ 2147483647 h 696"/>
                <a:gd name="T80" fmla="*/ 2147483647 w 600"/>
                <a:gd name="T81" fmla="*/ 2147483647 h 696"/>
                <a:gd name="T82" fmla="*/ 2147483647 w 600"/>
                <a:gd name="T83" fmla="*/ 2147483647 h 696"/>
                <a:gd name="T84" fmla="*/ 2147483647 w 600"/>
                <a:gd name="T85" fmla="*/ 2147483647 h 696"/>
                <a:gd name="T86" fmla="*/ 2147483647 w 600"/>
                <a:gd name="T87" fmla="*/ 2147483647 h 696"/>
                <a:gd name="T88" fmla="*/ 2147483647 w 600"/>
                <a:gd name="T89" fmla="*/ 2147483647 h 696"/>
                <a:gd name="T90" fmla="*/ 2147483647 w 600"/>
                <a:gd name="T91" fmla="*/ 2147483647 h 696"/>
                <a:gd name="T92" fmla="*/ 2147483647 w 600"/>
                <a:gd name="T93" fmla="*/ 2147483647 h 696"/>
                <a:gd name="T94" fmla="*/ 2147483647 w 600"/>
                <a:gd name="T95" fmla="*/ 2147483647 h 696"/>
                <a:gd name="T96" fmla="*/ 2147483647 w 600"/>
                <a:gd name="T97" fmla="*/ 2147483647 h 696"/>
                <a:gd name="T98" fmla="*/ 2147483647 w 600"/>
                <a:gd name="T99" fmla="*/ 2147483647 h 696"/>
                <a:gd name="T100" fmla="*/ 2147483647 w 600"/>
                <a:gd name="T101" fmla="*/ 2147483647 h 696"/>
                <a:gd name="T102" fmla="*/ 2147483647 w 600"/>
                <a:gd name="T103" fmla="*/ 2147483647 h 696"/>
                <a:gd name="T104" fmla="*/ 2147483647 w 600"/>
                <a:gd name="T105" fmla="*/ 2147483647 h 696"/>
                <a:gd name="T106" fmla="*/ 2147483647 w 600"/>
                <a:gd name="T107" fmla="*/ 2147483647 h 696"/>
                <a:gd name="T108" fmla="*/ 2147483647 w 600"/>
                <a:gd name="T109" fmla="*/ 2147483647 h 696"/>
                <a:gd name="T110" fmla="*/ 2147483647 w 600"/>
                <a:gd name="T111" fmla="*/ 2147483647 h 696"/>
                <a:gd name="T112" fmla="*/ 2147483647 w 600"/>
                <a:gd name="T113" fmla="*/ 2147483647 h 696"/>
                <a:gd name="T114" fmla="*/ 2147483647 w 600"/>
                <a:gd name="T115" fmla="*/ 2147483647 h 696"/>
                <a:gd name="T116" fmla="*/ 2147483647 w 600"/>
                <a:gd name="T117" fmla="*/ 2147483647 h 696"/>
                <a:gd name="T118" fmla="*/ 0 w 600"/>
                <a:gd name="T119" fmla="*/ 2147483647 h 696"/>
                <a:gd name="T120" fmla="*/ 2147483647 w 600"/>
                <a:gd name="T121" fmla="*/ 2147483647 h 69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600"/>
                <a:gd name="T184" fmla="*/ 0 h 696"/>
                <a:gd name="T185" fmla="*/ 600 w 600"/>
                <a:gd name="T186" fmla="*/ 696 h 69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600" h="696">
                  <a:moveTo>
                    <a:pt x="24" y="180"/>
                  </a:moveTo>
                  <a:lnTo>
                    <a:pt x="36" y="180"/>
                  </a:lnTo>
                  <a:lnTo>
                    <a:pt x="42" y="186"/>
                  </a:lnTo>
                  <a:lnTo>
                    <a:pt x="42" y="198"/>
                  </a:lnTo>
                  <a:lnTo>
                    <a:pt x="36" y="204"/>
                  </a:lnTo>
                  <a:lnTo>
                    <a:pt x="36" y="228"/>
                  </a:lnTo>
                  <a:lnTo>
                    <a:pt x="42" y="240"/>
                  </a:lnTo>
                  <a:lnTo>
                    <a:pt x="48" y="246"/>
                  </a:lnTo>
                  <a:lnTo>
                    <a:pt x="66" y="246"/>
                  </a:lnTo>
                  <a:lnTo>
                    <a:pt x="66" y="234"/>
                  </a:lnTo>
                  <a:lnTo>
                    <a:pt x="78" y="234"/>
                  </a:lnTo>
                  <a:lnTo>
                    <a:pt x="84" y="228"/>
                  </a:lnTo>
                  <a:lnTo>
                    <a:pt x="90" y="228"/>
                  </a:lnTo>
                  <a:lnTo>
                    <a:pt x="102" y="234"/>
                  </a:lnTo>
                  <a:lnTo>
                    <a:pt x="102" y="264"/>
                  </a:lnTo>
                  <a:lnTo>
                    <a:pt x="96" y="270"/>
                  </a:lnTo>
                  <a:lnTo>
                    <a:pt x="102" y="276"/>
                  </a:lnTo>
                  <a:lnTo>
                    <a:pt x="108" y="288"/>
                  </a:lnTo>
                  <a:lnTo>
                    <a:pt x="108" y="300"/>
                  </a:lnTo>
                  <a:lnTo>
                    <a:pt x="102" y="312"/>
                  </a:lnTo>
                  <a:lnTo>
                    <a:pt x="90" y="324"/>
                  </a:lnTo>
                  <a:lnTo>
                    <a:pt x="102" y="324"/>
                  </a:lnTo>
                  <a:lnTo>
                    <a:pt x="108" y="330"/>
                  </a:lnTo>
                  <a:lnTo>
                    <a:pt x="108" y="342"/>
                  </a:lnTo>
                  <a:lnTo>
                    <a:pt x="84" y="390"/>
                  </a:lnTo>
                  <a:lnTo>
                    <a:pt x="84" y="402"/>
                  </a:lnTo>
                  <a:lnTo>
                    <a:pt x="102" y="402"/>
                  </a:lnTo>
                  <a:lnTo>
                    <a:pt x="126" y="390"/>
                  </a:lnTo>
                  <a:lnTo>
                    <a:pt x="132" y="384"/>
                  </a:lnTo>
                  <a:lnTo>
                    <a:pt x="132" y="378"/>
                  </a:lnTo>
                  <a:lnTo>
                    <a:pt x="144" y="366"/>
                  </a:lnTo>
                  <a:lnTo>
                    <a:pt x="150" y="354"/>
                  </a:lnTo>
                  <a:lnTo>
                    <a:pt x="156" y="348"/>
                  </a:lnTo>
                  <a:lnTo>
                    <a:pt x="168" y="348"/>
                  </a:lnTo>
                  <a:lnTo>
                    <a:pt x="174" y="354"/>
                  </a:lnTo>
                  <a:lnTo>
                    <a:pt x="198" y="366"/>
                  </a:lnTo>
                  <a:lnTo>
                    <a:pt x="216" y="366"/>
                  </a:lnTo>
                  <a:lnTo>
                    <a:pt x="234" y="348"/>
                  </a:lnTo>
                  <a:lnTo>
                    <a:pt x="234" y="336"/>
                  </a:lnTo>
                  <a:lnTo>
                    <a:pt x="240" y="330"/>
                  </a:lnTo>
                  <a:lnTo>
                    <a:pt x="258" y="330"/>
                  </a:lnTo>
                  <a:lnTo>
                    <a:pt x="264" y="336"/>
                  </a:lnTo>
                  <a:lnTo>
                    <a:pt x="276" y="342"/>
                  </a:lnTo>
                  <a:lnTo>
                    <a:pt x="300" y="342"/>
                  </a:lnTo>
                  <a:lnTo>
                    <a:pt x="306" y="348"/>
                  </a:lnTo>
                  <a:lnTo>
                    <a:pt x="306" y="360"/>
                  </a:lnTo>
                  <a:lnTo>
                    <a:pt x="318" y="372"/>
                  </a:lnTo>
                  <a:lnTo>
                    <a:pt x="336" y="384"/>
                  </a:lnTo>
                  <a:lnTo>
                    <a:pt x="348" y="390"/>
                  </a:lnTo>
                  <a:lnTo>
                    <a:pt x="366" y="408"/>
                  </a:lnTo>
                  <a:lnTo>
                    <a:pt x="372" y="450"/>
                  </a:lnTo>
                  <a:lnTo>
                    <a:pt x="372" y="462"/>
                  </a:lnTo>
                  <a:lnTo>
                    <a:pt x="384" y="486"/>
                  </a:lnTo>
                  <a:lnTo>
                    <a:pt x="420" y="522"/>
                  </a:lnTo>
                  <a:lnTo>
                    <a:pt x="420" y="528"/>
                  </a:lnTo>
                  <a:lnTo>
                    <a:pt x="426" y="534"/>
                  </a:lnTo>
                  <a:lnTo>
                    <a:pt x="426" y="546"/>
                  </a:lnTo>
                  <a:lnTo>
                    <a:pt x="432" y="540"/>
                  </a:lnTo>
                  <a:lnTo>
                    <a:pt x="432" y="546"/>
                  </a:lnTo>
                  <a:lnTo>
                    <a:pt x="444" y="558"/>
                  </a:lnTo>
                  <a:lnTo>
                    <a:pt x="432" y="582"/>
                  </a:lnTo>
                  <a:lnTo>
                    <a:pt x="426" y="588"/>
                  </a:lnTo>
                  <a:lnTo>
                    <a:pt x="426" y="594"/>
                  </a:lnTo>
                  <a:lnTo>
                    <a:pt x="438" y="606"/>
                  </a:lnTo>
                  <a:lnTo>
                    <a:pt x="450" y="612"/>
                  </a:lnTo>
                  <a:lnTo>
                    <a:pt x="456" y="618"/>
                  </a:lnTo>
                  <a:lnTo>
                    <a:pt x="456" y="630"/>
                  </a:lnTo>
                  <a:lnTo>
                    <a:pt x="450" y="636"/>
                  </a:lnTo>
                  <a:lnTo>
                    <a:pt x="444" y="648"/>
                  </a:lnTo>
                  <a:lnTo>
                    <a:pt x="432" y="654"/>
                  </a:lnTo>
                  <a:lnTo>
                    <a:pt x="426" y="660"/>
                  </a:lnTo>
                  <a:lnTo>
                    <a:pt x="426" y="672"/>
                  </a:lnTo>
                  <a:lnTo>
                    <a:pt x="450" y="672"/>
                  </a:lnTo>
                  <a:lnTo>
                    <a:pt x="456" y="678"/>
                  </a:lnTo>
                  <a:lnTo>
                    <a:pt x="462" y="678"/>
                  </a:lnTo>
                  <a:lnTo>
                    <a:pt x="462" y="684"/>
                  </a:lnTo>
                  <a:lnTo>
                    <a:pt x="474" y="696"/>
                  </a:lnTo>
                  <a:lnTo>
                    <a:pt x="486" y="696"/>
                  </a:lnTo>
                  <a:lnTo>
                    <a:pt x="492" y="690"/>
                  </a:lnTo>
                  <a:lnTo>
                    <a:pt x="492" y="678"/>
                  </a:lnTo>
                  <a:lnTo>
                    <a:pt x="480" y="666"/>
                  </a:lnTo>
                  <a:lnTo>
                    <a:pt x="498" y="654"/>
                  </a:lnTo>
                  <a:lnTo>
                    <a:pt x="510" y="642"/>
                  </a:lnTo>
                  <a:lnTo>
                    <a:pt x="546" y="654"/>
                  </a:lnTo>
                  <a:lnTo>
                    <a:pt x="558" y="642"/>
                  </a:lnTo>
                  <a:lnTo>
                    <a:pt x="582" y="648"/>
                  </a:lnTo>
                  <a:lnTo>
                    <a:pt x="588" y="648"/>
                  </a:lnTo>
                  <a:lnTo>
                    <a:pt x="600" y="636"/>
                  </a:lnTo>
                  <a:lnTo>
                    <a:pt x="600" y="630"/>
                  </a:lnTo>
                  <a:lnTo>
                    <a:pt x="588" y="618"/>
                  </a:lnTo>
                  <a:lnTo>
                    <a:pt x="582" y="618"/>
                  </a:lnTo>
                  <a:lnTo>
                    <a:pt x="600" y="582"/>
                  </a:lnTo>
                  <a:lnTo>
                    <a:pt x="594" y="582"/>
                  </a:lnTo>
                  <a:lnTo>
                    <a:pt x="588" y="576"/>
                  </a:lnTo>
                  <a:lnTo>
                    <a:pt x="564" y="564"/>
                  </a:lnTo>
                  <a:lnTo>
                    <a:pt x="540" y="540"/>
                  </a:lnTo>
                  <a:lnTo>
                    <a:pt x="546" y="540"/>
                  </a:lnTo>
                  <a:lnTo>
                    <a:pt x="552" y="534"/>
                  </a:lnTo>
                  <a:lnTo>
                    <a:pt x="558" y="534"/>
                  </a:lnTo>
                  <a:lnTo>
                    <a:pt x="564" y="528"/>
                  </a:lnTo>
                  <a:lnTo>
                    <a:pt x="564" y="516"/>
                  </a:lnTo>
                  <a:lnTo>
                    <a:pt x="558" y="510"/>
                  </a:lnTo>
                  <a:lnTo>
                    <a:pt x="546" y="504"/>
                  </a:lnTo>
                  <a:lnTo>
                    <a:pt x="540" y="498"/>
                  </a:lnTo>
                  <a:lnTo>
                    <a:pt x="528" y="498"/>
                  </a:lnTo>
                  <a:lnTo>
                    <a:pt x="516" y="486"/>
                  </a:lnTo>
                  <a:lnTo>
                    <a:pt x="504" y="462"/>
                  </a:lnTo>
                  <a:lnTo>
                    <a:pt x="498" y="456"/>
                  </a:lnTo>
                  <a:lnTo>
                    <a:pt x="498" y="450"/>
                  </a:lnTo>
                  <a:lnTo>
                    <a:pt x="480" y="450"/>
                  </a:lnTo>
                  <a:lnTo>
                    <a:pt x="474" y="432"/>
                  </a:lnTo>
                  <a:lnTo>
                    <a:pt x="456" y="414"/>
                  </a:lnTo>
                  <a:lnTo>
                    <a:pt x="438" y="402"/>
                  </a:lnTo>
                  <a:lnTo>
                    <a:pt x="426" y="378"/>
                  </a:lnTo>
                  <a:lnTo>
                    <a:pt x="426" y="354"/>
                  </a:lnTo>
                  <a:lnTo>
                    <a:pt x="420" y="354"/>
                  </a:lnTo>
                  <a:lnTo>
                    <a:pt x="414" y="348"/>
                  </a:lnTo>
                  <a:lnTo>
                    <a:pt x="402" y="342"/>
                  </a:lnTo>
                  <a:lnTo>
                    <a:pt x="390" y="342"/>
                  </a:lnTo>
                  <a:lnTo>
                    <a:pt x="384" y="336"/>
                  </a:lnTo>
                  <a:lnTo>
                    <a:pt x="384" y="306"/>
                  </a:lnTo>
                  <a:lnTo>
                    <a:pt x="372" y="306"/>
                  </a:lnTo>
                  <a:lnTo>
                    <a:pt x="366" y="300"/>
                  </a:lnTo>
                  <a:lnTo>
                    <a:pt x="354" y="294"/>
                  </a:lnTo>
                  <a:lnTo>
                    <a:pt x="342" y="282"/>
                  </a:lnTo>
                  <a:lnTo>
                    <a:pt x="306" y="264"/>
                  </a:lnTo>
                  <a:lnTo>
                    <a:pt x="300" y="258"/>
                  </a:lnTo>
                  <a:lnTo>
                    <a:pt x="288" y="252"/>
                  </a:lnTo>
                  <a:lnTo>
                    <a:pt x="288" y="234"/>
                  </a:lnTo>
                  <a:lnTo>
                    <a:pt x="282" y="228"/>
                  </a:lnTo>
                  <a:lnTo>
                    <a:pt x="306" y="228"/>
                  </a:lnTo>
                  <a:lnTo>
                    <a:pt x="312" y="234"/>
                  </a:lnTo>
                  <a:lnTo>
                    <a:pt x="330" y="234"/>
                  </a:lnTo>
                  <a:lnTo>
                    <a:pt x="336" y="228"/>
                  </a:lnTo>
                  <a:lnTo>
                    <a:pt x="342" y="216"/>
                  </a:lnTo>
                  <a:lnTo>
                    <a:pt x="354" y="210"/>
                  </a:lnTo>
                  <a:lnTo>
                    <a:pt x="360" y="198"/>
                  </a:lnTo>
                  <a:lnTo>
                    <a:pt x="360" y="186"/>
                  </a:lnTo>
                  <a:lnTo>
                    <a:pt x="348" y="180"/>
                  </a:lnTo>
                  <a:lnTo>
                    <a:pt x="330" y="174"/>
                  </a:lnTo>
                  <a:lnTo>
                    <a:pt x="306" y="162"/>
                  </a:lnTo>
                  <a:lnTo>
                    <a:pt x="306" y="156"/>
                  </a:lnTo>
                  <a:lnTo>
                    <a:pt x="312" y="150"/>
                  </a:lnTo>
                  <a:lnTo>
                    <a:pt x="318" y="150"/>
                  </a:lnTo>
                  <a:lnTo>
                    <a:pt x="294" y="126"/>
                  </a:lnTo>
                  <a:lnTo>
                    <a:pt x="282" y="120"/>
                  </a:lnTo>
                  <a:lnTo>
                    <a:pt x="270" y="120"/>
                  </a:lnTo>
                  <a:lnTo>
                    <a:pt x="264" y="132"/>
                  </a:lnTo>
                  <a:lnTo>
                    <a:pt x="264" y="138"/>
                  </a:lnTo>
                  <a:lnTo>
                    <a:pt x="258" y="150"/>
                  </a:lnTo>
                  <a:lnTo>
                    <a:pt x="252" y="156"/>
                  </a:lnTo>
                  <a:lnTo>
                    <a:pt x="240" y="144"/>
                  </a:lnTo>
                  <a:lnTo>
                    <a:pt x="240" y="138"/>
                  </a:lnTo>
                  <a:lnTo>
                    <a:pt x="222" y="138"/>
                  </a:lnTo>
                  <a:lnTo>
                    <a:pt x="216" y="126"/>
                  </a:lnTo>
                  <a:lnTo>
                    <a:pt x="198" y="108"/>
                  </a:lnTo>
                  <a:lnTo>
                    <a:pt x="186" y="84"/>
                  </a:lnTo>
                  <a:lnTo>
                    <a:pt x="186" y="54"/>
                  </a:lnTo>
                  <a:lnTo>
                    <a:pt x="180" y="54"/>
                  </a:lnTo>
                  <a:lnTo>
                    <a:pt x="174" y="60"/>
                  </a:lnTo>
                  <a:lnTo>
                    <a:pt x="168" y="48"/>
                  </a:lnTo>
                  <a:lnTo>
                    <a:pt x="156" y="42"/>
                  </a:lnTo>
                  <a:lnTo>
                    <a:pt x="150" y="30"/>
                  </a:lnTo>
                  <a:lnTo>
                    <a:pt x="144" y="24"/>
                  </a:lnTo>
                  <a:lnTo>
                    <a:pt x="138" y="12"/>
                  </a:lnTo>
                  <a:lnTo>
                    <a:pt x="132" y="6"/>
                  </a:lnTo>
                  <a:lnTo>
                    <a:pt x="96" y="0"/>
                  </a:lnTo>
                  <a:lnTo>
                    <a:pt x="90" y="6"/>
                  </a:lnTo>
                  <a:lnTo>
                    <a:pt x="90" y="48"/>
                  </a:lnTo>
                  <a:lnTo>
                    <a:pt x="114" y="72"/>
                  </a:lnTo>
                  <a:lnTo>
                    <a:pt x="114" y="108"/>
                  </a:lnTo>
                  <a:lnTo>
                    <a:pt x="72" y="108"/>
                  </a:lnTo>
                  <a:lnTo>
                    <a:pt x="72" y="84"/>
                  </a:lnTo>
                  <a:lnTo>
                    <a:pt x="36" y="102"/>
                  </a:lnTo>
                  <a:lnTo>
                    <a:pt x="36" y="114"/>
                  </a:lnTo>
                  <a:lnTo>
                    <a:pt x="30" y="126"/>
                  </a:lnTo>
                  <a:lnTo>
                    <a:pt x="36" y="132"/>
                  </a:lnTo>
                  <a:lnTo>
                    <a:pt x="30" y="138"/>
                  </a:lnTo>
                  <a:lnTo>
                    <a:pt x="18" y="138"/>
                  </a:lnTo>
                  <a:lnTo>
                    <a:pt x="0" y="156"/>
                  </a:lnTo>
                  <a:lnTo>
                    <a:pt x="0" y="168"/>
                  </a:lnTo>
                  <a:lnTo>
                    <a:pt x="6" y="168"/>
                  </a:lnTo>
                  <a:lnTo>
                    <a:pt x="12" y="174"/>
                  </a:lnTo>
                  <a:lnTo>
                    <a:pt x="24" y="180"/>
                  </a:lnTo>
                  <a:close/>
                </a:path>
              </a:pathLst>
            </a:custGeom>
            <a:solidFill>
              <a:srgbClr val="F2F2F2"/>
            </a:solidFill>
            <a:ln w="3175" algn="ctr">
              <a:solidFill>
                <a:srgbClr val="A1ADB8"/>
              </a:solidFill>
              <a:round/>
              <a:headEnd/>
              <a:tailEnd/>
            </a:ln>
            <a:effec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dirty="0">
                <a:solidFill>
                  <a:prstClr val="black"/>
                </a:solidFill>
                <a:cs typeface="Calibri" pitchFamily="34" charset="0"/>
              </a:endParaRPr>
            </a:p>
          </p:txBody>
        </p:sp>
        <p:sp>
          <p:nvSpPr>
            <p:cNvPr id="30" name="Indonesia" descr="© INSCALE GmbH, 05.05.2010&#10;http://www.presentationload.com/">
              <a:extLst>
                <a:ext uri="{FF2B5EF4-FFF2-40B4-BE49-F238E27FC236}">
                  <a16:creationId xmlns:a16="http://schemas.microsoft.com/office/drawing/2014/main" id="{BCBC6F04-3A73-BF64-8AFB-AE329C6DDC89}"/>
                </a:ext>
              </a:extLst>
            </p:cNvPr>
            <p:cNvSpPr>
              <a:spLocks noEditPoints="1"/>
            </p:cNvSpPr>
            <p:nvPr/>
          </p:nvSpPr>
          <p:spPr bwMode="gray">
            <a:xfrm>
              <a:off x="6975920" y="4226457"/>
              <a:ext cx="1314451" cy="523875"/>
            </a:xfrm>
            <a:custGeom>
              <a:avLst/>
              <a:gdLst>
                <a:gd name="T0" fmla="*/ 2147483647 w 3264"/>
                <a:gd name="T1" fmla="*/ 2147483647 h 1302"/>
                <a:gd name="T2" fmla="*/ 2147483647 w 3264"/>
                <a:gd name="T3" fmla="*/ 2147483647 h 1302"/>
                <a:gd name="T4" fmla="*/ 2147483647 w 3264"/>
                <a:gd name="T5" fmla="*/ 2147483647 h 1302"/>
                <a:gd name="T6" fmla="*/ 2147483647 w 3264"/>
                <a:gd name="T7" fmla="*/ 2147483647 h 1302"/>
                <a:gd name="T8" fmla="*/ 2147483647 w 3264"/>
                <a:gd name="T9" fmla="*/ 2147483647 h 1302"/>
                <a:gd name="T10" fmla="*/ 2147483647 w 3264"/>
                <a:gd name="T11" fmla="*/ 2147483647 h 1302"/>
                <a:gd name="T12" fmla="*/ 2147483647 w 3264"/>
                <a:gd name="T13" fmla="*/ 2147483647 h 1302"/>
                <a:gd name="T14" fmla="*/ 2147483647 w 3264"/>
                <a:gd name="T15" fmla="*/ 2147483647 h 1302"/>
                <a:gd name="T16" fmla="*/ 2147483647 w 3264"/>
                <a:gd name="T17" fmla="*/ 2147483647 h 1302"/>
                <a:gd name="T18" fmla="*/ 2147483647 w 3264"/>
                <a:gd name="T19" fmla="*/ 2147483647 h 1302"/>
                <a:gd name="T20" fmla="*/ 2147483647 w 3264"/>
                <a:gd name="T21" fmla="*/ 2147483647 h 1302"/>
                <a:gd name="T22" fmla="*/ 2147483647 w 3264"/>
                <a:gd name="T23" fmla="*/ 2147483647 h 1302"/>
                <a:gd name="T24" fmla="*/ 2147483647 w 3264"/>
                <a:gd name="T25" fmla="*/ 2147483647 h 1302"/>
                <a:gd name="T26" fmla="*/ 2147483647 w 3264"/>
                <a:gd name="T27" fmla="*/ 2147483647 h 1302"/>
                <a:gd name="T28" fmla="*/ 2147483647 w 3264"/>
                <a:gd name="T29" fmla="*/ 2147483647 h 1302"/>
                <a:gd name="T30" fmla="*/ 2147483647 w 3264"/>
                <a:gd name="T31" fmla="*/ 2147483647 h 1302"/>
                <a:gd name="T32" fmla="*/ 2147483647 w 3264"/>
                <a:gd name="T33" fmla="*/ 2147483647 h 1302"/>
                <a:gd name="T34" fmla="*/ 2147483647 w 3264"/>
                <a:gd name="T35" fmla="*/ 2147483647 h 1302"/>
                <a:gd name="T36" fmla="*/ 2147483647 w 3264"/>
                <a:gd name="T37" fmla="*/ 2147483647 h 1302"/>
                <a:gd name="T38" fmla="*/ 2147483647 w 3264"/>
                <a:gd name="T39" fmla="*/ 2147483647 h 1302"/>
                <a:gd name="T40" fmla="*/ 2147483647 w 3264"/>
                <a:gd name="T41" fmla="*/ 2147483647 h 1302"/>
                <a:gd name="T42" fmla="*/ 2147483647 w 3264"/>
                <a:gd name="T43" fmla="*/ 2147483647 h 1302"/>
                <a:gd name="T44" fmla="*/ 2147483647 w 3264"/>
                <a:gd name="T45" fmla="*/ 2147483647 h 1302"/>
                <a:gd name="T46" fmla="*/ 2147483647 w 3264"/>
                <a:gd name="T47" fmla="*/ 2147483647 h 1302"/>
                <a:gd name="T48" fmla="*/ 2147483647 w 3264"/>
                <a:gd name="T49" fmla="*/ 2147483647 h 1302"/>
                <a:gd name="T50" fmla="*/ 2147483647 w 3264"/>
                <a:gd name="T51" fmla="*/ 2147483647 h 1302"/>
                <a:gd name="T52" fmla="*/ 2147483647 w 3264"/>
                <a:gd name="T53" fmla="*/ 2147483647 h 1302"/>
                <a:gd name="T54" fmla="*/ 2147483647 w 3264"/>
                <a:gd name="T55" fmla="*/ 2147483647 h 1302"/>
                <a:gd name="T56" fmla="*/ 2147483647 w 3264"/>
                <a:gd name="T57" fmla="*/ 2147483647 h 1302"/>
                <a:gd name="T58" fmla="*/ 2147483647 w 3264"/>
                <a:gd name="T59" fmla="*/ 2147483647 h 1302"/>
                <a:gd name="T60" fmla="*/ 2147483647 w 3264"/>
                <a:gd name="T61" fmla="*/ 2147483647 h 1302"/>
                <a:gd name="T62" fmla="*/ 2147483647 w 3264"/>
                <a:gd name="T63" fmla="*/ 2147483647 h 1302"/>
                <a:gd name="T64" fmla="*/ 2147483647 w 3264"/>
                <a:gd name="T65" fmla="*/ 2147483647 h 1302"/>
                <a:gd name="T66" fmla="*/ 2147483647 w 3264"/>
                <a:gd name="T67" fmla="*/ 2147483647 h 1302"/>
                <a:gd name="T68" fmla="*/ 2147483647 w 3264"/>
                <a:gd name="T69" fmla="*/ 2147483647 h 1302"/>
                <a:gd name="T70" fmla="*/ 2147483647 w 3264"/>
                <a:gd name="T71" fmla="*/ 2147483647 h 1302"/>
                <a:gd name="T72" fmla="*/ 2147483647 w 3264"/>
                <a:gd name="T73" fmla="*/ 2147483647 h 1302"/>
                <a:gd name="T74" fmla="*/ 2147483647 w 3264"/>
                <a:gd name="T75" fmla="*/ 2147483647 h 1302"/>
                <a:gd name="T76" fmla="*/ 2147483647 w 3264"/>
                <a:gd name="T77" fmla="*/ 2147483647 h 1302"/>
                <a:gd name="T78" fmla="*/ 2147483647 w 3264"/>
                <a:gd name="T79" fmla="*/ 2147483647 h 1302"/>
                <a:gd name="T80" fmla="*/ 2147483647 w 3264"/>
                <a:gd name="T81" fmla="*/ 2147483647 h 1302"/>
                <a:gd name="T82" fmla="*/ 2147483647 w 3264"/>
                <a:gd name="T83" fmla="*/ 2147483647 h 1302"/>
                <a:gd name="T84" fmla="*/ 2147483647 w 3264"/>
                <a:gd name="T85" fmla="*/ 2147483647 h 1302"/>
                <a:gd name="T86" fmla="*/ 2147483647 w 3264"/>
                <a:gd name="T87" fmla="*/ 2147483647 h 1302"/>
                <a:gd name="T88" fmla="*/ 2147483647 w 3264"/>
                <a:gd name="T89" fmla="*/ 2147483647 h 1302"/>
                <a:gd name="T90" fmla="*/ 2147483647 w 3264"/>
                <a:gd name="T91" fmla="*/ 2147483647 h 1302"/>
                <a:gd name="T92" fmla="*/ 2147483647 w 3264"/>
                <a:gd name="T93" fmla="*/ 2147483647 h 1302"/>
                <a:gd name="T94" fmla="*/ 2147483647 w 3264"/>
                <a:gd name="T95" fmla="*/ 2147483647 h 1302"/>
                <a:gd name="T96" fmla="*/ 2147483647 w 3264"/>
                <a:gd name="T97" fmla="*/ 2147483647 h 1302"/>
                <a:gd name="T98" fmla="*/ 2147483647 w 3264"/>
                <a:gd name="T99" fmla="*/ 2147483647 h 1302"/>
                <a:gd name="T100" fmla="*/ 2147483647 w 3264"/>
                <a:gd name="T101" fmla="*/ 2147483647 h 1302"/>
                <a:gd name="T102" fmla="*/ 2147483647 w 3264"/>
                <a:gd name="T103" fmla="*/ 2147483647 h 1302"/>
                <a:gd name="T104" fmla="*/ 2147483647 w 3264"/>
                <a:gd name="T105" fmla="*/ 2147483647 h 1302"/>
                <a:gd name="T106" fmla="*/ 2147483647 w 3264"/>
                <a:gd name="T107" fmla="*/ 2147483647 h 1302"/>
                <a:gd name="T108" fmla="*/ 2147483647 w 3264"/>
                <a:gd name="T109" fmla="*/ 2147483647 h 1302"/>
                <a:gd name="T110" fmla="*/ 2147483647 w 3264"/>
                <a:gd name="T111" fmla="*/ 2147483647 h 1302"/>
                <a:gd name="T112" fmla="*/ 2147483647 w 3264"/>
                <a:gd name="T113" fmla="*/ 2147483647 h 1302"/>
                <a:gd name="T114" fmla="*/ 2147483647 w 3264"/>
                <a:gd name="T115" fmla="*/ 2147483647 h 1302"/>
                <a:gd name="T116" fmla="*/ 2147483647 w 3264"/>
                <a:gd name="T117" fmla="*/ 2147483647 h 1302"/>
                <a:gd name="T118" fmla="*/ 2147483647 w 3264"/>
                <a:gd name="T119" fmla="*/ 2147483647 h 1302"/>
                <a:gd name="T120" fmla="*/ 2147483647 w 3264"/>
                <a:gd name="T121" fmla="*/ 2147483647 h 1302"/>
                <a:gd name="T122" fmla="*/ 2147483647 w 3264"/>
                <a:gd name="T123" fmla="*/ 2147483647 h 1302"/>
                <a:gd name="T124" fmla="*/ 2147483647 w 3264"/>
                <a:gd name="T125" fmla="*/ 2147483647 h 130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3264"/>
                <a:gd name="T190" fmla="*/ 0 h 1302"/>
                <a:gd name="T191" fmla="*/ 3264 w 3264"/>
                <a:gd name="T192" fmla="*/ 1302 h 130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3264" h="1302">
                  <a:moveTo>
                    <a:pt x="1788" y="984"/>
                  </a:moveTo>
                  <a:lnTo>
                    <a:pt x="1806" y="978"/>
                  </a:lnTo>
                  <a:lnTo>
                    <a:pt x="1818" y="954"/>
                  </a:lnTo>
                  <a:lnTo>
                    <a:pt x="1812" y="930"/>
                  </a:lnTo>
                  <a:lnTo>
                    <a:pt x="1788" y="984"/>
                  </a:lnTo>
                  <a:close/>
                  <a:moveTo>
                    <a:pt x="672" y="462"/>
                  </a:moveTo>
                  <a:lnTo>
                    <a:pt x="702" y="480"/>
                  </a:lnTo>
                  <a:lnTo>
                    <a:pt x="702" y="450"/>
                  </a:lnTo>
                  <a:lnTo>
                    <a:pt x="672" y="426"/>
                  </a:lnTo>
                  <a:lnTo>
                    <a:pt x="672" y="462"/>
                  </a:lnTo>
                  <a:close/>
                  <a:moveTo>
                    <a:pt x="678" y="492"/>
                  </a:moveTo>
                  <a:lnTo>
                    <a:pt x="654" y="516"/>
                  </a:lnTo>
                  <a:lnTo>
                    <a:pt x="678" y="546"/>
                  </a:lnTo>
                  <a:lnTo>
                    <a:pt x="678" y="492"/>
                  </a:lnTo>
                  <a:close/>
                  <a:moveTo>
                    <a:pt x="906" y="714"/>
                  </a:moveTo>
                  <a:lnTo>
                    <a:pt x="930" y="732"/>
                  </a:lnTo>
                  <a:lnTo>
                    <a:pt x="936" y="708"/>
                  </a:lnTo>
                  <a:lnTo>
                    <a:pt x="936" y="702"/>
                  </a:lnTo>
                  <a:lnTo>
                    <a:pt x="930" y="696"/>
                  </a:lnTo>
                  <a:lnTo>
                    <a:pt x="930" y="690"/>
                  </a:lnTo>
                  <a:lnTo>
                    <a:pt x="912" y="672"/>
                  </a:lnTo>
                  <a:lnTo>
                    <a:pt x="900" y="666"/>
                  </a:lnTo>
                  <a:lnTo>
                    <a:pt x="888" y="666"/>
                  </a:lnTo>
                  <a:lnTo>
                    <a:pt x="882" y="672"/>
                  </a:lnTo>
                  <a:lnTo>
                    <a:pt x="876" y="684"/>
                  </a:lnTo>
                  <a:lnTo>
                    <a:pt x="882" y="696"/>
                  </a:lnTo>
                  <a:lnTo>
                    <a:pt x="882" y="708"/>
                  </a:lnTo>
                  <a:lnTo>
                    <a:pt x="888" y="720"/>
                  </a:lnTo>
                  <a:lnTo>
                    <a:pt x="906" y="714"/>
                  </a:lnTo>
                  <a:close/>
                  <a:moveTo>
                    <a:pt x="684" y="372"/>
                  </a:moveTo>
                  <a:lnTo>
                    <a:pt x="672" y="360"/>
                  </a:lnTo>
                  <a:lnTo>
                    <a:pt x="660" y="372"/>
                  </a:lnTo>
                  <a:lnTo>
                    <a:pt x="672" y="396"/>
                  </a:lnTo>
                  <a:lnTo>
                    <a:pt x="684" y="396"/>
                  </a:lnTo>
                  <a:lnTo>
                    <a:pt x="684" y="372"/>
                  </a:lnTo>
                  <a:close/>
                  <a:moveTo>
                    <a:pt x="750" y="624"/>
                  </a:moveTo>
                  <a:lnTo>
                    <a:pt x="750" y="630"/>
                  </a:lnTo>
                  <a:lnTo>
                    <a:pt x="756" y="636"/>
                  </a:lnTo>
                  <a:lnTo>
                    <a:pt x="756" y="648"/>
                  </a:lnTo>
                  <a:lnTo>
                    <a:pt x="774" y="684"/>
                  </a:lnTo>
                  <a:lnTo>
                    <a:pt x="786" y="690"/>
                  </a:lnTo>
                  <a:lnTo>
                    <a:pt x="804" y="696"/>
                  </a:lnTo>
                  <a:lnTo>
                    <a:pt x="816" y="702"/>
                  </a:lnTo>
                  <a:lnTo>
                    <a:pt x="834" y="702"/>
                  </a:lnTo>
                  <a:lnTo>
                    <a:pt x="828" y="660"/>
                  </a:lnTo>
                  <a:lnTo>
                    <a:pt x="810" y="648"/>
                  </a:lnTo>
                  <a:lnTo>
                    <a:pt x="810" y="618"/>
                  </a:lnTo>
                  <a:lnTo>
                    <a:pt x="804" y="606"/>
                  </a:lnTo>
                  <a:lnTo>
                    <a:pt x="792" y="600"/>
                  </a:lnTo>
                  <a:lnTo>
                    <a:pt x="786" y="588"/>
                  </a:lnTo>
                  <a:lnTo>
                    <a:pt x="768" y="582"/>
                  </a:lnTo>
                  <a:lnTo>
                    <a:pt x="756" y="576"/>
                  </a:lnTo>
                  <a:lnTo>
                    <a:pt x="732" y="576"/>
                  </a:lnTo>
                  <a:lnTo>
                    <a:pt x="732" y="582"/>
                  </a:lnTo>
                  <a:lnTo>
                    <a:pt x="726" y="588"/>
                  </a:lnTo>
                  <a:lnTo>
                    <a:pt x="726" y="600"/>
                  </a:lnTo>
                  <a:lnTo>
                    <a:pt x="714" y="600"/>
                  </a:lnTo>
                  <a:lnTo>
                    <a:pt x="714" y="606"/>
                  </a:lnTo>
                  <a:lnTo>
                    <a:pt x="708" y="612"/>
                  </a:lnTo>
                  <a:lnTo>
                    <a:pt x="714" y="624"/>
                  </a:lnTo>
                  <a:lnTo>
                    <a:pt x="750" y="624"/>
                  </a:lnTo>
                  <a:close/>
                  <a:moveTo>
                    <a:pt x="246" y="438"/>
                  </a:moveTo>
                  <a:lnTo>
                    <a:pt x="222" y="462"/>
                  </a:lnTo>
                  <a:lnTo>
                    <a:pt x="234" y="492"/>
                  </a:lnTo>
                  <a:lnTo>
                    <a:pt x="234" y="498"/>
                  </a:lnTo>
                  <a:lnTo>
                    <a:pt x="228" y="504"/>
                  </a:lnTo>
                  <a:lnTo>
                    <a:pt x="228" y="510"/>
                  </a:lnTo>
                  <a:lnTo>
                    <a:pt x="240" y="510"/>
                  </a:lnTo>
                  <a:lnTo>
                    <a:pt x="246" y="504"/>
                  </a:lnTo>
                  <a:lnTo>
                    <a:pt x="246" y="468"/>
                  </a:lnTo>
                  <a:lnTo>
                    <a:pt x="252" y="456"/>
                  </a:lnTo>
                  <a:lnTo>
                    <a:pt x="246" y="438"/>
                  </a:lnTo>
                  <a:close/>
                  <a:moveTo>
                    <a:pt x="264" y="534"/>
                  </a:moveTo>
                  <a:lnTo>
                    <a:pt x="258" y="546"/>
                  </a:lnTo>
                  <a:lnTo>
                    <a:pt x="258" y="588"/>
                  </a:lnTo>
                  <a:lnTo>
                    <a:pt x="264" y="600"/>
                  </a:lnTo>
                  <a:lnTo>
                    <a:pt x="276" y="612"/>
                  </a:lnTo>
                  <a:lnTo>
                    <a:pt x="288" y="612"/>
                  </a:lnTo>
                  <a:lnTo>
                    <a:pt x="294" y="606"/>
                  </a:lnTo>
                  <a:lnTo>
                    <a:pt x="294" y="588"/>
                  </a:lnTo>
                  <a:lnTo>
                    <a:pt x="288" y="576"/>
                  </a:lnTo>
                  <a:lnTo>
                    <a:pt x="282" y="558"/>
                  </a:lnTo>
                  <a:lnTo>
                    <a:pt x="282" y="546"/>
                  </a:lnTo>
                  <a:lnTo>
                    <a:pt x="276" y="534"/>
                  </a:lnTo>
                  <a:lnTo>
                    <a:pt x="264" y="534"/>
                  </a:lnTo>
                  <a:close/>
                  <a:moveTo>
                    <a:pt x="48" y="222"/>
                  </a:moveTo>
                  <a:lnTo>
                    <a:pt x="42" y="228"/>
                  </a:lnTo>
                  <a:lnTo>
                    <a:pt x="42" y="246"/>
                  </a:lnTo>
                  <a:lnTo>
                    <a:pt x="48" y="258"/>
                  </a:lnTo>
                  <a:lnTo>
                    <a:pt x="66" y="258"/>
                  </a:lnTo>
                  <a:lnTo>
                    <a:pt x="84" y="276"/>
                  </a:lnTo>
                  <a:lnTo>
                    <a:pt x="90" y="270"/>
                  </a:lnTo>
                  <a:lnTo>
                    <a:pt x="90" y="252"/>
                  </a:lnTo>
                  <a:lnTo>
                    <a:pt x="78" y="246"/>
                  </a:lnTo>
                  <a:lnTo>
                    <a:pt x="72" y="234"/>
                  </a:lnTo>
                  <a:lnTo>
                    <a:pt x="60" y="228"/>
                  </a:lnTo>
                  <a:lnTo>
                    <a:pt x="54" y="222"/>
                  </a:lnTo>
                  <a:lnTo>
                    <a:pt x="48" y="222"/>
                  </a:lnTo>
                  <a:close/>
                  <a:moveTo>
                    <a:pt x="162" y="330"/>
                  </a:moveTo>
                  <a:lnTo>
                    <a:pt x="156" y="330"/>
                  </a:lnTo>
                  <a:lnTo>
                    <a:pt x="144" y="342"/>
                  </a:lnTo>
                  <a:lnTo>
                    <a:pt x="144" y="354"/>
                  </a:lnTo>
                  <a:lnTo>
                    <a:pt x="156" y="366"/>
                  </a:lnTo>
                  <a:lnTo>
                    <a:pt x="162" y="378"/>
                  </a:lnTo>
                  <a:lnTo>
                    <a:pt x="174" y="390"/>
                  </a:lnTo>
                  <a:lnTo>
                    <a:pt x="180" y="402"/>
                  </a:lnTo>
                  <a:lnTo>
                    <a:pt x="192" y="414"/>
                  </a:lnTo>
                  <a:lnTo>
                    <a:pt x="198" y="408"/>
                  </a:lnTo>
                  <a:lnTo>
                    <a:pt x="198" y="402"/>
                  </a:lnTo>
                  <a:lnTo>
                    <a:pt x="204" y="390"/>
                  </a:lnTo>
                  <a:lnTo>
                    <a:pt x="204" y="384"/>
                  </a:lnTo>
                  <a:lnTo>
                    <a:pt x="198" y="372"/>
                  </a:lnTo>
                  <a:lnTo>
                    <a:pt x="198" y="366"/>
                  </a:lnTo>
                  <a:lnTo>
                    <a:pt x="192" y="360"/>
                  </a:lnTo>
                  <a:lnTo>
                    <a:pt x="186" y="348"/>
                  </a:lnTo>
                  <a:lnTo>
                    <a:pt x="180" y="342"/>
                  </a:lnTo>
                  <a:lnTo>
                    <a:pt x="168" y="336"/>
                  </a:lnTo>
                  <a:lnTo>
                    <a:pt x="162" y="330"/>
                  </a:lnTo>
                  <a:close/>
                  <a:moveTo>
                    <a:pt x="2574" y="486"/>
                  </a:moveTo>
                  <a:lnTo>
                    <a:pt x="2574" y="474"/>
                  </a:lnTo>
                  <a:lnTo>
                    <a:pt x="2568" y="474"/>
                  </a:lnTo>
                  <a:lnTo>
                    <a:pt x="2556" y="468"/>
                  </a:lnTo>
                  <a:lnTo>
                    <a:pt x="2520" y="468"/>
                  </a:lnTo>
                  <a:lnTo>
                    <a:pt x="2514" y="474"/>
                  </a:lnTo>
                  <a:lnTo>
                    <a:pt x="2520" y="498"/>
                  </a:lnTo>
                  <a:lnTo>
                    <a:pt x="2526" y="498"/>
                  </a:lnTo>
                  <a:lnTo>
                    <a:pt x="2538" y="492"/>
                  </a:lnTo>
                  <a:lnTo>
                    <a:pt x="2562" y="492"/>
                  </a:lnTo>
                  <a:lnTo>
                    <a:pt x="2568" y="486"/>
                  </a:lnTo>
                  <a:lnTo>
                    <a:pt x="2574" y="486"/>
                  </a:lnTo>
                  <a:close/>
                  <a:moveTo>
                    <a:pt x="336" y="648"/>
                  </a:moveTo>
                  <a:lnTo>
                    <a:pt x="342" y="648"/>
                  </a:lnTo>
                  <a:lnTo>
                    <a:pt x="342" y="636"/>
                  </a:lnTo>
                  <a:lnTo>
                    <a:pt x="330" y="624"/>
                  </a:lnTo>
                  <a:lnTo>
                    <a:pt x="318" y="624"/>
                  </a:lnTo>
                  <a:lnTo>
                    <a:pt x="318" y="636"/>
                  </a:lnTo>
                  <a:lnTo>
                    <a:pt x="330" y="648"/>
                  </a:lnTo>
                  <a:lnTo>
                    <a:pt x="336" y="648"/>
                  </a:lnTo>
                  <a:close/>
                  <a:moveTo>
                    <a:pt x="2472" y="654"/>
                  </a:moveTo>
                  <a:lnTo>
                    <a:pt x="2484" y="648"/>
                  </a:lnTo>
                  <a:lnTo>
                    <a:pt x="2502" y="630"/>
                  </a:lnTo>
                  <a:lnTo>
                    <a:pt x="2502" y="618"/>
                  </a:lnTo>
                  <a:lnTo>
                    <a:pt x="2430" y="612"/>
                  </a:lnTo>
                  <a:lnTo>
                    <a:pt x="2430" y="624"/>
                  </a:lnTo>
                  <a:lnTo>
                    <a:pt x="2436" y="630"/>
                  </a:lnTo>
                  <a:lnTo>
                    <a:pt x="2442" y="642"/>
                  </a:lnTo>
                  <a:lnTo>
                    <a:pt x="2448" y="648"/>
                  </a:lnTo>
                  <a:lnTo>
                    <a:pt x="2460" y="654"/>
                  </a:lnTo>
                  <a:lnTo>
                    <a:pt x="2472" y="654"/>
                  </a:lnTo>
                  <a:close/>
                  <a:moveTo>
                    <a:pt x="2406" y="288"/>
                  </a:moveTo>
                  <a:lnTo>
                    <a:pt x="2418" y="276"/>
                  </a:lnTo>
                  <a:lnTo>
                    <a:pt x="2418" y="264"/>
                  </a:lnTo>
                  <a:lnTo>
                    <a:pt x="2412" y="258"/>
                  </a:lnTo>
                  <a:lnTo>
                    <a:pt x="2400" y="252"/>
                  </a:lnTo>
                  <a:lnTo>
                    <a:pt x="2376" y="252"/>
                  </a:lnTo>
                  <a:lnTo>
                    <a:pt x="2370" y="258"/>
                  </a:lnTo>
                  <a:lnTo>
                    <a:pt x="2370" y="264"/>
                  </a:lnTo>
                  <a:lnTo>
                    <a:pt x="2394" y="288"/>
                  </a:lnTo>
                  <a:lnTo>
                    <a:pt x="2406" y="288"/>
                  </a:lnTo>
                  <a:close/>
                  <a:moveTo>
                    <a:pt x="2868" y="528"/>
                  </a:moveTo>
                  <a:lnTo>
                    <a:pt x="2886" y="534"/>
                  </a:lnTo>
                  <a:lnTo>
                    <a:pt x="2892" y="534"/>
                  </a:lnTo>
                  <a:lnTo>
                    <a:pt x="2898" y="528"/>
                  </a:lnTo>
                  <a:lnTo>
                    <a:pt x="2898" y="522"/>
                  </a:lnTo>
                  <a:lnTo>
                    <a:pt x="2874" y="510"/>
                  </a:lnTo>
                  <a:lnTo>
                    <a:pt x="2868" y="516"/>
                  </a:lnTo>
                  <a:lnTo>
                    <a:pt x="2862" y="516"/>
                  </a:lnTo>
                  <a:lnTo>
                    <a:pt x="2862" y="522"/>
                  </a:lnTo>
                  <a:lnTo>
                    <a:pt x="2868" y="528"/>
                  </a:lnTo>
                  <a:close/>
                  <a:moveTo>
                    <a:pt x="2916" y="618"/>
                  </a:moveTo>
                  <a:lnTo>
                    <a:pt x="2928" y="618"/>
                  </a:lnTo>
                  <a:lnTo>
                    <a:pt x="2940" y="612"/>
                  </a:lnTo>
                  <a:lnTo>
                    <a:pt x="2958" y="612"/>
                  </a:lnTo>
                  <a:lnTo>
                    <a:pt x="2964" y="606"/>
                  </a:lnTo>
                  <a:lnTo>
                    <a:pt x="2970" y="606"/>
                  </a:lnTo>
                  <a:lnTo>
                    <a:pt x="2964" y="606"/>
                  </a:lnTo>
                  <a:lnTo>
                    <a:pt x="2958" y="600"/>
                  </a:lnTo>
                  <a:lnTo>
                    <a:pt x="2946" y="594"/>
                  </a:lnTo>
                  <a:lnTo>
                    <a:pt x="2934" y="594"/>
                  </a:lnTo>
                  <a:lnTo>
                    <a:pt x="2928" y="588"/>
                  </a:lnTo>
                  <a:lnTo>
                    <a:pt x="2922" y="588"/>
                  </a:lnTo>
                  <a:lnTo>
                    <a:pt x="2910" y="594"/>
                  </a:lnTo>
                  <a:lnTo>
                    <a:pt x="2892" y="594"/>
                  </a:lnTo>
                  <a:lnTo>
                    <a:pt x="2886" y="600"/>
                  </a:lnTo>
                  <a:lnTo>
                    <a:pt x="2880" y="600"/>
                  </a:lnTo>
                  <a:lnTo>
                    <a:pt x="2892" y="606"/>
                  </a:lnTo>
                  <a:lnTo>
                    <a:pt x="2898" y="612"/>
                  </a:lnTo>
                  <a:lnTo>
                    <a:pt x="2910" y="618"/>
                  </a:lnTo>
                  <a:lnTo>
                    <a:pt x="2916" y="618"/>
                  </a:lnTo>
                  <a:close/>
                  <a:moveTo>
                    <a:pt x="1710" y="552"/>
                  </a:moveTo>
                  <a:lnTo>
                    <a:pt x="1710" y="564"/>
                  </a:lnTo>
                  <a:lnTo>
                    <a:pt x="1716" y="570"/>
                  </a:lnTo>
                  <a:lnTo>
                    <a:pt x="1716" y="582"/>
                  </a:lnTo>
                  <a:lnTo>
                    <a:pt x="1722" y="594"/>
                  </a:lnTo>
                  <a:lnTo>
                    <a:pt x="1722" y="612"/>
                  </a:lnTo>
                  <a:lnTo>
                    <a:pt x="1716" y="618"/>
                  </a:lnTo>
                  <a:lnTo>
                    <a:pt x="1692" y="630"/>
                  </a:lnTo>
                  <a:lnTo>
                    <a:pt x="1686" y="636"/>
                  </a:lnTo>
                  <a:lnTo>
                    <a:pt x="1674" y="642"/>
                  </a:lnTo>
                  <a:lnTo>
                    <a:pt x="1674" y="678"/>
                  </a:lnTo>
                  <a:lnTo>
                    <a:pt x="1680" y="684"/>
                  </a:lnTo>
                  <a:lnTo>
                    <a:pt x="1686" y="696"/>
                  </a:lnTo>
                  <a:lnTo>
                    <a:pt x="1674" y="708"/>
                  </a:lnTo>
                  <a:lnTo>
                    <a:pt x="1674" y="720"/>
                  </a:lnTo>
                  <a:lnTo>
                    <a:pt x="1680" y="726"/>
                  </a:lnTo>
                  <a:lnTo>
                    <a:pt x="1692" y="732"/>
                  </a:lnTo>
                  <a:lnTo>
                    <a:pt x="1698" y="726"/>
                  </a:lnTo>
                  <a:lnTo>
                    <a:pt x="1722" y="726"/>
                  </a:lnTo>
                  <a:lnTo>
                    <a:pt x="1728" y="732"/>
                  </a:lnTo>
                  <a:lnTo>
                    <a:pt x="1728" y="756"/>
                  </a:lnTo>
                  <a:lnTo>
                    <a:pt x="1722" y="762"/>
                  </a:lnTo>
                  <a:lnTo>
                    <a:pt x="1740" y="780"/>
                  </a:lnTo>
                  <a:lnTo>
                    <a:pt x="1728" y="846"/>
                  </a:lnTo>
                  <a:lnTo>
                    <a:pt x="1710" y="864"/>
                  </a:lnTo>
                  <a:lnTo>
                    <a:pt x="1704" y="876"/>
                  </a:lnTo>
                  <a:lnTo>
                    <a:pt x="1704" y="888"/>
                  </a:lnTo>
                  <a:lnTo>
                    <a:pt x="1710" y="906"/>
                  </a:lnTo>
                  <a:lnTo>
                    <a:pt x="1722" y="924"/>
                  </a:lnTo>
                  <a:lnTo>
                    <a:pt x="1746" y="936"/>
                  </a:lnTo>
                  <a:lnTo>
                    <a:pt x="1764" y="930"/>
                  </a:lnTo>
                  <a:lnTo>
                    <a:pt x="1788" y="906"/>
                  </a:lnTo>
                  <a:lnTo>
                    <a:pt x="1788" y="864"/>
                  </a:lnTo>
                  <a:lnTo>
                    <a:pt x="1782" y="858"/>
                  </a:lnTo>
                  <a:lnTo>
                    <a:pt x="1776" y="846"/>
                  </a:lnTo>
                  <a:lnTo>
                    <a:pt x="1800" y="822"/>
                  </a:lnTo>
                  <a:lnTo>
                    <a:pt x="1806" y="804"/>
                  </a:lnTo>
                  <a:lnTo>
                    <a:pt x="1806" y="774"/>
                  </a:lnTo>
                  <a:lnTo>
                    <a:pt x="1812" y="756"/>
                  </a:lnTo>
                  <a:lnTo>
                    <a:pt x="1812" y="726"/>
                  </a:lnTo>
                  <a:lnTo>
                    <a:pt x="1806" y="714"/>
                  </a:lnTo>
                  <a:lnTo>
                    <a:pt x="1800" y="696"/>
                  </a:lnTo>
                  <a:lnTo>
                    <a:pt x="1794" y="684"/>
                  </a:lnTo>
                  <a:lnTo>
                    <a:pt x="1794" y="636"/>
                  </a:lnTo>
                  <a:lnTo>
                    <a:pt x="1800" y="630"/>
                  </a:lnTo>
                  <a:lnTo>
                    <a:pt x="1800" y="624"/>
                  </a:lnTo>
                  <a:lnTo>
                    <a:pt x="1806" y="618"/>
                  </a:lnTo>
                  <a:lnTo>
                    <a:pt x="1812" y="618"/>
                  </a:lnTo>
                  <a:lnTo>
                    <a:pt x="1818" y="624"/>
                  </a:lnTo>
                  <a:lnTo>
                    <a:pt x="1824" y="642"/>
                  </a:lnTo>
                  <a:lnTo>
                    <a:pt x="1830" y="666"/>
                  </a:lnTo>
                  <a:lnTo>
                    <a:pt x="1836" y="684"/>
                  </a:lnTo>
                  <a:lnTo>
                    <a:pt x="1836" y="702"/>
                  </a:lnTo>
                  <a:lnTo>
                    <a:pt x="1866" y="738"/>
                  </a:lnTo>
                  <a:lnTo>
                    <a:pt x="1866" y="792"/>
                  </a:lnTo>
                  <a:lnTo>
                    <a:pt x="1890" y="822"/>
                  </a:lnTo>
                  <a:lnTo>
                    <a:pt x="1890" y="858"/>
                  </a:lnTo>
                  <a:lnTo>
                    <a:pt x="1902" y="930"/>
                  </a:lnTo>
                  <a:lnTo>
                    <a:pt x="1920" y="918"/>
                  </a:lnTo>
                  <a:lnTo>
                    <a:pt x="1962" y="930"/>
                  </a:lnTo>
                  <a:lnTo>
                    <a:pt x="1962" y="870"/>
                  </a:lnTo>
                  <a:lnTo>
                    <a:pt x="1968" y="864"/>
                  </a:lnTo>
                  <a:lnTo>
                    <a:pt x="1974" y="852"/>
                  </a:lnTo>
                  <a:lnTo>
                    <a:pt x="1980" y="876"/>
                  </a:lnTo>
                  <a:lnTo>
                    <a:pt x="1998" y="876"/>
                  </a:lnTo>
                  <a:lnTo>
                    <a:pt x="2004" y="870"/>
                  </a:lnTo>
                  <a:lnTo>
                    <a:pt x="2010" y="858"/>
                  </a:lnTo>
                  <a:lnTo>
                    <a:pt x="2010" y="828"/>
                  </a:lnTo>
                  <a:lnTo>
                    <a:pt x="2004" y="822"/>
                  </a:lnTo>
                  <a:lnTo>
                    <a:pt x="2004" y="816"/>
                  </a:lnTo>
                  <a:lnTo>
                    <a:pt x="1992" y="810"/>
                  </a:lnTo>
                  <a:lnTo>
                    <a:pt x="1986" y="798"/>
                  </a:lnTo>
                  <a:lnTo>
                    <a:pt x="1974" y="792"/>
                  </a:lnTo>
                  <a:lnTo>
                    <a:pt x="1962" y="780"/>
                  </a:lnTo>
                  <a:lnTo>
                    <a:pt x="1956" y="768"/>
                  </a:lnTo>
                  <a:lnTo>
                    <a:pt x="1944" y="756"/>
                  </a:lnTo>
                  <a:lnTo>
                    <a:pt x="1944" y="750"/>
                  </a:lnTo>
                  <a:lnTo>
                    <a:pt x="1956" y="726"/>
                  </a:lnTo>
                  <a:lnTo>
                    <a:pt x="1968" y="720"/>
                  </a:lnTo>
                  <a:lnTo>
                    <a:pt x="1968" y="708"/>
                  </a:lnTo>
                  <a:lnTo>
                    <a:pt x="1962" y="696"/>
                  </a:lnTo>
                  <a:lnTo>
                    <a:pt x="1938" y="684"/>
                  </a:lnTo>
                  <a:lnTo>
                    <a:pt x="1932" y="672"/>
                  </a:lnTo>
                  <a:lnTo>
                    <a:pt x="1932" y="642"/>
                  </a:lnTo>
                  <a:lnTo>
                    <a:pt x="1938" y="636"/>
                  </a:lnTo>
                  <a:lnTo>
                    <a:pt x="1938" y="630"/>
                  </a:lnTo>
                  <a:lnTo>
                    <a:pt x="1926" y="618"/>
                  </a:lnTo>
                  <a:lnTo>
                    <a:pt x="1914" y="612"/>
                  </a:lnTo>
                  <a:lnTo>
                    <a:pt x="1896" y="594"/>
                  </a:lnTo>
                  <a:lnTo>
                    <a:pt x="1884" y="588"/>
                  </a:lnTo>
                  <a:lnTo>
                    <a:pt x="1878" y="582"/>
                  </a:lnTo>
                  <a:lnTo>
                    <a:pt x="1914" y="582"/>
                  </a:lnTo>
                  <a:lnTo>
                    <a:pt x="1926" y="576"/>
                  </a:lnTo>
                  <a:lnTo>
                    <a:pt x="1932" y="570"/>
                  </a:lnTo>
                  <a:lnTo>
                    <a:pt x="1944" y="546"/>
                  </a:lnTo>
                  <a:lnTo>
                    <a:pt x="1950" y="540"/>
                  </a:lnTo>
                  <a:lnTo>
                    <a:pt x="1956" y="528"/>
                  </a:lnTo>
                  <a:lnTo>
                    <a:pt x="1992" y="528"/>
                  </a:lnTo>
                  <a:lnTo>
                    <a:pt x="2004" y="522"/>
                  </a:lnTo>
                  <a:lnTo>
                    <a:pt x="2010" y="522"/>
                  </a:lnTo>
                  <a:lnTo>
                    <a:pt x="2016" y="516"/>
                  </a:lnTo>
                  <a:lnTo>
                    <a:pt x="2016" y="504"/>
                  </a:lnTo>
                  <a:lnTo>
                    <a:pt x="1998" y="486"/>
                  </a:lnTo>
                  <a:lnTo>
                    <a:pt x="1986" y="480"/>
                  </a:lnTo>
                  <a:lnTo>
                    <a:pt x="1974" y="486"/>
                  </a:lnTo>
                  <a:lnTo>
                    <a:pt x="1956" y="504"/>
                  </a:lnTo>
                  <a:lnTo>
                    <a:pt x="1956" y="510"/>
                  </a:lnTo>
                  <a:lnTo>
                    <a:pt x="1944" y="510"/>
                  </a:lnTo>
                  <a:lnTo>
                    <a:pt x="1932" y="504"/>
                  </a:lnTo>
                  <a:lnTo>
                    <a:pt x="1896" y="504"/>
                  </a:lnTo>
                  <a:lnTo>
                    <a:pt x="1890" y="510"/>
                  </a:lnTo>
                  <a:lnTo>
                    <a:pt x="1884" y="522"/>
                  </a:lnTo>
                  <a:lnTo>
                    <a:pt x="1854" y="552"/>
                  </a:lnTo>
                  <a:lnTo>
                    <a:pt x="1848" y="546"/>
                  </a:lnTo>
                  <a:lnTo>
                    <a:pt x="1836" y="540"/>
                  </a:lnTo>
                  <a:lnTo>
                    <a:pt x="1824" y="516"/>
                  </a:lnTo>
                  <a:lnTo>
                    <a:pt x="1788" y="498"/>
                  </a:lnTo>
                  <a:lnTo>
                    <a:pt x="1776" y="498"/>
                  </a:lnTo>
                  <a:lnTo>
                    <a:pt x="1776" y="486"/>
                  </a:lnTo>
                  <a:lnTo>
                    <a:pt x="1782" y="468"/>
                  </a:lnTo>
                  <a:lnTo>
                    <a:pt x="1782" y="456"/>
                  </a:lnTo>
                  <a:lnTo>
                    <a:pt x="1794" y="420"/>
                  </a:lnTo>
                  <a:lnTo>
                    <a:pt x="1806" y="408"/>
                  </a:lnTo>
                  <a:lnTo>
                    <a:pt x="1824" y="408"/>
                  </a:lnTo>
                  <a:lnTo>
                    <a:pt x="1842" y="414"/>
                  </a:lnTo>
                  <a:lnTo>
                    <a:pt x="1896" y="414"/>
                  </a:lnTo>
                  <a:lnTo>
                    <a:pt x="1902" y="408"/>
                  </a:lnTo>
                  <a:lnTo>
                    <a:pt x="1908" y="408"/>
                  </a:lnTo>
                  <a:lnTo>
                    <a:pt x="1908" y="402"/>
                  </a:lnTo>
                  <a:lnTo>
                    <a:pt x="1914" y="396"/>
                  </a:lnTo>
                  <a:lnTo>
                    <a:pt x="1920" y="396"/>
                  </a:lnTo>
                  <a:lnTo>
                    <a:pt x="1944" y="402"/>
                  </a:lnTo>
                  <a:lnTo>
                    <a:pt x="1980" y="420"/>
                  </a:lnTo>
                  <a:lnTo>
                    <a:pt x="2010" y="432"/>
                  </a:lnTo>
                  <a:lnTo>
                    <a:pt x="2034" y="438"/>
                  </a:lnTo>
                  <a:lnTo>
                    <a:pt x="2040" y="438"/>
                  </a:lnTo>
                  <a:lnTo>
                    <a:pt x="2052" y="432"/>
                  </a:lnTo>
                  <a:lnTo>
                    <a:pt x="2064" y="420"/>
                  </a:lnTo>
                  <a:lnTo>
                    <a:pt x="2082" y="420"/>
                  </a:lnTo>
                  <a:lnTo>
                    <a:pt x="2094" y="414"/>
                  </a:lnTo>
                  <a:lnTo>
                    <a:pt x="2106" y="414"/>
                  </a:lnTo>
                  <a:lnTo>
                    <a:pt x="2112" y="408"/>
                  </a:lnTo>
                  <a:lnTo>
                    <a:pt x="2112" y="402"/>
                  </a:lnTo>
                  <a:lnTo>
                    <a:pt x="2106" y="396"/>
                  </a:lnTo>
                  <a:lnTo>
                    <a:pt x="2106" y="390"/>
                  </a:lnTo>
                  <a:lnTo>
                    <a:pt x="2118" y="378"/>
                  </a:lnTo>
                  <a:lnTo>
                    <a:pt x="2142" y="366"/>
                  </a:lnTo>
                  <a:lnTo>
                    <a:pt x="2148" y="360"/>
                  </a:lnTo>
                  <a:lnTo>
                    <a:pt x="2160" y="354"/>
                  </a:lnTo>
                  <a:lnTo>
                    <a:pt x="2148" y="324"/>
                  </a:lnTo>
                  <a:lnTo>
                    <a:pt x="2070" y="360"/>
                  </a:lnTo>
                  <a:lnTo>
                    <a:pt x="2076" y="366"/>
                  </a:lnTo>
                  <a:lnTo>
                    <a:pt x="2076" y="372"/>
                  </a:lnTo>
                  <a:lnTo>
                    <a:pt x="2070" y="378"/>
                  </a:lnTo>
                  <a:lnTo>
                    <a:pt x="2046" y="378"/>
                  </a:lnTo>
                  <a:lnTo>
                    <a:pt x="2022" y="366"/>
                  </a:lnTo>
                  <a:lnTo>
                    <a:pt x="2004" y="366"/>
                  </a:lnTo>
                  <a:lnTo>
                    <a:pt x="1968" y="384"/>
                  </a:lnTo>
                  <a:lnTo>
                    <a:pt x="1950" y="384"/>
                  </a:lnTo>
                  <a:lnTo>
                    <a:pt x="1938" y="378"/>
                  </a:lnTo>
                  <a:lnTo>
                    <a:pt x="1926" y="378"/>
                  </a:lnTo>
                  <a:lnTo>
                    <a:pt x="1902" y="366"/>
                  </a:lnTo>
                  <a:lnTo>
                    <a:pt x="1860" y="366"/>
                  </a:lnTo>
                  <a:lnTo>
                    <a:pt x="1872" y="348"/>
                  </a:lnTo>
                  <a:lnTo>
                    <a:pt x="1860" y="348"/>
                  </a:lnTo>
                  <a:lnTo>
                    <a:pt x="1848" y="342"/>
                  </a:lnTo>
                  <a:lnTo>
                    <a:pt x="1824" y="342"/>
                  </a:lnTo>
                  <a:lnTo>
                    <a:pt x="1824" y="366"/>
                  </a:lnTo>
                  <a:lnTo>
                    <a:pt x="1812" y="378"/>
                  </a:lnTo>
                  <a:lnTo>
                    <a:pt x="1788" y="390"/>
                  </a:lnTo>
                  <a:lnTo>
                    <a:pt x="1764" y="390"/>
                  </a:lnTo>
                  <a:lnTo>
                    <a:pt x="1758" y="396"/>
                  </a:lnTo>
                  <a:lnTo>
                    <a:pt x="1758" y="426"/>
                  </a:lnTo>
                  <a:lnTo>
                    <a:pt x="1740" y="432"/>
                  </a:lnTo>
                  <a:lnTo>
                    <a:pt x="1752" y="498"/>
                  </a:lnTo>
                  <a:lnTo>
                    <a:pt x="1740" y="498"/>
                  </a:lnTo>
                  <a:lnTo>
                    <a:pt x="1734" y="510"/>
                  </a:lnTo>
                  <a:lnTo>
                    <a:pt x="1728" y="516"/>
                  </a:lnTo>
                  <a:lnTo>
                    <a:pt x="1710" y="552"/>
                  </a:lnTo>
                  <a:close/>
                  <a:moveTo>
                    <a:pt x="1986" y="576"/>
                  </a:moveTo>
                  <a:lnTo>
                    <a:pt x="1986" y="594"/>
                  </a:lnTo>
                  <a:lnTo>
                    <a:pt x="1992" y="600"/>
                  </a:lnTo>
                  <a:lnTo>
                    <a:pt x="2004" y="600"/>
                  </a:lnTo>
                  <a:lnTo>
                    <a:pt x="2016" y="588"/>
                  </a:lnTo>
                  <a:lnTo>
                    <a:pt x="2016" y="576"/>
                  </a:lnTo>
                  <a:lnTo>
                    <a:pt x="1986" y="576"/>
                  </a:lnTo>
                  <a:close/>
                  <a:moveTo>
                    <a:pt x="1686" y="1110"/>
                  </a:moveTo>
                  <a:lnTo>
                    <a:pt x="1674" y="1110"/>
                  </a:lnTo>
                  <a:lnTo>
                    <a:pt x="1668" y="1116"/>
                  </a:lnTo>
                  <a:lnTo>
                    <a:pt x="1662" y="1116"/>
                  </a:lnTo>
                  <a:lnTo>
                    <a:pt x="1614" y="1104"/>
                  </a:lnTo>
                  <a:lnTo>
                    <a:pt x="1644" y="1146"/>
                  </a:lnTo>
                  <a:lnTo>
                    <a:pt x="1650" y="1152"/>
                  </a:lnTo>
                  <a:lnTo>
                    <a:pt x="1662" y="1158"/>
                  </a:lnTo>
                  <a:lnTo>
                    <a:pt x="1668" y="1164"/>
                  </a:lnTo>
                  <a:lnTo>
                    <a:pt x="1680" y="1170"/>
                  </a:lnTo>
                  <a:lnTo>
                    <a:pt x="1692" y="1158"/>
                  </a:lnTo>
                  <a:lnTo>
                    <a:pt x="1698" y="1140"/>
                  </a:lnTo>
                  <a:lnTo>
                    <a:pt x="1698" y="1128"/>
                  </a:lnTo>
                  <a:lnTo>
                    <a:pt x="1692" y="1116"/>
                  </a:lnTo>
                  <a:lnTo>
                    <a:pt x="1686" y="1110"/>
                  </a:lnTo>
                  <a:close/>
                  <a:moveTo>
                    <a:pt x="2094" y="1104"/>
                  </a:moveTo>
                  <a:lnTo>
                    <a:pt x="2064" y="1128"/>
                  </a:lnTo>
                  <a:lnTo>
                    <a:pt x="2094" y="1134"/>
                  </a:lnTo>
                  <a:lnTo>
                    <a:pt x="2094" y="1104"/>
                  </a:lnTo>
                  <a:close/>
                  <a:moveTo>
                    <a:pt x="486" y="294"/>
                  </a:moveTo>
                  <a:lnTo>
                    <a:pt x="474" y="288"/>
                  </a:lnTo>
                  <a:lnTo>
                    <a:pt x="468" y="288"/>
                  </a:lnTo>
                  <a:lnTo>
                    <a:pt x="456" y="294"/>
                  </a:lnTo>
                  <a:lnTo>
                    <a:pt x="456" y="312"/>
                  </a:lnTo>
                  <a:lnTo>
                    <a:pt x="468" y="324"/>
                  </a:lnTo>
                  <a:lnTo>
                    <a:pt x="474" y="318"/>
                  </a:lnTo>
                  <a:lnTo>
                    <a:pt x="486" y="318"/>
                  </a:lnTo>
                  <a:lnTo>
                    <a:pt x="486" y="312"/>
                  </a:lnTo>
                  <a:lnTo>
                    <a:pt x="492" y="300"/>
                  </a:lnTo>
                  <a:lnTo>
                    <a:pt x="486" y="294"/>
                  </a:lnTo>
                  <a:close/>
                  <a:moveTo>
                    <a:pt x="2346" y="588"/>
                  </a:moveTo>
                  <a:lnTo>
                    <a:pt x="2340" y="576"/>
                  </a:lnTo>
                  <a:lnTo>
                    <a:pt x="2328" y="570"/>
                  </a:lnTo>
                  <a:lnTo>
                    <a:pt x="2310" y="552"/>
                  </a:lnTo>
                  <a:lnTo>
                    <a:pt x="2304" y="552"/>
                  </a:lnTo>
                  <a:lnTo>
                    <a:pt x="2304" y="600"/>
                  </a:lnTo>
                  <a:lnTo>
                    <a:pt x="2316" y="600"/>
                  </a:lnTo>
                  <a:lnTo>
                    <a:pt x="2328" y="606"/>
                  </a:lnTo>
                  <a:lnTo>
                    <a:pt x="2334" y="606"/>
                  </a:lnTo>
                  <a:lnTo>
                    <a:pt x="2346" y="600"/>
                  </a:lnTo>
                  <a:lnTo>
                    <a:pt x="2346" y="588"/>
                  </a:lnTo>
                  <a:close/>
                  <a:moveTo>
                    <a:pt x="2310" y="474"/>
                  </a:moveTo>
                  <a:lnTo>
                    <a:pt x="2340" y="504"/>
                  </a:lnTo>
                  <a:lnTo>
                    <a:pt x="2358" y="516"/>
                  </a:lnTo>
                  <a:lnTo>
                    <a:pt x="2382" y="528"/>
                  </a:lnTo>
                  <a:lnTo>
                    <a:pt x="2400" y="528"/>
                  </a:lnTo>
                  <a:lnTo>
                    <a:pt x="2400" y="522"/>
                  </a:lnTo>
                  <a:lnTo>
                    <a:pt x="2358" y="480"/>
                  </a:lnTo>
                  <a:lnTo>
                    <a:pt x="2358" y="468"/>
                  </a:lnTo>
                  <a:lnTo>
                    <a:pt x="2364" y="456"/>
                  </a:lnTo>
                  <a:lnTo>
                    <a:pt x="2376" y="450"/>
                  </a:lnTo>
                  <a:lnTo>
                    <a:pt x="2394" y="450"/>
                  </a:lnTo>
                  <a:lnTo>
                    <a:pt x="2406" y="456"/>
                  </a:lnTo>
                  <a:lnTo>
                    <a:pt x="2424" y="444"/>
                  </a:lnTo>
                  <a:lnTo>
                    <a:pt x="2400" y="432"/>
                  </a:lnTo>
                  <a:lnTo>
                    <a:pt x="2412" y="426"/>
                  </a:lnTo>
                  <a:lnTo>
                    <a:pt x="2424" y="402"/>
                  </a:lnTo>
                  <a:lnTo>
                    <a:pt x="2412" y="378"/>
                  </a:lnTo>
                  <a:lnTo>
                    <a:pt x="2400" y="372"/>
                  </a:lnTo>
                  <a:lnTo>
                    <a:pt x="2382" y="372"/>
                  </a:lnTo>
                  <a:lnTo>
                    <a:pt x="2358" y="396"/>
                  </a:lnTo>
                  <a:lnTo>
                    <a:pt x="2346" y="402"/>
                  </a:lnTo>
                  <a:lnTo>
                    <a:pt x="2340" y="408"/>
                  </a:lnTo>
                  <a:lnTo>
                    <a:pt x="2334" y="408"/>
                  </a:lnTo>
                  <a:lnTo>
                    <a:pt x="2328" y="402"/>
                  </a:lnTo>
                  <a:lnTo>
                    <a:pt x="2328" y="366"/>
                  </a:lnTo>
                  <a:lnTo>
                    <a:pt x="2334" y="360"/>
                  </a:lnTo>
                  <a:lnTo>
                    <a:pt x="2346" y="336"/>
                  </a:lnTo>
                  <a:lnTo>
                    <a:pt x="2346" y="318"/>
                  </a:lnTo>
                  <a:lnTo>
                    <a:pt x="2340" y="312"/>
                  </a:lnTo>
                  <a:lnTo>
                    <a:pt x="2358" y="276"/>
                  </a:lnTo>
                  <a:lnTo>
                    <a:pt x="2316" y="312"/>
                  </a:lnTo>
                  <a:lnTo>
                    <a:pt x="2316" y="342"/>
                  </a:lnTo>
                  <a:lnTo>
                    <a:pt x="2304" y="348"/>
                  </a:lnTo>
                  <a:lnTo>
                    <a:pt x="2298" y="354"/>
                  </a:lnTo>
                  <a:lnTo>
                    <a:pt x="2286" y="378"/>
                  </a:lnTo>
                  <a:lnTo>
                    <a:pt x="2286" y="408"/>
                  </a:lnTo>
                  <a:lnTo>
                    <a:pt x="2298" y="420"/>
                  </a:lnTo>
                  <a:lnTo>
                    <a:pt x="2304" y="432"/>
                  </a:lnTo>
                  <a:lnTo>
                    <a:pt x="2310" y="438"/>
                  </a:lnTo>
                  <a:lnTo>
                    <a:pt x="2310" y="444"/>
                  </a:lnTo>
                  <a:lnTo>
                    <a:pt x="2304" y="450"/>
                  </a:lnTo>
                  <a:lnTo>
                    <a:pt x="2304" y="468"/>
                  </a:lnTo>
                  <a:lnTo>
                    <a:pt x="2310" y="474"/>
                  </a:lnTo>
                  <a:close/>
                  <a:moveTo>
                    <a:pt x="2250" y="708"/>
                  </a:moveTo>
                  <a:lnTo>
                    <a:pt x="2238" y="696"/>
                  </a:lnTo>
                  <a:lnTo>
                    <a:pt x="2214" y="708"/>
                  </a:lnTo>
                  <a:lnTo>
                    <a:pt x="2214" y="732"/>
                  </a:lnTo>
                  <a:lnTo>
                    <a:pt x="2220" y="744"/>
                  </a:lnTo>
                  <a:lnTo>
                    <a:pt x="2226" y="750"/>
                  </a:lnTo>
                  <a:lnTo>
                    <a:pt x="2250" y="762"/>
                  </a:lnTo>
                  <a:lnTo>
                    <a:pt x="2274" y="762"/>
                  </a:lnTo>
                  <a:lnTo>
                    <a:pt x="2280" y="750"/>
                  </a:lnTo>
                  <a:lnTo>
                    <a:pt x="2280" y="738"/>
                  </a:lnTo>
                  <a:lnTo>
                    <a:pt x="2274" y="726"/>
                  </a:lnTo>
                  <a:lnTo>
                    <a:pt x="2274" y="714"/>
                  </a:lnTo>
                  <a:lnTo>
                    <a:pt x="2268" y="708"/>
                  </a:lnTo>
                  <a:lnTo>
                    <a:pt x="2268" y="702"/>
                  </a:lnTo>
                  <a:lnTo>
                    <a:pt x="2250" y="708"/>
                  </a:lnTo>
                  <a:close/>
                  <a:moveTo>
                    <a:pt x="2148" y="1104"/>
                  </a:moveTo>
                  <a:lnTo>
                    <a:pt x="2226" y="1092"/>
                  </a:lnTo>
                  <a:lnTo>
                    <a:pt x="2166" y="1074"/>
                  </a:lnTo>
                  <a:lnTo>
                    <a:pt x="2148" y="1104"/>
                  </a:lnTo>
                  <a:close/>
                  <a:moveTo>
                    <a:pt x="2544" y="750"/>
                  </a:moveTo>
                  <a:lnTo>
                    <a:pt x="2520" y="732"/>
                  </a:lnTo>
                  <a:lnTo>
                    <a:pt x="2526" y="714"/>
                  </a:lnTo>
                  <a:lnTo>
                    <a:pt x="2514" y="702"/>
                  </a:lnTo>
                  <a:lnTo>
                    <a:pt x="2508" y="690"/>
                  </a:lnTo>
                  <a:lnTo>
                    <a:pt x="2490" y="684"/>
                  </a:lnTo>
                  <a:lnTo>
                    <a:pt x="2472" y="672"/>
                  </a:lnTo>
                  <a:lnTo>
                    <a:pt x="2442" y="666"/>
                  </a:lnTo>
                  <a:lnTo>
                    <a:pt x="2424" y="666"/>
                  </a:lnTo>
                  <a:lnTo>
                    <a:pt x="2388" y="684"/>
                  </a:lnTo>
                  <a:lnTo>
                    <a:pt x="2358" y="684"/>
                  </a:lnTo>
                  <a:lnTo>
                    <a:pt x="2346" y="696"/>
                  </a:lnTo>
                  <a:lnTo>
                    <a:pt x="2340" y="708"/>
                  </a:lnTo>
                  <a:lnTo>
                    <a:pt x="2340" y="726"/>
                  </a:lnTo>
                  <a:lnTo>
                    <a:pt x="2346" y="732"/>
                  </a:lnTo>
                  <a:lnTo>
                    <a:pt x="2364" y="714"/>
                  </a:lnTo>
                  <a:lnTo>
                    <a:pt x="2364" y="726"/>
                  </a:lnTo>
                  <a:lnTo>
                    <a:pt x="2370" y="738"/>
                  </a:lnTo>
                  <a:lnTo>
                    <a:pt x="2376" y="744"/>
                  </a:lnTo>
                  <a:lnTo>
                    <a:pt x="2388" y="738"/>
                  </a:lnTo>
                  <a:lnTo>
                    <a:pt x="2394" y="732"/>
                  </a:lnTo>
                  <a:lnTo>
                    <a:pt x="2394" y="726"/>
                  </a:lnTo>
                  <a:lnTo>
                    <a:pt x="2400" y="720"/>
                  </a:lnTo>
                  <a:lnTo>
                    <a:pt x="2400" y="714"/>
                  </a:lnTo>
                  <a:lnTo>
                    <a:pt x="2406" y="726"/>
                  </a:lnTo>
                  <a:lnTo>
                    <a:pt x="2418" y="732"/>
                  </a:lnTo>
                  <a:lnTo>
                    <a:pt x="2430" y="732"/>
                  </a:lnTo>
                  <a:lnTo>
                    <a:pt x="2442" y="720"/>
                  </a:lnTo>
                  <a:lnTo>
                    <a:pt x="2454" y="714"/>
                  </a:lnTo>
                  <a:lnTo>
                    <a:pt x="2460" y="708"/>
                  </a:lnTo>
                  <a:lnTo>
                    <a:pt x="2472" y="762"/>
                  </a:lnTo>
                  <a:lnTo>
                    <a:pt x="2502" y="738"/>
                  </a:lnTo>
                  <a:lnTo>
                    <a:pt x="2538" y="774"/>
                  </a:lnTo>
                  <a:lnTo>
                    <a:pt x="2544" y="750"/>
                  </a:lnTo>
                  <a:close/>
                  <a:moveTo>
                    <a:pt x="3264" y="678"/>
                  </a:moveTo>
                  <a:lnTo>
                    <a:pt x="3222" y="648"/>
                  </a:lnTo>
                  <a:lnTo>
                    <a:pt x="3210" y="648"/>
                  </a:lnTo>
                  <a:lnTo>
                    <a:pt x="3198" y="654"/>
                  </a:lnTo>
                  <a:lnTo>
                    <a:pt x="3180" y="654"/>
                  </a:lnTo>
                  <a:lnTo>
                    <a:pt x="3162" y="648"/>
                  </a:lnTo>
                  <a:lnTo>
                    <a:pt x="3126" y="630"/>
                  </a:lnTo>
                  <a:lnTo>
                    <a:pt x="3096" y="612"/>
                  </a:lnTo>
                  <a:lnTo>
                    <a:pt x="3060" y="594"/>
                  </a:lnTo>
                  <a:lnTo>
                    <a:pt x="3042" y="582"/>
                  </a:lnTo>
                  <a:lnTo>
                    <a:pt x="3030" y="582"/>
                  </a:lnTo>
                  <a:lnTo>
                    <a:pt x="3006" y="594"/>
                  </a:lnTo>
                  <a:lnTo>
                    <a:pt x="3000" y="600"/>
                  </a:lnTo>
                  <a:lnTo>
                    <a:pt x="2988" y="606"/>
                  </a:lnTo>
                  <a:lnTo>
                    <a:pt x="3006" y="630"/>
                  </a:lnTo>
                  <a:lnTo>
                    <a:pt x="2928" y="642"/>
                  </a:lnTo>
                  <a:lnTo>
                    <a:pt x="2934" y="666"/>
                  </a:lnTo>
                  <a:lnTo>
                    <a:pt x="2928" y="678"/>
                  </a:lnTo>
                  <a:lnTo>
                    <a:pt x="2922" y="684"/>
                  </a:lnTo>
                  <a:lnTo>
                    <a:pt x="2916" y="696"/>
                  </a:lnTo>
                  <a:lnTo>
                    <a:pt x="2880" y="720"/>
                  </a:lnTo>
                  <a:lnTo>
                    <a:pt x="2862" y="726"/>
                  </a:lnTo>
                  <a:lnTo>
                    <a:pt x="2844" y="726"/>
                  </a:lnTo>
                  <a:lnTo>
                    <a:pt x="2832" y="720"/>
                  </a:lnTo>
                  <a:lnTo>
                    <a:pt x="2826" y="714"/>
                  </a:lnTo>
                  <a:lnTo>
                    <a:pt x="2820" y="702"/>
                  </a:lnTo>
                  <a:lnTo>
                    <a:pt x="2820" y="678"/>
                  </a:lnTo>
                  <a:lnTo>
                    <a:pt x="2814" y="672"/>
                  </a:lnTo>
                  <a:lnTo>
                    <a:pt x="2814" y="660"/>
                  </a:lnTo>
                  <a:lnTo>
                    <a:pt x="2808" y="666"/>
                  </a:lnTo>
                  <a:lnTo>
                    <a:pt x="2808" y="672"/>
                  </a:lnTo>
                  <a:lnTo>
                    <a:pt x="2802" y="684"/>
                  </a:lnTo>
                  <a:lnTo>
                    <a:pt x="2796" y="690"/>
                  </a:lnTo>
                  <a:lnTo>
                    <a:pt x="2796" y="696"/>
                  </a:lnTo>
                  <a:lnTo>
                    <a:pt x="2796" y="690"/>
                  </a:lnTo>
                  <a:lnTo>
                    <a:pt x="2790" y="684"/>
                  </a:lnTo>
                  <a:lnTo>
                    <a:pt x="2790" y="672"/>
                  </a:lnTo>
                  <a:lnTo>
                    <a:pt x="2784" y="660"/>
                  </a:lnTo>
                  <a:lnTo>
                    <a:pt x="2784" y="576"/>
                  </a:lnTo>
                  <a:lnTo>
                    <a:pt x="2778" y="558"/>
                  </a:lnTo>
                  <a:lnTo>
                    <a:pt x="2760" y="522"/>
                  </a:lnTo>
                  <a:lnTo>
                    <a:pt x="2724" y="522"/>
                  </a:lnTo>
                  <a:lnTo>
                    <a:pt x="2718" y="510"/>
                  </a:lnTo>
                  <a:lnTo>
                    <a:pt x="2694" y="498"/>
                  </a:lnTo>
                  <a:lnTo>
                    <a:pt x="2676" y="486"/>
                  </a:lnTo>
                  <a:lnTo>
                    <a:pt x="2652" y="486"/>
                  </a:lnTo>
                  <a:lnTo>
                    <a:pt x="2634" y="498"/>
                  </a:lnTo>
                  <a:lnTo>
                    <a:pt x="2628" y="504"/>
                  </a:lnTo>
                  <a:lnTo>
                    <a:pt x="2616" y="510"/>
                  </a:lnTo>
                  <a:lnTo>
                    <a:pt x="2610" y="522"/>
                  </a:lnTo>
                  <a:lnTo>
                    <a:pt x="2586" y="528"/>
                  </a:lnTo>
                  <a:lnTo>
                    <a:pt x="2580" y="546"/>
                  </a:lnTo>
                  <a:lnTo>
                    <a:pt x="2562" y="558"/>
                  </a:lnTo>
                  <a:lnTo>
                    <a:pt x="2562" y="540"/>
                  </a:lnTo>
                  <a:lnTo>
                    <a:pt x="2556" y="534"/>
                  </a:lnTo>
                  <a:lnTo>
                    <a:pt x="2532" y="534"/>
                  </a:lnTo>
                  <a:lnTo>
                    <a:pt x="2532" y="546"/>
                  </a:lnTo>
                  <a:lnTo>
                    <a:pt x="2544" y="570"/>
                  </a:lnTo>
                  <a:lnTo>
                    <a:pt x="2568" y="582"/>
                  </a:lnTo>
                  <a:lnTo>
                    <a:pt x="2604" y="582"/>
                  </a:lnTo>
                  <a:lnTo>
                    <a:pt x="2616" y="588"/>
                  </a:lnTo>
                  <a:lnTo>
                    <a:pt x="2622" y="594"/>
                  </a:lnTo>
                  <a:lnTo>
                    <a:pt x="2628" y="594"/>
                  </a:lnTo>
                  <a:lnTo>
                    <a:pt x="2628" y="618"/>
                  </a:lnTo>
                  <a:lnTo>
                    <a:pt x="2634" y="630"/>
                  </a:lnTo>
                  <a:lnTo>
                    <a:pt x="2640" y="636"/>
                  </a:lnTo>
                  <a:lnTo>
                    <a:pt x="2652" y="642"/>
                  </a:lnTo>
                  <a:lnTo>
                    <a:pt x="2694" y="642"/>
                  </a:lnTo>
                  <a:lnTo>
                    <a:pt x="2712" y="636"/>
                  </a:lnTo>
                  <a:lnTo>
                    <a:pt x="2754" y="636"/>
                  </a:lnTo>
                  <a:lnTo>
                    <a:pt x="2760" y="642"/>
                  </a:lnTo>
                  <a:lnTo>
                    <a:pt x="2760" y="660"/>
                  </a:lnTo>
                  <a:lnTo>
                    <a:pt x="2700" y="660"/>
                  </a:lnTo>
                  <a:lnTo>
                    <a:pt x="2688" y="666"/>
                  </a:lnTo>
                  <a:lnTo>
                    <a:pt x="2676" y="678"/>
                  </a:lnTo>
                  <a:lnTo>
                    <a:pt x="2640" y="678"/>
                  </a:lnTo>
                  <a:lnTo>
                    <a:pt x="2616" y="690"/>
                  </a:lnTo>
                  <a:lnTo>
                    <a:pt x="2616" y="696"/>
                  </a:lnTo>
                  <a:lnTo>
                    <a:pt x="2622" y="696"/>
                  </a:lnTo>
                  <a:lnTo>
                    <a:pt x="2646" y="708"/>
                  </a:lnTo>
                  <a:lnTo>
                    <a:pt x="2658" y="708"/>
                  </a:lnTo>
                  <a:lnTo>
                    <a:pt x="2676" y="726"/>
                  </a:lnTo>
                  <a:lnTo>
                    <a:pt x="2682" y="738"/>
                  </a:lnTo>
                  <a:lnTo>
                    <a:pt x="2688" y="744"/>
                  </a:lnTo>
                  <a:lnTo>
                    <a:pt x="2682" y="750"/>
                  </a:lnTo>
                  <a:lnTo>
                    <a:pt x="2676" y="762"/>
                  </a:lnTo>
                  <a:lnTo>
                    <a:pt x="2676" y="774"/>
                  </a:lnTo>
                  <a:lnTo>
                    <a:pt x="2670" y="780"/>
                  </a:lnTo>
                  <a:lnTo>
                    <a:pt x="2676" y="792"/>
                  </a:lnTo>
                  <a:lnTo>
                    <a:pt x="2682" y="798"/>
                  </a:lnTo>
                  <a:lnTo>
                    <a:pt x="2694" y="792"/>
                  </a:lnTo>
                  <a:lnTo>
                    <a:pt x="2706" y="780"/>
                  </a:lnTo>
                  <a:lnTo>
                    <a:pt x="2712" y="768"/>
                  </a:lnTo>
                  <a:lnTo>
                    <a:pt x="2718" y="762"/>
                  </a:lnTo>
                  <a:lnTo>
                    <a:pt x="2718" y="750"/>
                  </a:lnTo>
                  <a:lnTo>
                    <a:pt x="2724" y="744"/>
                  </a:lnTo>
                  <a:lnTo>
                    <a:pt x="2736" y="720"/>
                  </a:lnTo>
                  <a:lnTo>
                    <a:pt x="2742" y="714"/>
                  </a:lnTo>
                  <a:lnTo>
                    <a:pt x="2748" y="702"/>
                  </a:lnTo>
                  <a:lnTo>
                    <a:pt x="2748" y="744"/>
                  </a:lnTo>
                  <a:lnTo>
                    <a:pt x="2754" y="750"/>
                  </a:lnTo>
                  <a:lnTo>
                    <a:pt x="2766" y="756"/>
                  </a:lnTo>
                  <a:lnTo>
                    <a:pt x="2772" y="768"/>
                  </a:lnTo>
                  <a:lnTo>
                    <a:pt x="2784" y="774"/>
                  </a:lnTo>
                  <a:lnTo>
                    <a:pt x="2790" y="780"/>
                  </a:lnTo>
                  <a:lnTo>
                    <a:pt x="2814" y="780"/>
                  </a:lnTo>
                  <a:lnTo>
                    <a:pt x="2820" y="774"/>
                  </a:lnTo>
                  <a:lnTo>
                    <a:pt x="2826" y="774"/>
                  </a:lnTo>
                  <a:lnTo>
                    <a:pt x="2814" y="792"/>
                  </a:lnTo>
                  <a:lnTo>
                    <a:pt x="2844" y="822"/>
                  </a:lnTo>
                  <a:lnTo>
                    <a:pt x="2904" y="822"/>
                  </a:lnTo>
                  <a:lnTo>
                    <a:pt x="2940" y="846"/>
                  </a:lnTo>
                  <a:lnTo>
                    <a:pt x="2976" y="864"/>
                  </a:lnTo>
                  <a:lnTo>
                    <a:pt x="3006" y="876"/>
                  </a:lnTo>
                  <a:lnTo>
                    <a:pt x="3036" y="894"/>
                  </a:lnTo>
                  <a:lnTo>
                    <a:pt x="3066" y="924"/>
                  </a:lnTo>
                  <a:lnTo>
                    <a:pt x="3066" y="972"/>
                  </a:lnTo>
                  <a:lnTo>
                    <a:pt x="3090" y="996"/>
                  </a:lnTo>
                  <a:lnTo>
                    <a:pt x="3102" y="1002"/>
                  </a:lnTo>
                  <a:lnTo>
                    <a:pt x="3096" y="1002"/>
                  </a:lnTo>
                  <a:lnTo>
                    <a:pt x="3084" y="1008"/>
                  </a:lnTo>
                  <a:lnTo>
                    <a:pt x="3078" y="1014"/>
                  </a:lnTo>
                  <a:lnTo>
                    <a:pt x="3078" y="1020"/>
                  </a:lnTo>
                  <a:lnTo>
                    <a:pt x="3090" y="1032"/>
                  </a:lnTo>
                  <a:lnTo>
                    <a:pt x="3114" y="1032"/>
                  </a:lnTo>
                  <a:lnTo>
                    <a:pt x="3090" y="1044"/>
                  </a:lnTo>
                  <a:lnTo>
                    <a:pt x="3090" y="1056"/>
                  </a:lnTo>
                  <a:lnTo>
                    <a:pt x="3102" y="1062"/>
                  </a:lnTo>
                  <a:lnTo>
                    <a:pt x="3108" y="1092"/>
                  </a:lnTo>
                  <a:lnTo>
                    <a:pt x="3096" y="1122"/>
                  </a:lnTo>
                  <a:lnTo>
                    <a:pt x="3120" y="1122"/>
                  </a:lnTo>
                  <a:lnTo>
                    <a:pt x="3126" y="1116"/>
                  </a:lnTo>
                  <a:lnTo>
                    <a:pt x="3138" y="1116"/>
                  </a:lnTo>
                  <a:lnTo>
                    <a:pt x="3150" y="1110"/>
                  </a:lnTo>
                  <a:lnTo>
                    <a:pt x="3162" y="1110"/>
                  </a:lnTo>
                  <a:lnTo>
                    <a:pt x="3168" y="1104"/>
                  </a:lnTo>
                  <a:lnTo>
                    <a:pt x="3174" y="1104"/>
                  </a:lnTo>
                  <a:lnTo>
                    <a:pt x="3174" y="1134"/>
                  </a:lnTo>
                  <a:lnTo>
                    <a:pt x="3234" y="1194"/>
                  </a:lnTo>
                  <a:lnTo>
                    <a:pt x="3240" y="1194"/>
                  </a:lnTo>
                  <a:lnTo>
                    <a:pt x="3240" y="1146"/>
                  </a:lnTo>
                  <a:lnTo>
                    <a:pt x="3234" y="1122"/>
                  </a:lnTo>
                  <a:lnTo>
                    <a:pt x="3234" y="1116"/>
                  </a:lnTo>
                  <a:lnTo>
                    <a:pt x="3240" y="1110"/>
                  </a:lnTo>
                  <a:lnTo>
                    <a:pt x="3240" y="1098"/>
                  </a:lnTo>
                  <a:lnTo>
                    <a:pt x="3246" y="1086"/>
                  </a:lnTo>
                  <a:lnTo>
                    <a:pt x="3246" y="1062"/>
                  </a:lnTo>
                  <a:lnTo>
                    <a:pt x="3252" y="1050"/>
                  </a:lnTo>
                  <a:lnTo>
                    <a:pt x="3252" y="1020"/>
                  </a:lnTo>
                  <a:lnTo>
                    <a:pt x="3240" y="1020"/>
                  </a:lnTo>
                  <a:lnTo>
                    <a:pt x="3228" y="1014"/>
                  </a:lnTo>
                  <a:lnTo>
                    <a:pt x="3222" y="1008"/>
                  </a:lnTo>
                  <a:lnTo>
                    <a:pt x="3222" y="1002"/>
                  </a:lnTo>
                  <a:lnTo>
                    <a:pt x="3234" y="990"/>
                  </a:lnTo>
                  <a:lnTo>
                    <a:pt x="3246" y="984"/>
                  </a:lnTo>
                  <a:lnTo>
                    <a:pt x="3252" y="978"/>
                  </a:lnTo>
                  <a:lnTo>
                    <a:pt x="3252" y="864"/>
                  </a:lnTo>
                  <a:lnTo>
                    <a:pt x="3258" y="846"/>
                  </a:lnTo>
                  <a:lnTo>
                    <a:pt x="3258" y="708"/>
                  </a:lnTo>
                  <a:lnTo>
                    <a:pt x="3264" y="678"/>
                  </a:lnTo>
                  <a:close/>
                  <a:moveTo>
                    <a:pt x="336" y="666"/>
                  </a:moveTo>
                  <a:lnTo>
                    <a:pt x="330" y="672"/>
                  </a:lnTo>
                  <a:lnTo>
                    <a:pt x="354" y="696"/>
                  </a:lnTo>
                  <a:lnTo>
                    <a:pt x="360" y="708"/>
                  </a:lnTo>
                  <a:lnTo>
                    <a:pt x="366" y="714"/>
                  </a:lnTo>
                  <a:lnTo>
                    <a:pt x="378" y="714"/>
                  </a:lnTo>
                  <a:lnTo>
                    <a:pt x="378" y="696"/>
                  </a:lnTo>
                  <a:lnTo>
                    <a:pt x="366" y="690"/>
                  </a:lnTo>
                  <a:lnTo>
                    <a:pt x="360" y="678"/>
                  </a:lnTo>
                  <a:lnTo>
                    <a:pt x="348" y="672"/>
                  </a:lnTo>
                  <a:lnTo>
                    <a:pt x="342" y="666"/>
                  </a:lnTo>
                  <a:lnTo>
                    <a:pt x="336" y="666"/>
                  </a:lnTo>
                  <a:close/>
                  <a:moveTo>
                    <a:pt x="2526" y="1104"/>
                  </a:moveTo>
                  <a:lnTo>
                    <a:pt x="2544" y="1116"/>
                  </a:lnTo>
                  <a:lnTo>
                    <a:pt x="2574" y="1092"/>
                  </a:lnTo>
                  <a:lnTo>
                    <a:pt x="2592" y="1092"/>
                  </a:lnTo>
                  <a:lnTo>
                    <a:pt x="2604" y="1080"/>
                  </a:lnTo>
                  <a:lnTo>
                    <a:pt x="2604" y="1062"/>
                  </a:lnTo>
                  <a:lnTo>
                    <a:pt x="2592" y="1056"/>
                  </a:lnTo>
                  <a:lnTo>
                    <a:pt x="2586" y="1056"/>
                  </a:lnTo>
                  <a:lnTo>
                    <a:pt x="2574" y="1062"/>
                  </a:lnTo>
                  <a:lnTo>
                    <a:pt x="2556" y="1068"/>
                  </a:lnTo>
                  <a:lnTo>
                    <a:pt x="2526" y="1098"/>
                  </a:lnTo>
                  <a:lnTo>
                    <a:pt x="2526" y="1104"/>
                  </a:lnTo>
                  <a:close/>
                  <a:moveTo>
                    <a:pt x="3096" y="1068"/>
                  </a:moveTo>
                  <a:lnTo>
                    <a:pt x="3090" y="1068"/>
                  </a:lnTo>
                  <a:lnTo>
                    <a:pt x="3090" y="1062"/>
                  </a:lnTo>
                  <a:lnTo>
                    <a:pt x="3084" y="1062"/>
                  </a:lnTo>
                  <a:lnTo>
                    <a:pt x="3078" y="1056"/>
                  </a:lnTo>
                  <a:lnTo>
                    <a:pt x="3066" y="1056"/>
                  </a:lnTo>
                  <a:lnTo>
                    <a:pt x="3048" y="1062"/>
                  </a:lnTo>
                  <a:lnTo>
                    <a:pt x="3024" y="1086"/>
                  </a:lnTo>
                  <a:lnTo>
                    <a:pt x="3012" y="1122"/>
                  </a:lnTo>
                  <a:lnTo>
                    <a:pt x="3012" y="1134"/>
                  </a:lnTo>
                  <a:lnTo>
                    <a:pt x="3072" y="1128"/>
                  </a:lnTo>
                  <a:lnTo>
                    <a:pt x="3084" y="1128"/>
                  </a:lnTo>
                  <a:lnTo>
                    <a:pt x="3090" y="1122"/>
                  </a:lnTo>
                  <a:lnTo>
                    <a:pt x="3102" y="1092"/>
                  </a:lnTo>
                  <a:lnTo>
                    <a:pt x="3096" y="1068"/>
                  </a:lnTo>
                  <a:close/>
                  <a:moveTo>
                    <a:pt x="2778" y="942"/>
                  </a:moveTo>
                  <a:lnTo>
                    <a:pt x="2766" y="960"/>
                  </a:lnTo>
                  <a:lnTo>
                    <a:pt x="2766" y="1014"/>
                  </a:lnTo>
                  <a:lnTo>
                    <a:pt x="2784" y="1014"/>
                  </a:lnTo>
                  <a:lnTo>
                    <a:pt x="2778" y="996"/>
                  </a:lnTo>
                  <a:lnTo>
                    <a:pt x="2790" y="990"/>
                  </a:lnTo>
                  <a:lnTo>
                    <a:pt x="2790" y="972"/>
                  </a:lnTo>
                  <a:lnTo>
                    <a:pt x="2778" y="972"/>
                  </a:lnTo>
                  <a:lnTo>
                    <a:pt x="2796" y="936"/>
                  </a:lnTo>
                  <a:lnTo>
                    <a:pt x="2814" y="906"/>
                  </a:lnTo>
                  <a:lnTo>
                    <a:pt x="2784" y="912"/>
                  </a:lnTo>
                  <a:lnTo>
                    <a:pt x="2778" y="942"/>
                  </a:lnTo>
                  <a:close/>
                  <a:moveTo>
                    <a:pt x="2136" y="600"/>
                  </a:moveTo>
                  <a:lnTo>
                    <a:pt x="2124" y="594"/>
                  </a:lnTo>
                  <a:lnTo>
                    <a:pt x="2118" y="594"/>
                  </a:lnTo>
                  <a:lnTo>
                    <a:pt x="2106" y="588"/>
                  </a:lnTo>
                  <a:lnTo>
                    <a:pt x="2088" y="588"/>
                  </a:lnTo>
                  <a:lnTo>
                    <a:pt x="2082" y="594"/>
                  </a:lnTo>
                  <a:lnTo>
                    <a:pt x="2082" y="600"/>
                  </a:lnTo>
                  <a:lnTo>
                    <a:pt x="2076" y="606"/>
                  </a:lnTo>
                  <a:lnTo>
                    <a:pt x="2082" y="612"/>
                  </a:lnTo>
                  <a:lnTo>
                    <a:pt x="2094" y="618"/>
                  </a:lnTo>
                  <a:lnTo>
                    <a:pt x="2136" y="618"/>
                  </a:lnTo>
                  <a:lnTo>
                    <a:pt x="2214" y="606"/>
                  </a:lnTo>
                  <a:lnTo>
                    <a:pt x="2136" y="600"/>
                  </a:lnTo>
                  <a:close/>
                  <a:moveTo>
                    <a:pt x="1308" y="1038"/>
                  </a:moveTo>
                  <a:lnTo>
                    <a:pt x="1368" y="1002"/>
                  </a:lnTo>
                  <a:lnTo>
                    <a:pt x="1362" y="990"/>
                  </a:lnTo>
                  <a:lnTo>
                    <a:pt x="1350" y="990"/>
                  </a:lnTo>
                  <a:lnTo>
                    <a:pt x="1332" y="996"/>
                  </a:lnTo>
                  <a:lnTo>
                    <a:pt x="1320" y="996"/>
                  </a:lnTo>
                  <a:lnTo>
                    <a:pt x="1302" y="1002"/>
                  </a:lnTo>
                  <a:lnTo>
                    <a:pt x="1290" y="1008"/>
                  </a:lnTo>
                  <a:lnTo>
                    <a:pt x="1284" y="1014"/>
                  </a:lnTo>
                  <a:lnTo>
                    <a:pt x="1284" y="1032"/>
                  </a:lnTo>
                  <a:lnTo>
                    <a:pt x="1290" y="1038"/>
                  </a:lnTo>
                  <a:lnTo>
                    <a:pt x="1308" y="1038"/>
                  </a:lnTo>
                  <a:close/>
                  <a:moveTo>
                    <a:pt x="1428" y="1116"/>
                  </a:moveTo>
                  <a:lnTo>
                    <a:pt x="1392" y="1116"/>
                  </a:lnTo>
                  <a:lnTo>
                    <a:pt x="1386" y="1146"/>
                  </a:lnTo>
                  <a:lnTo>
                    <a:pt x="1386" y="1152"/>
                  </a:lnTo>
                  <a:lnTo>
                    <a:pt x="1404" y="1170"/>
                  </a:lnTo>
                  <a:lnTo>
                    <a:pt x="1416" y="1176"/>
                  </a:lnTo>
                  <a:lnTo>
                    <a:pt x="1428" y="1164"/>
                  </a:lnTo>
                  <a:lnTo>
                    <a:pt x="1440" y="1140"/>
                  </a:lnTo>
                  <a:lnTo>
                    <a:pt x="1440" y="1128"/>
                  </a:lnTo>
                  <a:lnTo>
                    <a:pt x="1428" y="1116"/>
                  </a:lnTo>
                  <a:close/>
                  <a:moveTo>
                    <a:pt x="708" y="930"/>
                  </a:moveTo>
                  <a:lnTo>
                    <a:pt x="714" y="924"/>
                  </a:lnTo>
                  <a:lnTo>
                    <a:pt x="714" y="900"/>
                  </a:lnTo>
                  <a:lnTo>
                    <a:pt x="744" y="924"/>
                  </a:lnTo>
                  <a:lnTo>
                    <a:pt x="744" y="918"/>
                  </a:lnTo>
                  <a:lnTo>
                    <a:pt x="750" y="912"/>
                  </a:lnTo>
                  <a:lnTo>
                    <a:pt x="750" y="900"/>
                  </a:lnTo>
                  <a:lnTo>
                    <a:pt x="756" y="882"/>
                  </a:lnTo>
                  <a:lnTo>
                    <a:pt x="756" y="840"/>
                  </a:lnTo>
                  <a:lnTo>
                    <a:pt x="762" y="822"/>
                  </a:lnTo>
                  <a:lnTo>
                    <a:pt x="762" y="810"/>
                  </a:lnTo>
                  <a:lnTo>
                    <a:pt x="768" y="792"/>
                  </a:lnTo>
                  <a:lnTo>
                    <a:pt x="768" y="780"/>
                  </a:lnTo>
                  <a:lnTo>
                    <a:pt x="762" y="774"/>
                  </a:lnTo>
                  <a:lnTo>
                    <a:pt x="756" y="762"/>
                  </a:lnTo>
                  <a:lnTo>
                    <a:pt x="756" y="750"/>
                  </a:lnTo>
                  <a:lnTo>
                    <a:pt x="768" y="726"/>
                  </a:lnTo>
                  <a:lnTo>
                    <a:pt x="774" y="720"/>
                  </a:lnTo>
                  <a:lnTo>
                    <a:pt x="774" y="714"/>
                  </a:lnTo>
                  <a:lnTo>
                    <a:pt x="756" y="696"/>
                  </a:lnTo>
                  <a:lnTo>
                    <a:pt x="744" y="654"/>
                  </a:lnTo>
                  <a:lnTo>
                    <a:pt x="702" y="654"/>
                  </a:lnTo>
                  <a:lnTo>
                    <a:pt x="702" y="618"/>
                  </a:lnTo>
                  <a:lnTo>
                    <a:pt x="666" y="618"/>
                  </a:lnTo>
                  <a:lnTo>
                    <a:pt x="660" y="546"/>
                  </a:lnTo>
                  <a:lnTo>
                    <a:pt x="606" y="546"/>
                  </a:lnTo>
                  <a:lnTo>
                    <a:pt x="594" y="534"/>
                  </a:lnTo>
                  <a:lnTo>
                    <a:pt x="594" y="504"/>
                  </a:lnTo>
                  <a:lnTo>
                    <a:pt x="600" y="498"/>
                  </a:lnTo>
                  <a:lnTo>
                    <a:pt x="606" y="486"/>
                  </a:lnTo>
                  <a:lnTo>
                    <a:pt x="582" y="486"/>
                  </a:lnTo>
                  <a:lnTo>
                    <a:pt x="600" y="468"/>
                  </a:lnTo>
                  <a:lnTo>
                    <a:pt x="606" y="456"/>
                  </a:lnTo>
                  <a:lnTo>
                    <a:pt x="612" y="450"/>
                  </a:lnTo>
                  <a:lnTo>
                    <a:pt x="612" y="438"/>
                  </a:lnTo>
                  <a:lnTo>
                    <a:pt x="600" y="426"/>
                  </a:lnTo>
                  <a:lnTo>
                    <a:pt x="588" y="432"/>
                  </a:lnTo>
                  <a:lnTo>
                    <a:pt x="570" y="432"/>
                  </a:lnTo>
                  <a:lnTo>
                    <a:pt x="552" y="438"/>
                  </a:lnTo>
                  <a:lnTo>
                    <a:pt x="540" y="438"/>
                  </a:lnTo>
                  <a:lnTo>
                    <a:pt x="534" y="444"/>
                  </a:lnTo>
                  <a:lnTo>
                    <a:pt x="528" y="444"/>
                  </a:lnTo>
                  <a:lnTo>
                    <a:pt x="534" y="438"/>
                  </a:lnTo>
                  <a:lnTo>
                    <a:pt x="546" y="432"/>
                  </a:lnTo>
                  <a:lnTo>
                    <a:pt x="552" y="420"/>
                  </a:lnTo>
                  <a:lnTo>
                    <a:pt x="558" y="414"/>
                  </a:lnTo>
                  <a:lnTo>
                    <a:pt x="558" y="402"/>
                  </a:lnTo>
                  <a:lnTo>
                    <a:pt x="546" y="396"/>
                  </a:lnTo>
                  <a:lnTo>
                    <a:pt x="534" y="396"/>
                  </a:lnTo>
                  <a:lnTo>
                    <a:pt x="522" y="390"/>
                  </a:lnTo>
                  <a:lnTo>
                    <a:pt x="510" y="390"/>
                  </a:lnTo>
                  <a:lnTo>
                    <a:pt x="516" y="384"/>
                  </a:lnTo>
                  <a:lnTo>
                    <a:pt x="516" y="378"/>
                  </a:lnTo>
                  <a:lnTo>
                    <a:pt x="504" y="354"/>
                  </a:lnTo>
                  <a:lnTo>
                    <a:pt x="492" y="342"/>
                  </a:lnTo>
                  <a:lnTo>
                    <a:pt x="480" y="336"/>
                  </a:lnTo>
                  <a:lnTo>
                    <a:pt x="462" y="330"/>
                  </a:lnTo>
                  <a:lnTo>
                    <a:pt x="456" y="324"/>
                  </a:lnTo>
                  <a:lnTo>
                    <a:pt x="450" y="324"/>
                  </a:lnTo>
                  <a:lnTo>
                    <a:pt x="450" y="318"/>
                  </a:lnTo>
                  <a:lnTo>
                    <a:pt x="444" y="312"/>
                  </a:lnTo>
                  <a:lnTo>
                    <a:pt x="438" y="300"/>
                  </a:lnTo>
                  <a:lnTo>
                    <a:pt x="438" y="288"/>
                  </a:lnTo>
                  <a:lnTo>
                    <a:pt x="426" y="276"/>
                  </a:lnTo>
                  <a:lnTo>
                    <a:pt x="414" y="276"/>
                  </a:lnTo>
                  <a:lnTo>
                    <a:pt x="408" y="282"/>
                  </a:lnTo>
                  <a:lnTo>
                    <a:pt x="414" y="306"/>
                  </a:lnTo>
                  <a:lnTo>
                    <a:pt x="408" y="300"/>
                  </a:lnTo>
                  <a:lnTo>
                    <a:pt x="396" y="294"/>
                  </a:lnTo>
                  <a:lnTo>
                    <a:pt x="360" y="258"/>
                  </a:lnTo>
                  <a:lnTo>
                    <a:pt x="360" y="246"/>
                  </a:lnTo>
                  <a:lnTo>
                    <a:pt x="354" y="240"/>
                  </a:lnTo>
                  <a:lnTo>
                    <a:pt x="348" y="228"/>
                  </a:lnTo>
                  <a:lnTo>
                    <a:pt x="342" y="222"/>
                  </a:lnTo>
                  <a:lnTo>
                    <a:pt x="342" y="216"/>
                  </a:lnTo>
                  <a:lnTo>
                    <a:pt x="330" y="210"/>
                  </a:lnTo>
                  <a:lnTo>
                    <a:pt x="312" y="192"/>
                  </a:lnTo>
                  <a:lnTo>
                    <a:pt x="294" y="186"/>
                  </a:lnTo>
                  <a:lnTo>
                    <a:pt x="288" y="174"/>
                  </a:lnTo>
                  <a:lnTo>
                    <a:pt x="276" y="168"/>
                  </a:lnTo>
                  <a:lnTo>
                    <a:pt x="264" y="156"/>
                  </a:lnTo>
                  <a:lnTo>
                    <a:pt x="252" y="150"/>
                  </a:lnTo>
                  <a:lnTo>
                    <a:pt x="240" y="138"/>
                  </a:lnTo>
                  <a:lnTo>
                    <a:pt x="234" y="126"/>
                  </a:lnTo>
                  <a:lnTo>
                    <a:pt x="222" y="120"/>
                  </a:lnTo>
                  <a:lnTo>
                    <a:pt x="222" y="102"/>
                  </a:lnTo>
                  <a:lnTo>
                    <a:pt x="204" y="84"/>
                  </a:lnTo>
                  <a:lnTo>
                    <a:pt x="198" y="72"/>
                  </a:lnTo>
                  <a:lnTo>
                    <a:pt x="168" y="42"/>
                  </a:lnTo>
                  <a:lnTo>
                    <a:pt x="150" y="42"/>
                  </a:lnTo>
                  <a:lnTo>
                    <a:pt x="66" y="36"/>
                  </a:lnTo>
                  <a:lnTo>
                    <a:pt x="42" y="12"/>
                  </a:lnTo>
                  <a:lnTo>
                    <a:pt x="30" y="6"/>
                  </a:lnTo>
                  <a:lnTo>
                    <a:pt x="24" y="0"/>
                  </a:lnTo>
                  <a:lnTo>
                    <a:pt x="18" y="0"/>
                  </a:lnTo>
                  <a:lnTo>
                    <a:pt x="6" y="6"/>
                  </a:lnTo>
                  <a:lnTo>
                    <a:pt x="0" y="18"/>
                  </a:lnTo>
                  <a:lnTo>
                    <a:pt x="0" y="48"/>
                  </a:lnTo>
                  <a:lnTo>
                    <a:pt x="6" y="60"/>
                  </a:lnTo>
                  <a:lnTo>
                    <a:pt x="18" y="78"/>
                  </a:lnTo>
                  <a:lnTo>
                    <a:pt x="66" y="126"/>
                  </a:lnTo>
                  <a:lnTo>
                    <a:pt x="96" y="150"/>
                  </a:lnTo>
                  <a:lnTo>
                    <a:pt x="126" y="180"/>
                  </a:lnTo>
                  <a:lnTo>
                    <a:pt x="162" y="234"/>
                  </a:lnTo>
                  <a:lnTo>
                    <a:pt x="174" y="228"/>
                  </a:lnTo>
                  <a:lnTo>
                    <a:pt x="174" y="252"/>
                  </a:lnTo>
                  <a:lnTo>
                    <a:pt x="180" y="264"/>
                  </a:lnTo>
                  <a:lnTo>
                    <a:pt x="186" y="270"/>
                  </a:lnTo>
                  <a:lnTo>
                    <a:pt x="198" y="276"/>
                  </a:lnTo>
                  <a:lnTo>
                    <a:pt x="216" y="288"/>
                  </a:lnTo>
                  <a:lnTo>
                    <a:pt x="228" y="300"/>
                  </a:lnTo>
                  <a:lnTo>
                    <a:pt x="246" y="312"/>
                  </a:lnTo>
                  <a:lnTo>
                    <a:pt x="258" y="324"/>
                  </a:lnTo>
                  <a:lnTo>
                    <a:pt x="264" y="336"/>
                  </a:lnTo>
                  <a:lnTo>
                    <a:pt x="276" y="372"/>
                  </a:lnTo>
                  <a:lnTo>
                    <a:pt x="276" y="384"/>
                  </a:lnTo>
                  <a:lnTo>
                    <a:pt x="282" y="390"/>
                  </a:lnTo>
                  <a:lnTo>
                    <a:pt x="282" y="426"/>
                  </a:lnTo>
                  <a:lnTo>
                    <a:pt x="288" y="438"/>
                  </a:lnTo>
                  <a:lnTo>
                    <a:pt x="288" y="444"/>
                  </a:lnTo>
                  <a:lnTo>
                    <a:pt x="294" y="450"/>
                  </a:lnTo>
                  <a:lnTo>
                    <a:pt x="300" y="450"/>
                  </a:lnTo>
                  <a:lnTo>
                    <a:pt x="312" y="444"/>
                  </a:lnTo>
                  <a:lnTo>
                    <a:pt x="324" y="444"/>
                  </a:lnTo>
                  <a:lnTo>
                    <a:pt x="324" y="450"/>
                  </a:lnTo>
                  <a:lnTo>
                    <a:pt x="330" y="462"/>
                  </a:lnTo>
                  <a:lnTo>
                    <a:pt x="330" y="474"/>
                  </a:lnTo>
                  <a:lnTo>
                    <a:pt x="336" y="480"/>
                  </a:lnTo>
                  <a:lnTo>
                    <a:pt x="336" y="486"/>
                  </a:lnTo>
                  <a:lnTo>
                    <a:pt x="378" y="522"/>
                  </a:lnTo>
                  <a:lnTo>
                    <a:pt x="372" y="546"/>
                  </a:lnTo>
                  <a:lnTo>
                    <a:pt x="408" y="606"/>
                  </a:lnTo>
                  <a:lnTo>
                    <a:pt x="402" y="618"/>
                  </a:lnTo>
                  <a:lnTo>
                    <a:pt x="402" y="636"/>
                  </a:lnTo>
                  <a:lnTo>
                    <a:pt x="408" y="648"/>
                  </a:lnTo>
                  <a:lnTo>
                    <a:pt x="438" y="678"/>
                  </a:lnTo>
                  <a:lnTo>
                    <a:pt x="438" y="684"/>
                  </a:lnTo>
                  <a:lnTo>
                    <a:pt x="444" y="690"/>
                  </a:lnTo>
                  <a:lnTo>
                    <a:pt x="462" y="726"/>
                  </a:lnTo>
                  <a:lnTo>
                    <a:pt x="498" y="744"/>
                  </a:lnTo>
                  <a:lnTo>
                    <a:pt x="504" y="750"/>
                  </a:lnTo>
                  <a:lnTo>
                    <a:pt x="510" y="750"/>
                  </a:lnTo>
                  <a:lnTo>
                    <a:pt x="510" y="786"/>
                  </a:lnTo>
                  <a:lnTo>
                    <a:pt x="522" y="792"/>
                  </a:lnTo>
                  <a:lnTo>
                    <a:pt x="528" y="804"/>
                  </a:lnTo>
                  <a:lnTo>
                    <a:pt x="540" y="810"/>
                  </a:lnTo>
                  <a:lnTo>
                    <a:pt x="564" y="834"/>
                  </a:lnTo>
                  <a:lnTo>
                    <a:pt x="576" y="840"/>
                  </a:lnTo>
                  <a:lnTo>
                    <a:pt x="594" y="858"/>
                  </a:lnTo>
                  <a:lnTo>
                    <a:pt x="600" y="858"/>
                  </a:lnTo>
                  <a:lnTo>
                    <a:pt x="606" y="864"/>
                  </a:lnTo>
                  <a:lnTo>
                    <a:pt x="612" y="864"/>
                  </a:lnTo>
                  <a:lnTo>
                    <a:pt x="612" y="870"/>
                  </a:lnTo>
                  <a:lnTo>
                    <a:pt x="618" y="876"/>
                  </a:lnTo>
                  <a:lnTo>
                    <a:pt x="630" y="900"/>
                  </a:lnTo>
                  <a:lnTo>
                    <a:pt x="642" y="912"/>
                  </a:lnTo>
                  <a:lnTo>
                    <a:pt x="654" y="936"/>
                  </a:lnTo>
                  <a:lnTo>
                    <a:pt x="660" y="942"/>
                  </a:lnTo>
                  <a:lnTo>
                    <a:pt x="660" y="906"/>
                  </a:lnTo>
                  <a:lnTo>
                    <a:pt x="672" y="906"/>
                  </a:lnTo>
                  <a:lnTo>
                    <a:pt x="684" y="918"/>
                  </a:lnTo>
                  <a:lnTo>
                    <a:pt x="696" y="924"/>
                  </a:lnTo>
                  <a:lnTo>
                    <a:pt x="702" y="930"/>
                  </a:lnTo>
                  <a:lnTo>
                    <a:pt x="708" y="930"/>
                  </a:lnTo>
                  <a:close/>
                  <a:moveTo>
                    <a:pt x="2118" y="1194"/>
                  </a:moveTo>
                  <a:lnTo>
                    <a:pt x="2106" y="1176"/>
                  </a:lnTo>
                  <a:lnTo>
                    <a:pt x="2088" y="1176"/>
                  </a:lnTo>
                  <a:lnTo>
                    <a:pt x="2064" y="1200"/>
                  </a:lnTo>
                  <a:lnTo>
                    <a:pt x="2064" y="1212"/>
                  </a:lnTo>
                  <a:lnTo>
                    <a:pt x="2052" y="1212"/>
                  </a:lnTo>
                  <a:lnTo>
                    <a:pt x="2040" y="1218"/>
                  </a:lnTo>
                  <a:lnTo>
                    <a:pt x="2010" y="1248"/>
                  </a:lnTo>
                  <a:lnTo>
                    <a:pt x="1998" y="1272"/>
                  </a:lnTo>
                  <a:lnTo>
                    <a:pt x="1992" y="1278"/>
                  </a:lnTo>
                  <a:lnTo>
                    <a:pt x="1992" y="1290"/>
                  </a:lnTo>
                  <a:lnTo>
                    <a:pt x="2004" y="1302"/>
                  </a:lnTo>
                  <a:lnTo>
                    <a:pt x="2022" y="1302"/>
                  </a:lnTo>
                  <a:lnTo>
                    <a:pt x="2052" y="1284"/>
                  </a:lnTo>
                  <a:lnTo>
                    <a:pt x="2082" y="1260"/>
                  </a:lnTo>
                  <a:lnTo>
                    <a:pt x="2106" y="1242"/>
                  </a:lnTo>
                  <a:lnTo>
                    <a:pt x="2100" y="1236"/>
                  </a:lnTo>
                  <a:lnTo>
                    <a:pt x="2100" y="1224"/>
                  </a:lnTo>
                  <a:lnTo>
                    <a:pt x="2112" y="1200"/>
                  </a:lnTo>
                  <a:lnTo>
                    <a:pt x="2118" y="1194"/>
                  </a:lnTo>
                  <a:close/>
                  <a:moveTo>
                    <a:pt x="1374" y="1128"/>
                  </a:moveTo>
                  <a:lnTo>
                    <a:pt x="1374" y="1116"/>
                  </a:lnTo>
                  <a:lnTo>
                    <a:pt x="1368" y="1110"/>
                  </a:lnTo>
                  <a:lnTo>
                    <a:pt x="1344" y="1098"/>
                  </a:lnTo>
                  <a:lnTo>
                    <a:pt x="1332" y="1098"/>
                  </a:lnTo>
                  <a:lnTo>
                    <a:pt x="1320" y="1092"/>
                  </a:lnTo>
                  <a:lnTo>
                    <a:pt x="1314" y="1092"/>
                  </a:lnTo>
                  <a:lnTo>
                    <a:pt x="1302" y="1098"/>
                  </a:lnTo>
                  <a:lnTo>
                    <a:pt x="1296" y="1104"/>
                  </a:lnTo>
                  <a:lnTo>
                    <a:pt x="1296" y="1116"/>
                  </a:lnTo>
                  <a:lnTo>
                    <a:pt x="1290" y="1122"/>
                  </a:lnTo>
                  <a:lnTo>
                    <a:pt x="1290" y="1134"/>
                  </a:lnTo>
                  <a:lnTo>
                    <a:pt x="1254" y="1104"/>
                  </a:lnTo>
                  <a:lnTo>
                    <a:pt x="1260" y="1092"/>
                  </a:lnTo>
                  <a:lnTo>
                    <a:pt x="1260" y="1080"/>
                  </a:lnTo>
                  <a:lnTo>
                    <a:pt x="1266" y="1068"/>
                  </a:lnTo>
                  <a:lnTo>
                    <a:pt x="1266" y="1050"/>
                  </a:lnTo>
                  <a:lnTo>
                    <a:pt x="1260" y="1038"/>
                  </a:lnTo>
                  <a:lnTo>
                    <a:pt x="1254" y="1032"/>
                  </a:lnTo>
                  <a:lnTo>
                    <a:pt x="1242" y="1026"/>
                  </a:lnTo>
                  <a:lnTo>
                    <a:pt x="1188" y="1026"/>
                  </a:lnTo>
                  <a:lnTo>
                    <a:pt x="1158" y="1008"/>
                  </a:lnTo>
                  <a:lnTo>
                    <a:pt x="1158" y="984"/>
                  </a:lnTo>
                  <a:lnTo>
                    <a:pt x="1116" y="984"/>
                  </a:lnTo>
                  <a:lnTo>
                    <a:pt x="1116" y="996"/>
                  </a:lnTo>
                  <a:lnTo>
                    <a:pt x="1110" y="1008"/>
                  </a:lnTo>
                  <a:lnTo>
                    <a:pt x="1110" y="1026"/>
                  </a:lnTo>
                  <a:lnTo>
                    <a:pt x="1086" y="1026"/>
                  </a:lnTo>
                  <a:lnTo>
                    <a:pt x="1074" y="1020"/>
                  </a:lnTo>
                  <a:lnTo>
                    <a:pt x="1056" y="1014"/>
                  </a:lnTo>
                  <a:lnTo>
                    <a:pt x="1044" y="1014"/>
                  </a:lnTo>
                  <a:lnTo>
                    <a:pt x="1032" y="1008"/>
                  </a:lnTo>
                  <a:lnTo>
                    <a:pt x="966" y="1008"/>
                  </a:lnTo>
                  <a:lnTo>
                    <a:pt x="960" y="996"/>
                  </a:lnTo>
                  <a:lnTo>
                    <a:pt x="948" y="990"/>
                  </a:lnTo>
                  <a:lnTo>
                    <a:pt x="942" y="978"/>
                  </a:lnTo>
                  <a:lnTo>
                    <a:pt x="918" y="954"/>
                  </a:lnTo>
                  <a:lnTo>
                    <a:pt x="900" y="954"/>
                  </a:lnTo>
                  <a:lnTo>
                    <a:pt x="888" y="960"/>
                  </a:lnTo>
                  <a:lnTo>
                    <a:pt x="876" y="954"/>
                  </a:lnTo>
                  <a:lnTo>
                    <a:pt x="870" y="948"/>
                  </a:lnTo>
                  <a:lnTo>
                    <a:pt x="858" y="942"/>
                  </a:lnTo>
                  <a:lnTo>
                    <a:pt x="846" y="942"/>
                  </a:lnTo>
                  <a:lnTo>
                    <a:pt x="840" y="936"/>
                  </a:lnTo>
                  <a:lnTo>
                    <a:pt x="822" y="936"/>
                  </a:lnTo>
                  <a:lnTo>
                    <a:pt x="810" y="930"/>
                  </a:lnTo>
                  <a:lnTo>
                    <a:pt x="792" y="930"/>
                  </a:lnTo>
                  <a:lnTo>
                    <a:pt x="786" y="924"/>
                  </a:lnTo>
                  <a:lnTo>
                    <a:pt x="762" y="924"/>
                  </a:lnTo>
                  <a:lnTo>
                    <a:pt x="750" y="930"/>
                  </a:lnTo>
                  <a:lnTo>
                    <a:pt x="738" y="954"/>
                  </a:lnTo>
                  <a:lnTo>
                    <a:pt x="738" y="966"/>
                  </a:lnTo>
                  <a:lnTo>
                    <a:pt x="732" y="978"/>
                  </a:lnTo>
                  <a:lnTo>
                    <a:pt x="720" y="990"/>
                  </a:lnTo>
                  <a:lnTo>
                    <a:pt x="714" y="990"/>
                  </a:lnTo>
                  <a:lnTo>
                    <a:pt x="702" y="1002"/>
                  </a:lnTo>
                  <a:lnTo>
                    <a:pt x="702" y="1014"/>
                  </a:lnTo>
                  <a:lnTo>
                    <a:pt x="738" y="1008"/>
                  </a:lnTo>
                  <a:lnTo>
                    <a:pt x="786" y="1008"/>
                  </a:lnTo>
                  <a:lnTo>
                    <a:pt x="780" y="1014"/>
                  </a:lnTo>
                  <a:lnTo>
                    <a:pt x="768" y="1020"/>
                  </a:lnTo>
                  <a:lnTo>
                    <a:pt x="762" y="1032"/>
                  </a:lnTo>
                  <a:lnTo>
                    <a:pt x="762" y="1044"/>
                  </a:lnTo>
                  <a:lnTo>
                    <a:pt x="774" y="1050"/>
                  </a:lnTo>
                  <a:lnTo>
                    <a:pt x="780" y="1050"/>
                  </a:lnTo>
                  <a:lnTo>
                    <a:pt x="798" y="1044"/>
                  </a:lnTo>
                  <a:lnTo>
                    <a:pt x="810" y="1044"/>
                  </a:lnTo>
                  <a:lnTo>
                    <a:pt x="816" y="1038"/>
                  </a:lnTo>
                  <a:lnTo>
                    <a:pt x="828" y="1032"/>
                  </a:lnTo>
                  <a:lnTo>
                    <a:pt x="840" y="1038"/>
                  </a:lnTo>
                  <a:lnTo>
                    <a:pt x="870" y="1056"/>
                  </a:lnTo>
                  <a:lnTo>
                    <a:pt x="900" y="1068"/>
                  </a:lnTo>
                  <a:lnTo>
                    <a:pt x="924" y="1080"/>
                  </a:lnTo>
                  <a:lnTo>
                    <a:pt x="960" y="1086"/>
                  </a:lnTo>
                  <a:lnTo>
                    <a:pt x="1014" y="1092"/>
                  </a:lnTo>
                  <a:lnTo>
                    <a:pt x="1062" y="1092"/>
                  </a:lnTo>
                  <a:lnTo>
                    <a:pt x="1080" y="1110"/>
                  </a:lnTo>
                  <a:lnTo>
                    <a:pt x="1086" y="1122"/>
                  </a:lnTo>
                  <a:lnTo>
                    <a:pt x="1098" y="1128"/>
                  </a:lnTo>
                  <a:lnTo>
                    <a:pt x="1110" y="1140"/>
                  </a:lnTo>
                  <a:lnTo>
                    <a:pt x="1128" y="1146"/>
                  </a:lnTo>
                  <a:lnTo>
                    <a:pt x="1152" y="1152"/>
                  </a:lnTo>
                  <a:lnTo>
                    <a:pt x="1170" y="1152"/>
                  </a:lnTo>
                  <a:lnTo>
                    <a:pt x="1182" y="1158"/>
                  </a:lnTo>
                  <a:lnTo>
                    <a:pt x="1248" y="1158"/>
                  </a:lnTo>
                  <a:lnTo>
                    <a:pt x="1260" y="1164"/>
                  </a:lnTo>
                  <a:lnTo>
                    <a:pt x="1278" y="1170"/>
                  </a:lnTo>
                  <a:lnTo>
                    <a:pt x="1290" y="1182"/>
                  </a:lnTo>
                  <a:lnTo>
                    <a:pt x="1302" y="1188"/>
                  </a:lnTo>
                  <a:lnTo>
                    <a:pt x="1320" y="1206"/>
                  </a:lnTo>
                  <a:lnTo>
                    <a:pt x="1338" y="1206"/>
                  </a:lnTo>
                  <a:lnTo>
                    <a:pt x="1350" y="1200"/>
                  </a:lnTo>
                  <a:lnTo>
                    <a:pt x="1356" y="1206"/>
                  </a:lnTo>
                  <a:lnTo>
                    <a:pt x="1374" y="1206"/>
                  </a:lnTo>
                  <a:lnTo>
                    <a:pt x="1374" y="1194"/>
                  </a:lnTo>
                  <a:lnTo>
                    <a:pt x="1368" y="1182"/>
                  </a:lnTo>
                  <a:lnTo>
                    <a:pt x="1362" y="1176"/>
                  </a:lnTo>
                  <a:lnTo>
                    <a:pt x="1356" y="1164"/>
                  </a:lnTo>
                  <a:lnTo>
                    <a:pt x="1374" y="1146"/>
                  </a:lnTo>
                  <a:lnTo>
                    <a:pt x="1374" y="1128"/>
                  </a:lnTo>
                  <a:close/>
                  <a:moveTo>
                    <a:pt x="1500" y="726"/>
                  </a:moveTo>
                  <a:lnTo>
                    <a:pt x="1542" y="684"/>
                  </a:lnTo>
                  <a:lnTo>
                    <a:pt x="1548" y="672"/>
                  </a:lnTo>
                  <a:lnTo>
                    <a:pt x="1554" y="654"/>
                  </a:lnTo>
                  <a:lnTo>
                    <a:pt x="1560" y="642"/>
                  </a:lnTo>
                  <a:lnTo>
                    <a:pt x="1566" y="624"/>
                  </a:lnTo>
                  <a:lnTo>
                    <a:pt x="1566" y="612"/>
                  </a:lnTo>
                  <a:lnTo>
                    <a:pt x="1572" y="606"/>
                  </a:lnTo>
                  <a:lnTo>
                    <a:pt x="1572" y="600"/>
                  </a:lnTo>
                  <a:lnTo>
                    <a:pt x="1566" y="600"/>
                  </a:lnTo>
                  <a:lnTo>
                    <a:pt x="1554" y="594"/>
                  </a:lnTo>
                  <a:lnTo>
                    <a:pt x="1542" y="582"/>
                  </a:lnTo>
                  <a:lnTo>
                    <a:pt x="1542" y="564"/>
                  </a:lnTo>
                  <a:lnTo>
                    <a:pt x="1554" y="516"/>
                  </a:lnTo>
                  <a:lnTo>
                    <a:pt x="1590" y="498"/>
                  </a:lnTo>
                  <a:lnTo>
                    <a:pt x="1626" y="498"/>
                  </a:lnTo>
                  <a:lnTo>
                    <a:pt x="1632" y="486"/>
                  </a:lnTo>
                  <a:lnTo>
                    <a:pt x="1638" y="480"/>
                  </a:lnTo>
                  <a:lnTo>
                    <a:pt x="1644" y="468"/>
                  </a:lnTo>
                  <a:lnTo>
                    <a:pt x="1644" y="444"/>
                  </a:lnTo>
                  <a:lnTo>
                    <a:pt x="1626" y="444"/>
                  </a:lnTo>
                  <a:lnTo>
                    <a:pt x="1620" y="450"/>
                  </a:lnTo>
                  <a:lnTo>
                    <a:pt x="1608" y="450"/>
                  </a:lnTo>
                  <a:lnTo>
                    <a:pt x="1608" y="438"/>
                  </a:lnTo>
                  <a:lnTo>
                    <a:pt x="1614" y="420"/>
                  </a:lnTo>
                  <a:lnTo>
                    <a:pt x="1626" y="408"/>
                  </a:lnTo>
                  <a:lnTo>
                    <a:pt x="1650" y="396"/>
                  </a:lnTo>
                  <a:lnTo>
                    <a:pt x="1662" y="396"/>
                  </a:lnTo>
                  <a:lnTo>
                    <a:pt x="1680" y="402"/>
                  </a:lnTo>
                  <a:lnTo>
                    <a:pt x="1704" y="402"/>
                  </a:lnTo>
                  <a:lnTo>
                    <a:pt x="1716" y="390"/>
                  </a:lnTo>
                  <a:lnTo>
                    <a:pt x="1716" y="384"/>
                  </a:lnTo>
                  <a:lnTo>
                    <a:pt x="1680" y="348"/>
                  </a:lnTo>
                  <a:lnTo>
                    <a:pt x="1680" y="312"/>
                  </a:lnTo>
                  <a:lnTo>
                    <a:pt x="1668" y="312"/>
                  </a:lnTo>
                  <a:lnTo>
                    <a:pt x="1650" y="294"/>
                  </a:lnTo>
                  <a:lnTo>
                    <a:pt x="1650" y="282"/>
                  </a:lnTo>
                  <a:lnTo>
                    <a:pt x="1662" y="270"/>
                  </a:lnTo>
                  <a:lnTo>
                    <a:pt x="1668" y="258"/>
                  </a:lnTo>
                  <a:lnTo>
                    <a:pt x="1668" y="246"/>
                  </a:lnTo>
                  <a:lnTo>
                    <a:pt x="1662" y="240"/>
                  </a:lnTo>
                  <a:lnTo>
                    <a:pt x="1638" y="228"/>
                  </a:lnTo>
                  <a:lnTo>
                    <a:pt x="1614" y="228"/>
                  </a:lnTo>
                  <a:lnTo>
                    <a:pt x="1632" y="198"/>
                  </a:lnTo>
                  <a:lnTo>
                    <a:pt x="1614" y="192"/>
                  </a:lnTo>
                  <a:lnTo>
                    <a:pt x="1620" y="162"/>
                  </a:lnTo>
                  <a:lnTo>
                    <a:pt x="1608" y="144"/>
                  </a:lnTo>
                  <a:lnTo>
                    <a:pt x="1602" y="138"/>
                  </a:lnTo>
                  <a:lnTo>
                    <a:pt x="1590" y="132"/>
                  </a:lnTo>
                  <a:lnTo>
                    <a:pt x="1566" y="108"/>
                  </a:lnTo>
                  <a:lnTo>
                    <a:pt x="1470" y="108"/>
                  </a:lnTo>
                  <a:lnTo>
                    <a:pt x="1464" y="114"/>
                  </a:lnTo>
                  <a:lnTo>
                    <a:pt x="1458" y="126"/>
                  </a:lnTo>
                  <a:lnTo>
                    <a:pt x="1458" y="180"/>
                  </a:lnTo>
                  <a:lnTo>
                    <a:pt x="1452" y="198"/>
                  </a:lnTo>
                  <a:lnTo>
                    <a:pt x="1452" y="204"/>
                  </a:lnTo>
                  <a:lnTo>
                    <a:pt x="1446" y="216"/>
                  </a:lnTo>
                  <a:lnTo>
                    <a:pt x="1428" y="216"/>
                  </a:lnTo>
                  <a:lnTo>
                    <a:pt x="1422" y="222"/>
                  </a:lnTo>
                  <a:lnTo>
                    <a:pt x="1422" y="246"/>
                  </a:lnTo>
                  <a:lnTo>
                    <a:pt x="1428" y="252"/>
                  </a:lnTo>
                  <a:lnTo>
                    <a:pt x="1434" y="264"/>
                  </a:lnTo>
                  <a:lnTo>
                    <a:pt x="1398" y="294"/>
                  </a:lnTo>
                  <a:lnTo>
                    <a:pt x="1404" y="306"/>
                  </a:lnTo>
                  <a:lnTo>
                    <a:pt x="1374" y="342"/>
                  </a:lnTo>
                  <a:lnTo>
                    <a:pt x="1350" y="342"/>
                  </a:lnTo>
                  <a:lnTo>
                    <a:pt x="1344" y="348"/>
                  </a:lnTo>
                  <a:lnTo>
                    <a:pt x="1332" y="354"/>
                  </a:lnTo>
                  <a:lnTo>
                    <a:pt x="1320" y="366"/>
                  </a:lnTo>
                  <a:lnTo>
                    <a:pt x="1314" y="366"/>
                  </a:lnTo>
                  <a:lnTo>
                    <a:pt x="1308" y="360"/>
                  </a:lnTo>
                  <a:lnTo>
                    <a:pt x="1284" y="348"/>
                  </a:lnTo>
                  <a:lnTo>
                    <a:pt x="1272" y="336"/>
                  </a:lnTo>
                  <a:lnTo>
                    <a:pt x="1230" y="336"/>
                  </a:lnTo>
                  <a:lnTo>
                    <a:pt x="1224" y="348"/>
                  </a:lnTo>
                  <a:lnTo>
                    <a:pt x="1194" y="378"/>
                  </a:lnTo>
                  <a:lnTo>
                    <a:pt x="1170" y="378"/>
                  </a:lnTo>
                  <a:lnTo>
                    <a:pt x="1152" y="372"/>
                  </a:lnTo>
                  <a:lnTo>
                    <a:pt x="1128" y="372"/>
                  </a:lnTo>
                  <a:lnTo>
                    <a:pt x="1110" y="390"/>
                  </a:lnTo>
                  <a:lnTo>
                    <a:pt x="1104" y="390"/>
                  </a:lnTo>
                  <a:lnTo>
                    <a:pt x="1080" y="378"/>
                  </a:lnTo>
                  <a:lnTo>
                    <a:pt x="1074" y="372"/>
                  </a:lnTo>
                  <a:lnTo>
                    <a:pt x="1062" y="366"/>
                  </a:lnTo>
                  <a:lnTo>
                    <a:pt x="1050" y="354"/>
                  </a:lnTo>
                  <a:lnTo>
                    <a:pt x="1050" y="342"/>
                  </a:lnTo>
                  <a:lnTo>
                    <a:pt x="1044" y="336"/>
                  </a:lnTo>
                  <a:lnTo>
                    <a:pt x="1032" y="330"/>
                  </a:lnTo>
                  <a:lnTo>
                    <a:pt x="1008" y="330"/>
                  </a:lnTo>
                  <a:lnTo>
                    <a:pt x="996" y="336"/>
                  </a:lnTo>
                  <a:lnTo>
                    <a:pt x="990" y="348"/>
                  </a:lnTo>
                  <a:lnTo>
                    <a:pt x="978" y="366"/>
                  </a:lnTo>
                  <a:lnTo>
                    <a:pt x="972" y="384"/>
                  </a:lnTo>
                  <a:lnTo>
                    <a:pt x="972" y="402"/>
                  </a:lnTo>
                  <a:lnTo>
                    <a:pt x="966" y="408"/>
                  </a:lnTo>
                  <a:lnTo>
                    <a:pt x="966" y="414"/>
                  </a:lnTo>
                  <a:lnTo>
                    <a:pt x="990" y="444"/>
                  </a:lnTo>
                  <a:lnTo>
                    <a:pt x="1002" y="498"/>
                  </a:lnTo>
                  <a:lnTo>
                    <a:pt x="1050" y="528"/>
                  </a:lnTo>
                  <a:lnTo>
                    <a:pt x="1038" y="564"/>
                  </a:lnTo>
                  <a:lnTo>
                    <a:pt x="1068" y="582"/>
                  </a:lnTo>
                  <a:lnTo>
                    <a:pt x="1050" y="606"/>
                  </a:lnTo>
                  <a:lnTo>
                    <a:pt x="1068" y="636"/>
                  </a:lnTo>
                  <a:lnTo>
                    <a:pt x="1056" y="648"/>
                  </a:lnTo>
                  <a:lnTo>
                    <a:pt x="1068" y="702"/>
                  </a:lnTo>
                  <a:lnTo>
                    <a:pt x="1110" y="696"/>
                  </a:lnTo>
                  <a:lnTo>
                    <a:pt x="1140" y="708"/>
                  </a:lnTo>
                  <a:lnTo>
                    <a:pt x="1146" y="696"/>
                  </a:lnTo>
                  <a:lnTo>
                    <a:pt x="1170" y="672"/>
                  </a:lnTo>
                  <a:lnTo>
                    <a:pt x="1182" y="672"/>
                  </a:lnTo>
                  <a:lnTo>
                    <a:pt x="1182" y="690"/>
                  </a:lnTo>
                  <a:lnTo>
                    <a:pt x="1188" y="702"/>
                  </a:lnTo>
                  <a:lnTo>
                    <a:pt x="1188" y="726"/>
                  </a:lnTo>
                  <a:lnTo>
                    <a:pt x="1194" y="738"/>
                  </a:lnTo>
                  <a:lnTo>
                    <a:pt x="1212" y="738"/>
                  </a:lnTo>
                  <a:lnTo>
                    <a:pt x="1218" y="726"/>
                  </a:lnTo>
                  <a:lnTo>
                    <a:pt x="1218" y="720"/>
                  </a:lnTo>
                  <a:lnTo>
                    <a:pt x="1224" y="714"/>
                  </a:lnTo>
                  <a:lnTo>
                    <a:pt x="1224" y="708"/>
                  </a:lnTo>
                  <a:lnTo>
                    <a:pt x="1254" y="726"/>
                  </a:lnTo>
                  <a:lnTo>
                    <a:pt x="1266" y="720"/>
                  </a:lnTo>
                  <a:lnTo>
                    <a:pt x="1272" y="708"/>
                  </a:lnTo>
                  <a:lnTo>
                    <a:pt x="1284" y="702"/>
                  </a:lnTo>
                  <a:lnTo>
                    <a:pt x="1296" y="702"/>
                  </a:lnTo>
                  <a:lnTo>
                    <a:pt x="1296" y="714"/>
                  </a:lnTo>
                  <a:lnTo>
                    <a:pt x="1302" y="720"/>
                  </a:lnTo>
                  <a:lnTo>
                    <a:pt x="1302" y="738"/>
                  </a:lnTo>
                  <a:lnTo>
                    <a:pt x="1308" y="744"/>
                  </a:lnTo>
                  <a:lnTo>
                    <a:pt x="1332" y="744"/>
                  </a:lnTo>
                  <a:lnTo>
                    <a:pt x="1350" y="738"/>
                  </a:lnTo>
                  <a:lnTo>
                    <a:pt x="1362" y="732"/>
                  </a:lnTo>
                  <a:lnTo>
                    <a:pt x="1392" y="732"/>
                  </a:lnTo>
                  <a:lnTo>
                    <a:pt x="1404" y="744"/>
                  </a:lnTo>
                  <a:lnTo>
                    <a:pt x="1404" y="786"/>
                  </a:lnTo>
                  <a:lnTo>
                    <a:pt x="1398" y="798"/>
                  </a:lnTo>
                  <a:lnTo>
                    <a:pt x="1398" y="810"/>
                  </a:lnTo>
                  <a:lnTo>
                    <a:pt x="1404" y="810"/>
                  </a:lnTo>
                  <a:lnTo>
                    <a:pt x="1410" y="804"/>
                  </a:lnTo>
                  <a:lnTo>
                    <a:pt x="1422" y="798"/>
                  </a:lnTo>
                  <a:lnTo>
                    <a:pt x="1440" y="792"/>
                  </a:lnTo>
                  <a:lnTo>
                    <a:pt x="1452" y="786"/>
                  </a:lnTo>
                  <a:lnTo>
                    <a:pt x="1476" y="762"/>
                  </a:lnTo>
                  <a:lnTo>
                    <a:pt x="1482" y="750"/>
                  </a:lnTo>
                  <a:lnTo>
                    <a:pt x="1500" y="732"/>
                  </a:lnTo>
                  <a:lnTo>
                    <a:pt x="1500" y="726"/>
                  </a:lnTo>
                  <a:close/>
                  <a:moveTo>
                    <a:pt x="1476" y="1116"/>
                  </a:moveTo>
                  <a:lnTo>
                    <a:pt x="1470" y="1116"/>
                  </a:lnTo>
                  <a:lnTo>
                    <a:pt x="1458" y="1122"/>
                  </a:lnTo>
                  <a:lnTo>
                    <a:pt x="1452" y="1128"/>
                  </a:lnTo>
                  <a:lnTo>
                    <a:pt x="1458" y="1134"/>
                  </a:lnTo>
                  <a:lnTo>
                    <a:pt x="1470" y="1140"/>
                  </a:lnTo>
                  <a:lnTo>
                    <a:pt x="1476" y="1140"/>
                  </a:lnTo>
                  <a:lnTo>
                    <a:pt x="1488" y="1146"/>
                  </a:lnTo>
                  <a:lnTo>
                    <a:pt x="1500" y="1134"/>
                  </a:lnTo>
                  <a:lnTo>
                    <a:pt x="1500" y="1128"/>
                  </a:lnTo>
                  <a:lnTo>
                    <a:pt x="1488" y="1116"/>
                  </a:lnTo>
                  <a:lnTo>
                    <a:pt x="1476" y="1116"/>
                  </a:lnTo>
                  <a:close/>
                  <a:moveTo>
                    <a:pt x="1716" y="1230"/>
                  </a:moveTo>
                  <a:lnTo>
                    <a:pt x="1680" y="1218"/>
                  </a:lnTo>
                  <a:lnTo>
                    <a:pt x="1674" y="1224"/>
                  </a:lnTo>
                  <a:lnTo>
                    <a:pt x="1674" y="1230"/>
                  </a:lnTo>
                  <a:lnTo>
                    <a:pt x="1686" y="1254"/>
                  </a:lnTo>
                  <a:lnTo>
                    <a:pt x="1692" y="1260"/>
                  </a:lnTo>
                  <a:lnTo>
                    <a:pt x="1704" y="1266"/>
                  </a:lnTo>
                  <a:lnTo>
                    <a:pt x="1716" y="1266"/>
                  </a:lnTo>
                  <a:lnTo>
                    <a:pt x="1722" y="1260"/>
                  </a:lnTo>
                  <a:lnTo>
                    <a:pt x="1740" y="1260"/>
                  </a:lnTo>
                  <a:lnTo>
                    <a:pt x="1746" y="1266"/>
                  </a:lnTo>
                  <a:lnTo>
                    <a:pt x="1746" y="1278"/>
                  </a:lnTo>
                  <a:lnTo>
                    <a:pt x="1752" y="1290"/>
                  </a:lnTo>
                  <a:lnTo>
                    <a:pt x="1764" y="1296"/>
                  </a:lnTo>
                  <a:lnTo>
                    <a:pt x="1788" y="1296"/>
                  </a:lnTo>
                  <a:lnTo>
                    <a:pt x="1794" y="1290"/>
                  </a:lnTo>
                  <a:lnTo>
                    <a:pt x="1800" y="1290"/>
                  </a:lnTo>
                  <a:lnTo>
                    <a:pt x="1800" y="1284"/>
                  </a:lnTo>
                  <a:lnTo>
                    <a:pt x="1794" y="1272"/>
                  </a:lnTo>
                  <a:lnTo>
                    <a:pt x="1782" y="1260"/>
                  </a:lnTo>
                  <a:lnTo>
                    <a:pt x="1770" y="1236"/>
                  </a:lnTo>
                  <a:lnTo>
                    <a:pt x="1746" y="1224"/>
                  </a:lnTo>
                  <a:lnTo>
                    <a:pt x="1728" y="1224"/>
                  </a:lnTo>
                  <a:lnTo>
                    <a:pt x="1716" y="1230"/>
                  </a:lnTo>
                  <a:close/>
                  <a:moveTo>
                    <a:pt x="1962" y="1122"/>
                  </a:moveTo>
                  <a:lnTo>
                    <a:pt x="1932" y="1146"/>
                  </a:lnTo>
                  <a:lnTo>
                    <a:pt x="1920" y="1134"/>
                  </a:lnTo>
                  <a:lnTo>
                    <a:pt x="1890" y="1134"/>
                  </a:lnTo>
                  <a:lnTo>
                    <a:pt x="1884" y="1140"/>
                  </a:lnTo>
                  <a:lnTo>
                    <a:pt x="1872" y="1146"/>
                  </a:lnTo>
                  <a:lnTo>
                    <a:pt x="1866" y="1152"/>
                  </a:lnTo>
                  <a:lnTo>
                    <a:pt x="1860" y="1140"/>
                  </a:lnTo>
                  <a:lnTo>
                    <a:pt x="1836" y="1116"/>
                  </a:lnTo>
                  <a:lnTo>
                    <a:pt x="1824" y="1116"/>
                  </a:lnTo>
                  <a:lnTo>
                    <a:pt x="1800" y="1128"/>
                  </a:lnTo>
                  <a:lnTo>
                    <a:pt x="1764" y="1164"/>
                  </a:lnTo>
                  <a:lnTo>
                    <a:pt x="1728" y="1158"/>
                  </a:lnTo>
                  <a:lnTo>
                    <a:pt x="1716" y="1176"/>
                  </a:lnTo>
                  <a:lnTo>
                    <a:pt x="1746" y="1176"/>
                  </a:lnTo>
                  <a:lnTo>
                    <a:pt x="1752" y="1182"/>
                  </a:lnTo>
                  <a:lnTo>
                    <a:pt x="1764" y="1182"/>
                  </a:lnTo>
                  <a:lnTo>
                    <a:pt x="1776" y="1188"/>
                  </a:lnTo>
                  <a:lnTo>
                    <a:pt x="1788" y="1188"/>
                  </a:lnTo>
                  <a:lnTo>
                    <a:pt x="1794" y="1182"/>
                  </a:lnTo>
                  <a:lnTo>
                    <a:pt x="1806" y="1176"/>
                  </a:lnTo>
                  <a:lnTo>
                    <a:pt x="1812" y="1170"/>
                  </a:lnTo>
                  <a:lnTo>
                    <a:pt x="1908" y="1164"/>
                  </a:lnTo>
                  <a:lnTo>
                    <a:pt x="1956" y="1158"/>
                  </a:lnTo>
                  <a:lnTo>
                    <a:pt x="1992" y="1128"/>
                  </a:lnTo>
                  <a:lnTo>
                    <a:pt x="1992" y="1110"/>
                  </a:lnTo>
                  <a:lnTo>
                    <a:pt x="1962" y="1122"/>
                  </a:lnTo>
                  <a:close/>
                  <a:moveTo>
                    <a:pt x="1578" y="1158"/>
                  </a:moveTo>
                  <a:lnTo>
                    <a:pt x="1566" y="1152"/>
                  </a:lnTo>
                  <a:lnTo>
                    <a:pt x="1560" y="1146"/>
                  </a:lnTo>
                  <a:lnTo>
                    <a:pt x="1548" y="1140"/>
                  </a:lnTo>
                  <a:lnTo>
                    <a:pt x="1536" y="1140"/>
                  </a:lnTo>
                  <a:lnTo>
                    <a:pt x="1512" y="1164"/>
                  </a:lnTo>
                  <a:lnTo>
                    <a:pt x="1506" y="1176"/>
                  </a:lnTo>
                  <a:lnTo>
                    <a:pt x="1500" y="1182"/>
                  </a:lnTo>
                  <a:lnTo>
                    <a:pt x="1554" y="1188"/>
                  </a:lnTo>
                  <a:lnTo>
                    <a:pt x="1554" y="1212"/>
                  </a:lnTo>
                  <a:lnTo>
                    <a:pt x="1578" y="1206"/>
                  </a:lnTo>
                  <a:lnTo>
                    <a:pt x="1590" y="1188"/>
                  </a:lnTo>
                  <a:lnTo>
                    <a:pt x="1614" y="1206"/>
                  </a:lnTo>
                  <a:lnTo>
                    <a:pt x="1644" y="1170"/>
                  </a:lnTo>
                  <a:lnTo>
                    <a:pt x="1596" y="1152"/>
                  </a:lnTo>
                  <a:lnTo>
                    <a:pt x="1578" y="1158"/>
                  </a:lnTo>
                  <a:close/>
                </a:path>
              </a:pathLst>
            </a:custGeom>
            <a:solidFill>
              <a:srgbClr val="0062AE"/>
            </a:solidFill>
            <a:ln w="3175" algn="ctr">
              <a:solidFill>
                <a:srgbClr val="A1ADB8"/>
              </a:solidFill>
              <a:round/>
              <a:headEnd/>
              <a:tailEnd/>
            </a:ln>
            <a:effec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dirty="0">
                <a:solidFill>
                  <a:prstClr val="black"/>
                </a:solidFill>
                <a:cs typeface="Calibri" pitchFamily="34" charset="0"/>
              </a:endParaRPr>
            </a:p>
          </p:txBody>
        </p:sp>
        <p:sp>
          <p:nvSpPr>
            <p:cNvPr id="31" name="Honduras" descr="© INSCALE GmbH, 05.05.2010&#10;http://www.presentationload.com/">
              <a:extLst>
                <a:ext uri="{FF2B5EF4-FFF2-40B4-BE49-F238E27FC236}">
                  <a16:creationId xmlns:a16="http://schemas.microsoft.com/office/drawing/2014/main" id="{9A4E49F7-FFB4-FDD9-BA4C-D61926DF5345}"/>
                </a:ext>
              </a:extLst>
            </p:cNvPr>
            <p:cNvSpPr>
              <a:spLocks/>
            </p:cNvSpPr>
            <p:nvPr/>
          </p:nvSpPr>
          <p:spPr bwMode="gray">
            <a:xfrm>
              <a:off x="1716530" y="3889907"/>
              <a:ext cx="180975" cy="100013"/>
            </a:xfrm>
            <a:custGeom>
              <a:avLst/>
              <a:gdLst>
                <a:gd name="T0" fmla="*/ 2147483647 w 444"/>
                <a:gd name="T1" fmla="*/ 2147483647 h 246"/>
                <a:gd name="T2" fmla="*/ 2147483647 w 444"/>
                <a:gd name="T3" fmla="*/ 2147483647 h 246"/>
                <a:gd name="T4" fmla="*/ 2147483647 w 444"/>
                <a:gd name="T5" fmla="*/ 2147483647 h 246"/>
                <a:gd name="T6" fmla="*/ 2147483647 w 444"/>
                <a:gd name="T7" fmla="*/ 2147483647 h 246"/>
                <a:gd name="T8" fmla="*/ 2147483647 w 444"/>
                <a:gd name="T9" fmla="*/ 2147483647 h 246"/>
                <a:gd name="T10" fmla="*/ 2147483647 w 444"/>
                <a:gd name="T11" fmla="*/ 2147483647 h 246"/>
                <a:gd name="T12" fmla="*/ 2147483647 w 444"/>
                <a:gd name="T13" fmla="*/ 2147483647 h 246"/>
                <a:gd name="T14" fmla="*/ 2147483647 w 444"/>
                <a:gd name="T15" fmla="*/ 2147483647 h 246"/>
                <a:gd name="T16" fmla="*/ 2147483647 w 444"/>
                <a:gd name="T17" fmla="*/ 2147483647 h 246"/>
                <a:gd name="T18" fmla="*/ 2147483647 w 444"/>
                <a:gd name="T19" fmla="*/ 2147483647 h 246"/>
                <a:gd name="T20" fmla="*/ 2147483647 w 444"/>
                <a:gd name="T21" fmla="*/ 2147483647 h 246"/>
                <a:gd name="T22" fmla="*/ 2147483647 w 444"/>
                <a:gd name="T23" fmla="*/ 2147483647 h 246"/>
                <a:gd name="T24" fmla="*/ 2147483647 w 444"/>
                <a:gd name="T25" fmla="*/ 2147483647 h 246"/>
                <a:gd name="T26" fmla="*/ 2147483647 w 444"/>
                <a:gd name="T27" fmla="*/ 2147483647 h 246"/>
                <a:gd name="T28" fmla="*/ 2147483647 w 444"/>
                <a:gd name="T29" fmla="*/ 2147483647 h 246"/>
                <a:gd name="T30" fmla="*/ 2147483647 w 444"/>
                <a:gd name="T31" fmla="*/ 2147483647 h 246"/>
                <a:gd name="T32" fmla="*/ 2147483647 w 444"/>
                <a:gd name="T33" fmla="*/ 2147483647 h 246"/>
                <a:gd name="T34" fmla="*/ 2147483647 w 444"/>
                <a:gd name="T35" fmla="*/ 2147483647 h 246"/>
                <a:gd name="T36" fmla="*/ 2147483647 w 444"/>
                <a:gd name="T37" fmla="*/ 2147483647 h 246"/>
                <a:gd name="T38" fmla="*/ 2147483647 w 444"/>
                <a:gd name="T39" fmla="*/ 0 h 246"/>
                <a:gd name="T40" fmla="*/ 2147483647 w 444"/>
                <a:gd name="T41" fmla="*/ 2147483647 h 246"/>
                <a:gd name="T42" fmla="*/ 2147483647 w 444"/>
                <a:gd name="T43" fmla="*/ 2147483647 h 246"/>
                <a:gd name="T44" fmla="*/ 2147483647 w 444"/>
                <a:gd name="T45" fmla="*/ 0 h 246"/>
                <a:gd name="T46" fmla="*/ 2147483647 w 444"/>
                <a:gd name="T47" fmla="*/ 2147483647 h 246"/>
                <a:gd name="T48" fmla="*/ 2147483647 w 444"/>
                <a:gd name="T49" fmla="*/ 2147483647 h 246"/>
                <a:gd name="T50" fmla="*/ 2147483647 w 444"/>
                <a:gd name="T51" fmla="*/ 2147483647 h 246"/>
                <a:gd name="T52" fmla="*/ 2147483647 w 444"/>
                <a:gd name="T53" fmla="*/ 2147483647 h 246"/>
                <a:gd name="T54" fmla="*/ 2147483647 w 444"/>
                <a:gd name="T55" fmla="*/ 2147483647 h 246"/>
                <a:gd name="T56" fmla="*/ 2147483647 w 444"/>
                <a:gd name="T57" fmla="*/ 2147483647 h 246"/>
                <a:gd name="T58" fmla="*/ 2147483647 w 444"/>
                <a:gd name="T59" fmla="*/ 2147483647 h 246"/>
                <a:gd name="T60" fmla="*/ 2147483647 w 444"/>
                <a:gd name="T61" fmla="*/ 0 h 246"/>
                <a:gd name="T62" fmla="*/ 2147483647 w 444"/>
                <a:gd name="T63" fmla="*/ 2147483647 h 246"/>
                <a:gd name="T64" fmla="*/ 2147483647 w 444"/>
                <a:gd name="T65" fmla="*/ 2147483647 h 246"/>
                <a:gd name="T66" fmla="*/ 2147483647 w 444"/>
                <a:gd name="T67" fmla="*/ 2147483647 h 246"/>
                <a:gd name="T68" fmla="*/ 2147483647 w 444"/>
                <a:gd name="T69" fmla="*/ 2147483647 h 246"/>
                <a:gd name="T70" fmla="*/ 2147483647 w 444"/>
                <a:gd name="T71" fmla="*/ 2147483647 h 246"/>
                <a:gd name="T72" fmla="*/ 0 w 444"/>
                <a:gd name="T73" fmla="*/ 2147483647 h 246"/>
                <a:gd name="T74" fmla="*/ 2147483647 w 444"/>
                <a:gd name="T75" fmla="*/ 2147483647 h 246"/>
                <a:gd name="T76" fmla="*/ 2147483647 w 444"/>
                <a:gd name="T77" fmla="*/ 2147483647 h 246"/>
                <a:gd name="T78" fmla="*/ 2147483647 w 444"/>
                <a:gd name="T79" fmla="*/ 2147483647 h 246"/>
                <a:gd name="T80" fmla="*/ 2147483647 w 444"/>
                <a:gd name="T81" fmla="*/ 2147483647 h 246"/>
                <a:gd name="T82" fmla="*/ 2147483647 w 444"/>
                <a:gd name="T83" fmla="*/ 2147483647 h 246"/>
                <a:gd name="T84" fmla="*/ 2147483647 w 444"/>
                <a:gd name="T85" fmla="*/ 2147483647 h 246"/>
                <a:gd name="T86" fmla="*/ 2147483647 w 444"/>
                <a:gd name="T87" fmla="*/ 2147483647 h 24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444"/>
                <a:gd name="T133" fmla="*/ 0 h 246"/>
                <a:gd name="T134" fmla="*/ 444 w 444"/>
                <a:gd name="T135" fmla="*/ 246 h 24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444" h="246">
                  <a:moveTo>
                    <a:pt x="156" y="240"/>
                  </a:moveTo>
                  <a:lnTo>
                    <a:pt x="156" y="222"/>
                  </a:lnTo>
                  <a:lnTo>
                    <a:pt x="174" y="222"/>
                  </a:lnTo>
                  <a:lnTo>
                    <a:pt x="168" y="216"/>
                  </a:lnTo>
                  <a:lnTo>
                    <a:pt x="168" y="204"/>
                  </a:lnTo>
                  <a:lnTo>
                    <a:pt x="162" y="198"/>
                  </a:lnTo>
                  <a:lnTo>
                    <a:pt x="162" y="186"/>
                  </a:lnTo>
                  <a:lnTo>
                    <a:pt x="168" y="180"/>
                  </a:lnTo>
                  <a:lnTo>
                    <a:pt x="204" y="180"/>
                  </a:lnTo>
                  <a:lnTo>
                    <a:pt x="210" y="168"/>
                  </a:lnTo>
                  <a:lnTo>
                    <a:pt x="216" y="162"/>
                  </a:lnTo>
                  <a:lnTo>
                    <a:pt x="228" y="162"/>
                  </a:lnTo>
                  <a:lnTo>
                    <a:pt x="228" y="168"/>
                  </a:lnTo>
                  <a:lnTo>
                    <a:pt x="234" y="174"/>
                  </a:lnTo>
                  <a:lnTo>
                    <a:pt x="252" y="174"/>
                  </a:lnTo>
                  <a:lnTo>
                    <a:pt x="276" y="150"/>
                  </a:lnTo>
                  <a:lnTo>
                    <a:pt x="288" y="126"/>
                  </a:lnTo>
                  <a:lnTo>
                    <a:pt x="306" y="126"/>
                  </a:lnTo>
                  <a:lnTo>
                    <a:pt x="306" y="108"/>
                  </a:lnTo>
                  <a:lnTo>
                    <a:pt x="318" y="96"/>
                  </a:lnTo>
                  <a:lnTo>
                    <a:pt x="330" y="96"/>
                  </a:lnTo>
                  <a:lnTo>
                    <a:pt x="348" y="114"/>
                  </a:lnTo>
                  <a:lnTo>
                    <a:pt x="360" y="114"/>
                  </a:lnTo>
                  <a:lnTo>
                    <a:pt x="372" y="102"/>
                  </a:lnTo>
                  <a:lnTo>
                    <a:pt x="372" y="96"/>
                  </a:lnTo>
                  <a:lnTo>
                    <a:pt x="420" y="96"/>
                  </a:lnTo>
                  <a:lnTo>
                    <a:pt x="426" y="90"/>
                  </a:lnTo>
                  <a:lnTo>
                    <a:pt x="432" y="90"/>
                  </a:lnTo>
                  <a:lnTo>
                    <a:pt x="444" y="84"/>
                  </a:lnTo>
                  <a:lnTo>
                    <a:pt x="444" y="78"/>
                  </a:lnTo>
                  <a:lnTo>
                    <a:pt x="426" y="60"/>
                  </a:lnTo>
                  <a:lnTo>
                    <a:pt x="402" y="48"/>
                  </a:lnTo>
                  <a:lnTo>
                    <a:pt x="396" y="48"/>
                  </a:lnTo>
                  <a:lnTo>
                    <a:pt x="390" y="42"/>
                  </a:lnTo>
                  <a:lnTo>
                    <a:pt x="384" y="30"/>
                  </a:lnTo>
                  <a:lnTo>
                    <a:pt x="372" y="24"/>
                  </a:lnTo>
                  <a:lnTo>
                    <a:pt x="366" y="18"/>
                  </a:lnTo>
                  <a:lnTo>
                    <a:pt x="348" y="18"/>
                  </a:lnTo>
                  <a:lnTo>
                    <a:pt x="342" y="6"/>
                  </a:lnTo>
                  <a:lnTo>
                    <a:pt x="336" y="0"/>
                  </a:lnTo>
                  <a:lnTo>
                    <a:pt x="312" y="0"/>
                  </a:lnTo>
                  <a:lnTo>
                    <a:pt x="300" y="6"/>
                  </a:lnTo>
                  <a:lnTo>
                    <a:pt x="294" y="12"/>
                  </a:lnTo>
                  <a:lnTo>
                    <a:pt x="282" y="12"/>
                  </a:lnTo>
                  <a:lnTo>
                    <a:pt x="270" y="0"/>
                  </a:lnTo>
                  <a:lnTo>
                    <a:pt x="252" y="0"/>
                  </a:lnTo>
                  <a:lnTo>
                    <a:pt x="240" y="6"/>
                  </a:lnTo>
                  <a:lnTo>
                    <a:pt x="234" y="18"/>
                  </a:lnTo>
                  <a:lnTo>
                    <a:pt x="222" y="24"/>
                  </a:lnTo>
                  <a:lnTo>
                    <a:pt x="186" y="24"/>
                  </a:lnTo>
                  <a:lnTo>
                    <a:pt x="174" y="18"/>
                  </a:lnTo>
                  <a:lnTo>
                    <a:pt x="168" y="12"/>
                  </a:lnTo>
                  <a:lnTo>
                    <a:pt x="156" y="12"/>
                  </a:lnTo>
                  <a:lnTo>
                    <a:pt x="150" y="18"/>
                  </a:lnTo>
                  <a:lnTo>
                    <a:pt x="144" y="18"/>
                  </a:lnTo>
                  <a:lnTo>
                    <a:pt x="138" y="24"/>
                  </a:lnTo>
                  <a:lnTo>
                    <a:pt x="132" y="24"/>
                  </a:lnTo>
                  <a:lnTo>
                    <a:pt x="132" y="18"/>
                  </a:lnTo>
                  <a:lnTo>
                    <a:pt x="126" y="12"/>
                  </a:lnTo>
                  <a:lnTo>
                    <a:pt x="126" y="6"/>
                  </a:lnTo>
                  <a:lnTo>
                    <a:pt x="120" y="0"/>
                  </a:lnTo>
                  <a:lnTo>
                    <a:pt x="114" y="0"/>
                  </a:lnTo>
                  <a:lnTo>
                    <a:pt x="96" y="18"/>
                  </a:lnTo>
                  <a:lnTo>
                    <a:pt x="90" y="18"/>
                  </a:lnTo>
                  <a:lnTo>
                    <a:pt x="84" y="30"/>
                  </a:lnTo>
                  <a:lnTo>
                    <a:pt x="72" y="36"/>
                  </a:lnTo>
                  <a:lnTo>
                    <a:pt x="60" y="48"/>
                  </a:lnTo>
                  <a:lnTo>
                    <a:pt x="48" y="54"/>
                  </a:lnTo>
                  <a:lnTo>
                    <a:pt x="36" y="66"/>
                  </a:lnTo>
                  <a:lnTo>
                    <a:pt x="24" y="72"/>
                  </a:lnTo>
                  <a:lnTo>
                    <a:pt x="18" y="84"/>
                  </a:lnTo>
                  <a:lnTo>
                    <a:pt x="18" y="102"/>
                  </a:lnTo>
                  <a:lnTo>
                    <a:pt x="12" y="114"/>
                  </a:lnTo>
                  <a:lnTo>
                    <a:pt x="0" y="126"/>
                  </a:lnTo>
                  <a:lnTo>
                    <a:pt x="6" y="138"/>
                  </a:lnTo>
                  <a:lnTo>
                    <a:pt x="18" y="150"/>
                  </a:lnTo>
                  <a:lnTo>
                    <a:pt x="42" y="150"/>
                  </a:lnTo>
                  <a:lnTo>
                    <a:pt x="42" y="168"/>
                  </a:lnTo>
                  <a:lnTo>
                    <a:pt x="48" y="174"/>
                  </a:lnTo>
                  <a:lnTo>
                    <a:pt x="60" y="174"/>
                  </a:lnTo>
                  <a:lnTo>
                    <a:pt x="66" y="168"/>
                  </a:lnTo>
                  <a:lnTo>
                    <a:pt x="102" y="168"/>
                  </a:lnTo>
                  <a:lnTo>
                    <a:pt x="102" y="210"/>
                  </a:lnTo>
                  <a:lnTo>
                    <a:pt x="126" y="222"/>
                  </a:lnTo>
                  <a:lnTo>
                    <a:pt x="132" y="228"/>
                  </a:lnTo>
                  <a:lnTo>
                    <a:pt x="132" y="246"/>
                  </a:lnTo>
                  <a:lnTo>
                    <a:pt x="144" y="246"/>
                  </a:lnTo>
                  <a:lnTo>
                    <a:pt x="156" y="240"/>
                  </a:lnTo>
                  <a:close/>
                </a:path>
              </a:pathLst>
            </a:custGeom>
            <a:solidFill>
              <a:schemeClr val="bg1">
                <a:lumMod val="95000"/>
              </a:schemeClr>
            </a:solidFill>
            <a:ln w="3175" algn="ctr">
              <a:solidFill>
                <a:srgbClr val="A1ADB8"/>
              </a:solidFill>
              <a:round/>
              <a:headEnd/>
              <a:tailEnd/>
            </a:ln>
            <a:effec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dirty="0">
                <a:solidFill>
                  <a:prstClr val="black"/>
                </a:solidFill>
                <a:cs typeface="Calibri" pitchFamily="34" charset="0"/>
              </a:endParaRPr>
            </a:p>
          </p:txBody>
        </p:sp>
        <p:sp>
          <p:nvSpPr>
            <p:cNvPr id="32" name="Guatemala" descr="© INSCALE GmbH, 05.05.2010&#10;http://www.presentationload.com/">
              <a:extLst>
                <a:ext uri="{FF2B5EF4-FFF2-40B4-BE49-F238E27FC236}">
                  <a16:creationId xmlns:a16="http://schemas.microsoft.com/office/drawing/2014/main" id="{D324016F-2DBC-C477-A7C2-FEFAB717A07F}"/>
                </a:ext>
              </a:extLst>
            </p:cNvPr>
            <p:cNvSpPr>
              <a:spLocks/>
            </p:cNvSpPr>
            <p:nvPr/>
          </p:nvSpPr>
          <p:spPr bwMode="gray">
            <a:xfrm>
              <a:off x="1633980" y="3829582"/>
              <a:ext cx="119063" cy="134938"/>
            </a:xfrm>
            <a:custGeom>
              <a:avLst/>
              <a:gdLst>
                <a:gd name="T0" fmla="*/ 2147483647 w 300"/>
                <a:gd name="T1" fmla="*/ 2147483647 h 336"/>
                <a:gd name="T2" fmla="*/ 2147483647 w 300"/>
                <a:gd name="T3" fmla="*/ 2147483647 h 336"/>
                <a:gd name="T4" fmla="*/ 2147483647 w 300"/>
                <a:gd name="T5" fmla="*/ 2147483647 h 336"/>
                <a:gd name="T6" fmla="*/ 2147483647 w 300"/>
                <a:gd name="T7" fmla="*/ 2147483647 h 336"/>
                <a:gd name="T8" fmla="*/ 2147483647 w 300"/>
                <a:gd name="T9" fmla="*/ 2147483647 h 336"/>
                <a:gd name="T10" fmla="*/ 2147483647 w 300"/>
                <a:gd name="T11" fmla="*/ 0 h 336"/>
                <a:gd name="T12" fmla="*/ 2147483647 w 300"/>
                <a:gd name="T13" fmla="*/ 2147483647 h 336"/>
                <a:gd name="T14" fmla="*/ 2147483647 w 300"/>
                <a:gd name="T15" fmla="*/ 2147483647 h 336"/>
                <a:gd name="T16" fmla="*/ 2147483647 w 300"/>
                <a:gd name="T17" fmla="*/ 2147483647 h 336"/>
                <a:gd name="T18" fmla="*/ 2147483647 w 300"/>
                <a:gd name="T19" fmla="*/ 2147483647 h 336"/>
                <a:gd name="T20" fmla="*/ 2147483647 w 300"/>
                <a:gd name="T21" fmla="*/ 2147483647 h 336"/>
                <a:gd name="T22" fmla="*/ 2147483647 w 300"/>
                <a:gd name="T23" fmla="*/ 2147483647 h 336"/>
                <a:gd name="T24" fmla="*/ 2147483647 w 300"/>
                <a:gd name="T25" fmla="*/ 2147483647 h 336"/>
                <a:gd name="T26" fmla="*/ 2147483647 w 300"/>
                <a:gd name="T27" fmla="*/ 2147483647 h 336"/>
                <a:gd name="T28" fmla="*/ 2147483647 w 300"/>
                <a:gd name="T29" fmla="*/ 2147483647 h 336"/>
                <a:gd name="T30" fmla="*/ 2147483647 w 300"/>
                <a:gd name="T31" fmla="*/ 2147483647 h 336"/>
                <a:gd name="T32" fmla="*/ 2147483647 w 300"/>
                <a:gd name="T33" fmla="*/ 2147483647 h 336"/>
                <a:gd name="T34" fmla="*/ 2147483647 w 300"/>
                <a:gd name="T35" fmla="*/ 2147483647 h 336"/>
                <a:gd name="T36" fmla="*/ 2147483647 w 300"/>
                <a:gd name="T37" fmla="*/ 2147483647 h 336"/>
                <a:gd name="T38" fmla="*/ 2147483647 w 300"/>
                <a:gd name="T39" fmla="*/ 2147483647 h 336"/>
                <a:gd name="T40" fmla="*/ 2147483647 w 300"/>
                <a:gd name="T41" fmla="*/ 2147483647 h 336"/>
                <a:gd name="T42" fmla="*/ 2147483647 w 300"/>
                <a:gd name="T43" fmla="*/ 2147483647 h 336"/>
                <a:gd name="T44" fmla="*/ 2147483647 w 300"/>
                <a:gd name="T45" fmla="*/ 2147483647 h 336"/>
                <a:gd name="T46" fmla="*/ 2147483647 w 300"/>
                <a:gd name="T47" fmla="*/ 2147483647 h 336"/>
                <a:gd name="T48" fmla="*/ 2147483647 w 300"/>
                <a:gd name="T49" fmla="*/ 2147483647 h 336"/>
                <a:gd name="T50" fmla="*/ 2147483647 w 300"/>
                <a:gd name="T51" fmla="*/ 2147483647 h 336"/>
                <a:gd name="T52" fmla="*/ 2147483647 w 300"/>
                <a:gd name="T53" fmla="*/ 2147483647 h 336"/>
                <a:gd name="T54" fmla="*/ 2147483647 w 300"/>
                <a:gd name="T55" fmla="*/ 2147483647 h 336"/>
                <a:gd name="T56" fmla="*/ 2147483647 w 300"/>
                <a:gd name="T57" fmla="*/ 2147483647 h 336"/>
                <a:gd name="T58" fmla="*/ 0 w 300"/>
                <a:gd name="T59" fmla="*/ 2147483647 h 336"/>
                <a:gd name="T60" fmla="*/ 2147483647 w 300"/>
                <a:gd name="T61" fmla="*/ 2147483647 h 336"/>
                <a:gd name="T62" fmla="*/ 2147483647 w 300"/>
                <a:gd name="T63" fmla="*/ 2147483647 h 336"/>
                <a:gd name="T64" fmla="*/ 2147483647 w 300"/>
                <a:gd name="T65" fmla="*/ 2147483647 h 336"/>
                <a:gd name="T66" fmla="*/ 2147483647 w 300"/>
                <a:gd name="T67" fmla="*/ 2147483647 h 336"/>
                <a:gd name="T68" fmla="*/ 2147483647 w 300"/>
                <a:gd name="T69" fmla="*/ 2147483647 h 336"/>
                <a:gd name="T70" fmla="*/ 2147483647 w 300"/>
                <a:gd name="T71" fmla="*/ 2147483647 h 336"/>
                <a:gd name="T72" fmla="*/ 2147483647 w 300"/>
                <a:gd name="T73" fmla="*/ 2147483647 h 336"/>
                <a:gd name="T74" fmla="*/ 2147483647 w 300"/>
                <a:gd name="T75" fmla="*/ 2147483647 h 336"/>
                <a:gd name="T76" fmla="*/ 2147483647 w 300"/>
                <a:gd name="T77" fmla="*/ 2147483647 h 336"/>
                <a:gd name="T78" fmla="*/ 2147483647 w 300"/>
                <a:gd name="T79" fmla="*/ 2147483647 h 336"/>
                <a:gd name="T80" fmla="*/ 2147483647 w 300"/>
                <a:gd name="T81" fmla="*/ 2147483647 h 336"/>
                <a:gd name="T82" fmla="*/ 2147483647 w 300"/>
                <a:gd name="T83" fmla="*/ 2147483647 h 336"/>
                <a:gd name="T84" fmla="*/ 2147483647 w 300"/>
                <a:gd name="T85" fmla="*/ 2147483647 h 336"/>
                <a:gd name="T86" fmla="*/ 2147483647 w 300"/>
                <a:gd name="T87" fmla="*/ 2147483647 h 336"/>
                <a:gd name="T88" fmla="*/ 2147483647 w 300"/>
                <a:gd name="T89" fmla="*/ 2147483647 h 336"/>
                <a:gd name="T90" fmla="*/ 2147483647 w 300"/>
                <a:gd name="T91" fmla="*/ 2147483647 h 336"/>
                <a:gd name="T92" fmla="*/ 2147483647 w 300"/>
                <a:gd name="T93" fmla="*/ 2147483647 h 336"/>
                <a:gd name="T94" fmla="*/ 2147483647 w 300"/>
                <a:gd name="T95" fmla="*/ 2147483647 h 336"/>
                <a:gd name="T96" fmla="*/ 2147483647 w 300"/>
                <a:gd name="T97" fmla="*/ 2147483647 h 336"/>
                <a:gd name="T98" fmla="*/ 2147483647 w 300"/>
                <a:gd name="T99" fmla="*/ 2147483647 h 336"/>
                <a:gd name="T100" fmla="*/ 2147483647 w 300"/>
                <a:gd name="T101" fmla="*/ 2147483647 h 336"/>
                <a:gd name="T102" fmla="*/ 2147483647 w 300"/>
                <a:gd name="T103" fmla="*/ 2147483647 h 336"/>
                <a:gd name="T104" fmla="*/ 2147483647 w 300"/>
                <a:gd name="T105" fmla="*/ 2147483647 h 336"/>
                <a:gd name="T106" fmla="*/ 2147483647 w 300"/>
                <a:gd name="T107" fmla="*/ 2147483647 h 336"/>
                <a:gd name="T108" fmla="*/ 2147483647 w 300"/>
                <a:gd name="T109" fmla="*/ 2147483647 h 336"/>
                <a:gd name="T110" fmla="*/ 2147483647 w 300"/>
                <a:gd name="T111" fmla="*/ 2147483647 h 336"/>
                <a:gd name="T112" fmla="*/ 2147483647 w 300"/>
                <a:gd name="T113" fmla="*/ 2147483647 h 336"/>
                <a:gd name="T114" fmla="*/ 2147483647 w 300"/>
                <a:gd name="T115" fmla="*/ 2147483647 h 336"/>
                <a:gd name="T116" fmla="*/ 2147483647 w 300"/>
                <a:gd name="T117" fmla="*/ 2147483647 h 336"/>
                <a:gd name="T118" fmla="*/ 2147483647 w 300"/>
                <a:gd name="T119" fmla="*/ 2147483647 h 336"/>
                <a:gd name="T120" fmla="*/ 2147483647 w 300"/>
                <a:gd name="T121" fmla="*/ 2147483647 h 3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300"/>
                <a:gd name="T184" fmla="*/ 0 h 336"/>
                <a:gd name="T185" fmla="*/ 300 w 300"/>
                <a:gd name="T186" fmla="*/ 336 h 3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300" h="336">
                  <a:moveTo>
                    <a:pt x="288" y="156"/>
                  </a:moveTo>
                  <a:lnTo>
                    <a:pt x="270" y="168"/>
                  </a:lnTo>
                  <a:lnTo>
                    <a:pt x="258" y="162"/>
                  </a:lnTo>
                  <a:lnTo>
                    <a:pt x="228" y="162"/>
                  </a:lnTo>
                  <a:lnTo>
                    <a:pt x="252" y="6"/>
                  </a:lnTo>
                  <a:lnTo>
                    <a:pt x="120" y="0"/>
                  </a:lnTo>
                  <a:lnTo>
                    <a:pt x="120" y="12"/>
                  </a:lnTo>
                  <a:lnTo>
                    <a:pt x="126" y="24"/>
                  </a:lnTo>
                  <a:lnTo>
                    <a:pt x="126" y="48"/>
                  </a:lnTo>
                  <a:lnTo>
                    <a:pt x="120" y="48"/>
                  </a:lnTo>
                  <a:lnTo>
                    <a:pt x="108" y="54"/>
                  </a:lnTo>
                  <a:lnTo>
                    <a:pt x="84" y="54"/>
                  </a:lnTo>
                  <a:lnTo>
                    <a:pt x="96" y="60"/>
                  </a:lnTo>
                  <a:lnTo>
                    <a:pt x="96" y="66"/>
                  </a:lnTo>
                  <a:lnTo>
                    <a:pt x="102" y="78"/>
                  </a:lnTo>
                  <a:lnTo>
                    <a:pt x="108" y="84"/>
                  </a:lnTo>
                  <a:lnTo>
                    <a:pt x="114" y="84"/>
                  </a:lnTo>
                  <a:lnTo>
                    <a:pt x="126" y="90"/>
                  </a:lnTo>
                  <a:lnTo>
                    <a:pt x="132" y="90"/>
                  </a:lnTo>
                  <a:lnTo>
                    <a:pt x="138" y="114"/>
                  </a:lnTo>
                  <a:lnTo>
                    <a:pt x="156" y="114"/>
                  </a:lnTo>
                  <a:lnTo>
                    <a:pt x="156" y="126"/>
                  </a:lnTo>
                  <a:lnTo>
                    <a:pt x="150" y="132"/>
                  </a:lnTo>
                  <a:lnTo>
                    <a:pt x="144" y="132"/>
                  </a:lnTo>
                  <a:lnTo>
                    <a:pt x="144" y="150"/>
                  </a:lnTo>
                  <a:lnTo>
                    <a:pt x="54" y="144"/>
                  </a:lnTo>
                  <a:lnTo>
                    <a:pt x="24" y="192"/>
                  </a:lnTo>
                  <a:lnTo>
                    <a:pt x="24" y="264"/>
                  </a:lnTo>
                  <a:lnTo>
                    <a:pt x="18" y="270"/>
                  </a:lnTo>
                  <a:lnTo>
                    <a:pt x="0" y="270"/>
                  </a:lnTo>
                  <a:lnTo>
                    <a:pt x="6" y="282"/>
                  </a:lnTo>
                  <a:lnTo>
                    <a:pt x="12" y="288"/>
                  </a:lnTo>
                  <a:lnTo>
                    <a:pt x="24" y="288"/>
                  </a:lnTo>
                  <a:lnTo>
                    <a:pt x="42" y="300"/>
                  </a:lnTo>
                  <a:lnTo>
                    <a:pt x="60" y="318"/>
                  </a:lnTo>
                  <a:lnTo>
                    <a:pt x="72" y="324"/>
                  </a:lnTo>
                  <a:lnTo>
                    <a:pt x="120" y="324"/>
                  </a:lnTo>
                  <a:lnTo>
                    <a:pt x="126" y="330"/>
                  </a:lnTo>
                  <a:lnTo>
                    <a:pt x="132" y="330"/>
                  </a:lnTo>
                  <a:lnTo>
                    <a:pt x="138" y="336"/>
                  </a:lnTo>
                  <a:lnTo>
                    <a:pt x="150" y="324"/>
                  </a:lnTo>
                  <a:lnTo>
                    <a:pt x="162" y="318"/>
                  </a:lnTo>
                  <a:lnTo>
                    <a:pt x="168" y="312"/>
                  </a:lnTo>
                  <a:lnTo>
                    <a:pt x="174" y="312"/>
                  </a:lnTo>
                  <a:lnTo>
                    <a:pt x="180" y="300"/>
                  </a:lnTo>
                  <a:lnTo>
                    <a:pt x="186" y="294"/>
                  </a:lnTo>
                  <a:lnTo>
                    <a:pt x="186" y="282"/>
                  </a:lnTo>
                  <a:lnTo>
                    <a:pt x="204" y="282"/>
                  </a:lnTo>
                  <a:lnTo>
                    <a:pt x="210" y="276"/>
                  </a:lnTo>
                  <a:lnTo>
                    <a:pt x="222" y="270"/>
                  </a:lnTo>
                  <a:lnTo>
                    <a:pt x="222" y="264"/>
                  </a:lnTo>
                  <a:lnTo>
                    <a:pt x="228" y="252"/>
                  </a:lnTo>
                  <a:lnTo>
                    <a:pt x="228" y="234"/>
                  </a:lnTo>
                  <a:lnTo>
                    <a:pt x="234" y="222"/>
                  </a:lnTo>
                  <a:lnTo>
                    <a:pt x="246" y="216"/>
                  </a:lnTo>
                  <a:lnTo>
                    <a:pt x="258" y="204"/>
                  </a:lnTo>
                  <a:lnTo>
                    <a:pt x="270" y="198"/>
                  </a:lnTo>
                  <a:lnTo>
                    <a:pt x="282" y="186"/>
                  </a:lnTo>
                  <a:lnTo>
                    <a:pt x="294" y="180"/>
                  </a:lnTo>
                  <a:lnTo>
                    <a:pt x="300" y="168"/>
                  </a:lnTo>
                  <a:lnTo>
                    <a:pt x="288" y="156"/>
                  </a:lnTo>
                  <a:close/>
                </a:path>
              </a:pathLst>
            </a:custGeom>
            <a:solidFill>
              <a:schemeClr val="bg1">
                <a:lumMod val="95000"/>
              </a:schemeClr>
            </a:solidFill>
            <a:ln w="3175" algn="ctr">
              <a:solidFill>
                <a:srgbClr val="A1ADB8"/>
              </a:solidFill>
              <a:round/>
              <a:headEnd/>
              <a:tailEnd/>
            </a:ln>
            <a:effec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dirty="0">
                <a:solidFill>
                  <a:prstClr val="black"/>
                </a:solidFill>
                <a:cs typeface="Calibri" pitchFamily="34" charset="0"/>
              </a:endParaRPr>
            </a:p>
          </p:txBody>
        </p:sp>
        <p:sp>
          <p:nvSpPr>
            <p:cNvPr id="33" name="El Salvador" descr="© INSCALE GmbH, 05.05.2010&#10;http://www.presentationload.com/">
              <a:extLst>
                <a:ext uri="{FF2B5EF4-FFF2-40B4-BE49-F238E27FC236}">
                  <a16:creationId xmlns:a16="http://schemas.microsoft.com/office/drawing/2014/main" id="{49F8D402-6094-2FB4-D5AB-44B4E4213559}"/>
                </a:ext>
              </a:extLst>
            </p:cNvPr>
            <p:cNvSpPr>
              <a:spLocks/>
            </p:cNvSpPr>
            <p:nvPr/>
          </p:nvSpPr>
          <p:spPr bwMode="gray">
            <a:xfrm>
              <a:off x="1689543" y="3940707"/>
              <a:ext cx="68263" cy="46038"/>
            </a:xfrm>
            <a:custGeom>
              <a:avLst/>
              <a:gdLst>
                <a:gd name="T0" fmla="*/ 2147483647 w 174"/>
                <a:gd name="T1" fmla="*/ 2147483647 h 114"/>
                <a:gd name="T2" fmla="*/ 2147483647 w 174"/>
                <a:gd name="T3" fmla="*/ 2147483647 h 114"/>
                <a:gd name="T4" fmla="*/ 2147483647 w 174"/>
                <a:gd name="T5" fmla="*/ 2147483647 h 114"/>
                <a:gd name="T6" fmla="*/ 2147483647 w 174"/>
                <a:gd name="T7" fmla="*/ 2147483647 h 114"/>
                <a:gd name="T8" fmla="*/ 2147483647 w 174"/>
                <a:gd name="T9" fmla="*/ 2147483647 h 114"/>
                <a:gd name="T10" fmla="*/ 2147483647 w 174"/>
                <a:gd name="T11" fmla="*/ 2147483647 h 114"/>
                <a:gd name="T12" fmla="*/ 2147483647 w 174"/>
                <a:gd name="T13" fmla="*/ 2147483647 h 114"/>
                <a:gd name="T14" fmla="*/ 2147483647 w 174"/>
                <a:gd name="T15" fmla="*/ 2147483647 h 114"/>
                <a:gd name="T16" fmla="*/ 2147483647 w 174"/>
                <a:gd name="T17" fmla="*/ 2147483647 h 114"/>
                <a:gd name="T18" fmla="*/ 2147483647 w 174"/>
                <a:gd name="T19" fmla="*/ 0 h 114"/>
                <a:gd name="T20" fmla="*/ 2147483647 w 174"/>
                <a:gd name="T21" fmla="*/ 2147483647 h 114"/>
                <a:gd name="T22" fmla="*/ 2147483647 w 174"/>
                <a:gd name="T23" fmla="*/ 2147483647 h 114"/>
                <a:gd name="T24" fmla="*/ 2147483647 w 174"/>
                <a:gd name="T25" fmla="*/ 2147483647 h 114"/>
                <a:gd name="T26" fmla="*/ 2147483647 w 174"/>
                <a:gd name="T27" fmla="*/ 2147483647 h 114"/>
                <a:gd name="T28" fmla="*/ 2147483647 w 174"/>
                <a:gd name="T29" fmla="*/ 2147483647 h 114"/>
                <a:gd name="T30" fmla="*/ 2147483647 w 174"/>
                <a:gd name="T31" fmla="*/ 2147483647 h 114"/>
                <a:gd name="T32" fmla="*/ 2147483647 w 174"/>
                <a:gd name="T33" fmla="*/ 2147483647 h 114"/>
                <a:gd name="T34" fmla="*/ 2147483647 w 174"/>
                <a:gd name="T35" fmla="*/ 2147483647 h 114"/>
                <a:gd name="T36" fmla="*/ 0 w 174"/>
                <a:gd name="T37" fmla="*/ 2147483647 h 114"/>
                <a:gd name="T38" fmla="*/ 2147483647 w 174"/>
                <a:gd name="T39" fmla="*/ 2147483647 h 114"/>
                <a:gd name="T40" fmla="*/ 2147483647 w 174"/>
                <a:gd name="T41" fmla="*/ 2147483647 h 114"/>
                <a:gd name="T42" fmla="*/ 2147483647 w 174"/>
                <a:gd name="T43" fmla="*/ 2147483647 h 114"/>
                <a:gd name="T44" fmla="*/ 2147483647 w 174"/>
                <a:gd name="T45" fmla="*/ 2147483647 h 114"/>
                <a:gd name="T46" fmla="*/ 2147483647 w 174"/>
                <a:gd name="T47" fmla="*/ 2147483647 h 114"/>
                <a:gd name="T48" fmla="*/ 2147483647 w 174"/>
                <a:gd name="T49" fmla="*/ 2147483647 h 114"/>
                <a:gd name="T50" fmla="*/ 2147483647 w 174"/>
                <a:gd name="T51" fmla="*/ 2147483647 h 114"/>
                <a:gd name="T52" fmla="*/ 2147483647 w 174"/>
                <a:gd name="T53" fmla="*/ 2147483647 h 114"/>
                <a:gd name="T54" fmla="*/ 2147483647 w 174"/>
                <a:gd name="T55" fmla="*/ 2147483647 h 114"/>
                <a:gd name="T56" fmla="*/ 2147483647 w 174"/>
                <a:gd name="T57" fmla="*/ 2147483647 h 114"/>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74"/>
                <a:gd name="T88" fmla="*/ 0 h 114"/>
                <a:gd name="T89" fmla="*/ 174 w 174"/>
                <a:gd name="T90" fmla="*/ 114 h 114"/>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74" h="114">
                  <a:moveTo>
                    <a:pt x="174" y="84"/>
                  </a:moveTo>
                  <a:lnTo>
                    <a:pt x="174" y="42"/>
                  </a:lnTo>
                  <a:lnTo>
                    <a:pt x="138" y="42"/>
                  </a:lnTo>
                  <a:lnTo>
                    <a:pt x="132" y="48"/>
                  </a:lnTo>
                  <a:lnTo>
                    <a:pt x="120" y="48"/>
                  </a:lnTo>
                  <a:lnTo>
                    <a:pt x="114" y="42"/>
                  </a:lnTo>
                  <a:lnTo>
                    <a:pt x="114" y="24"/>
                  </a:lnTo>
                  <a:lnTo>
                    <a:pt x="90" y="24"/>
                  </a:lnTo>
                  <a:lnTo>
                    <a:pt x="78" y="12"/>
                  </a:lnTo>
                  <a:lnTo>
                    <a:pt x="72" y="0"/>
                  </a:lnTo>
                  <a:lnTo>
                    <a:pt x="60" y="6"/>
                  </a:lnTo>
                  <a:lnTo>
                    <a:pt x="48" y="6"/>
                  </a:lnTo>
                  <a:lnTo>
                    <a:pt x="48" y="18"/>
                  </a:lnTo>
                  <a:lnTo>
                    <a:pt x="42" y="24"/>
                  </a:lnTo>
                  <a:lnTo>
                    <a:pt x="36" y="36"/>
                  </a:lnTo>
                  <a:lnTo>
                    <a:pt x="30" y="36"/>
                  </a:lnTo>
                  <a:lnTo>
                    <a:pt x="24" y="42"/>
                  </a:lnTo>
                  <a:lnTo>
                    <a:pt x="12" y="48"/>
                  </a:lnTo>
                  <a:lnTo>
                    <a:pt x="0" y="60"/>
                  </a:lnTo>
                  <a:lnTo>
                    <a:pt x="6" y="66"/>
                  </a:lnTo>
                  <a:lnTo>
                    <a:pt x="18" y="72"/>
                  </a:lnTo>
                  <a:lnTo>
                    <a:pt x="24" y="78"/>
                  </a:lnTo>
                  <a:lnTo>
                    <a:pt x="72" y="78"/>
                  </a:lnTo>
                  <a:lnTo>
                    <a:pt x="96" y="102"/>
                  </a:lnTo>
                  <a:lnTo>
                    <a:pt x="132" y="96"/>
                  </a:lnTo>
                  <a:lnTo>
                    <a:pt x="150" y="114"/>
                  </a:lnTo>
                  <a:lnTo>
                    <a:pt x="168" y="84"/>
                  </a:lnTo>
                  <a:lnTo>
                    <a:pt x="174" y="90"/>
                  </a:lnTo>
                  <a:lnTo>
                    <a:pt x="174" y="84"/>
                  </a:lnTo>
                  <a:close/>
                </a:path>
              </a:pathLst>
            </a:custGeom>
            <a:solidFill>
              <a:srgbClr val="EFEFEF"/>
            </a:solidFill>
            <a:ln w="3175" algn="ctr">
              <a:solidFill>
                <a:srgbClr val="A1ADB8"/>
              </a:solidFill>
              <a:round/>
              <a:headEnd/>
              <a:tailEnd/>
            </a:ln>
            <a:effec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dirty="0">
                <a:solidFill>
                  <a:prstClr val="black"/>
                </a:solidFill>
                <a:cs typeface="Calibri" pitchFamily="34" charset="0"/>
              </a:endParaRPr>
            </a:p>
          </p:txBody>
        </p:sp>
        <p:sp>
          <p:nvSpPr>
            <p:cNvPr id="34" name="East Timor" descr="© INSCALE GmbH, 05.05.2010&#10;http://www.presentationload.com/">
              <a:extLst>
                <a:ext uri="{FF2B5EF4-FFF2-40B4-BE49-F238E27FC236}">
                  <a16:creationId xmlns:a16="http://schemas.microsoft.com/office/drawing/2014/main" id="{735F6884-7040-0E1D-119F-1E79553EAAC0}"/>
                </a:ext>
              </a:extLst>
            </p:cNvPr>
            <p:cNvSpPr>
              <a:spLocks noEditPoints="1"/>
            </p:cNvSpPr>
            <p:nvPr/>
          </p:nvSpPr>
          <p:spPr bwMode="gray">
            <a:xfrm>
              <a:off x="7793483" y="4677307"/>
              <a:ext cx="100013" cy="47625"/>
            </a:xfrm>
            <a:custGeom>
              <a:avLst/>
              <a:gdLst>
                <a:gd name="T0" fmla="*/ 2147483647 w 252"/>
                <a:gd name="T1" fmla="*/ 0 h 120"/>
                <a:gd name="T2" fmla="*/ 2147483647 w 252"/>
                <a:gd name="T3" fmla="*/ 2147483647 h 120"/>
                <a:gd name="T4" fmla="*/ 2147483647 w 252"/>
                <a:gd name="T5" fmla="*/ 2147483647 h 120"/>
                <a:gd name="T6" fmla="*/ 2147483647 w 252"/>
                <a:gd name="T7" fmla="*/ 2147483647 h 120"/>
                <a:gd name="T8" fmla="*/ 2147483647 w 252"/>
                <a:gd name="T9" fmla="*/ 2147483647 h 120"/>
                <a:gd name="T10" fmla="*/ 2147483647 w 252"/>
                <a:gd name="T11" fmla="*/ 2147483647 h 120"/>
                <a:gd name="T12" fmla="*/ 2147483647 w 252"/>
                <a:gd name="T13" fmla="*/ 2147483647 h 120"/>
                <a:gd name="T14" fmla="*/ 2147483647 w 252"/>
                <a:gd name="T15" fmla="*/ 2147483647 h 120"/>
                <a:gd name="T16" fmla="*/ 2147483647 w 252"/>
                <a:gd name="T17" fmla="*/ 2147483647 h 120"/>
                <a:gd name="T18" fmla="*/ 2147483647 w 252"/>
                <a:gd name="T19" fmla="*/ 2147483647 h 120"/>
                <a:gd name="T20" fmla="*/ 2147483647 w 252"/>
                <a:gd name="T21" fmla="*/ 2147483647 h 120"/>
                <a:gd name="T22" fmla="*/ 2147483647 w 252"/>
                <a:gd name="T23" fmla="*/ 2147483647 h 120"/>
                <a:gd name="T24" fmla="*/ 2147483647 w 252"/>
                <a:gd name="T25" fmla="*/ 2147483647 h 120"/>
                <a:gd name="T26" fmla="*/ 2147483647 w 252"/>
                <a:gd name="T27" fmla="*/ 2147483647 h 120"/>
                <a:gd name="T28" fmla="*/ 2147483647 w 252"/>
                <a:gd name="T29" fmla="*/ 2147483647 h 120"/>
                <a:gd name="T30" fmla="*/ 2147483647 w 252"/>
                <a:gd name="T31" fmla="*/ 2147483647 h 120"/>
                <a:gd name="T32" fmla="*/ 2147483647 w 252"/>
                <a:gd name="T33" fmla="*/ 2147483647 h 120"/>
                <a:gd name="T34" fmla="*/ 2147483647 w 252"/>
                <a:gd name="T35" fmla="*/ 2147483647 h 120"/>
                <a:gd name="T36" fmla="*/ 2147483647 w 252"/>
                <a:gd name="T37" fmla="*/ 2147483647 h 120"/>
                <a:gd name="T38" fmla="*/ 2147483647 w 252"/>
                <a:gd name="T39" fmla="*/ 2147483647 h 120"/>
                <a:gd name="T40" fmla="*/ 2147483647 w 252"/>
                <a:gd name="T41" fmla="*/ 2147483647 h 120"/>
                <a:gd name="T42" fmla="*/ 2147483647 w 252"/>
                <a:gd name="T43" fmla="*/ 2147483647 h 120"/>
                <a:gd name="T44" fmla="*/ 2147483647 w 252"/>
                <a:gd name="T45" fmla="*/ 2147483647 h 120"/>
                <a:gd name="T46" fmla="*/ 2147483647 w 252"/>
                <a:gd name="T47" fmla="*/ 0 h 120"/>
                <a:gd name="T48" fmla="*/ 0 w 252"/>
                <a:gd name="T49" fmla="*/ 2147483647 h 120"/>
                <a:gd name="T50" fmla="*/ 2147483647 w 252"/>
                <a:gd name="T51" fmla="*/ 2147483647 h 120"/>
                <a:gd name="T52" fmla="*/ 2147483647 w 252"/>
                <a:gd name="T53" fmla="*/ 2147483647 h 120"/>
                <a:gd name="T54" fmla="*/ 2147483647 w 252"/>
                <a:gd name="T55" fmla="*/ 2147483647 h 120"/>
                <a:gd name="T56" fmla="*/ 2147483647 w 252"/>
                <a:gd name="T57" fmla="*/ 2147483647 h 120"/>
                <a:gd name="T58" fmla="*/ 2147483647 w 252"/>
                <a:gd name="T59" fmla="*/ 2147483647 h 120"/>
                <a:gd name="T60" fmla="*/ 2147483647 w 252"/>
                <a:gd name="T61" fmla="*/ 2147483647 h 120"/>
                <a:gd name="T62" fmla="*/ 2147483647 w 252"/>
                <a:gd name="T63" fmla="*/ 2147483647 h 120"/>
                <a:gd name="T64" fmla="*/ 0 w 252"/>
                <a:gd name="T65" fmla="*/ 2147483647 h 12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52"/>
                <a:gd name="T100" fmla="*/ 0 h 120"/>
                <a:gd name="T101" fmla="*/ 252 w 252"/>
                <a:gd name="T102" fmla="*/ 120 h 12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52" h="120">
                  <a:moveTo>
                    <a:pt x="228" y="0"/>
                  </a:moveTo>
                  <a:lnTo>
                    <a:pt x="204" y="24"/>
                  </a:lnTo>
                  <a:lnTo>
                    <a:pt x="114" y="24"/>
                  </a:lnTo>
                  <a:lnTo>
                    <a:pt x="108" y="30"/>
                  </a:lnTo>
                  <a:lnTo>
                    <a:pt x="102" y="42"/>
                  </a:lnTo>
                  <a:lnTo>
                    <a:pt x="96" y="48"/>
                  </a:lnTo>
                  <a:lnTo>
                    <a:pt x="90" y="48"/>
                  </a:lnTo>
                  <a:lnTo>
                    <a:pt x="78" y="54"/>
                  </a:lnTo>
                  <a:lnTo>
                    <a:pt x="90" y="72"/>
                  </a:lnTo>
                  <a:lnTo>
                    <a:pt x="84" y="78"/>
                  </a:lnTo>
                  <a:lnTo>
                    <a:pt x="72" y="102"/>
                  </a:lnTo>
                  <a:lnTo>
                    <a:pt x="72" y="114"/>
                  </a:lnTo>
                  <a:lnTo>
                    <a:pt x="78" y="120"/>
                  </a:lnTo>
                  <a:lnTo>
                    <a:pt x="78" y="114"/>
                  </a:lnTo>
                  <a:lnTo>
                    <a:pt x="84" y="108"/>
                  </a:lnTo>
                  <a:lnTo>
                    <a:pt x="96" y="108"/>
                  </a:lnTo>
                  <a:lnTo>
                    <a:pt x="132" y="84"/>
                  </a:lnTo>
                  <a:lnTo>
                    <a:pt x="138" y="90"/>
                  </a:lnTo>
                  <a:lnTo>
                    <a:pt x="162" y="90"/>
                  </a:lnTo>
                  <a:lnTo>
                    <a:pt x="186" y="78"/>
                  </a:lnTo>
                  <a:lnTo>
                    <a:pt x="198" y="66"/>
                  </a:lnTo>
                  <a:lnTo>
                    <a:pt x="210" y="60"/>
                  </a:lnTo>
                  <a:lnTo>
                    <a:pt x="252" y="18"/>
                  </a:lnTo>
                  <a:lnTo>
                    <a:pt x="228" y="0"/>
                  </a:lnTo>
                  <a:close/>
                  <a:moveTo>
                    <a:pt x="0" y="90"/>
                  </a:moveTo>
                  <a:lnTo>
                    <a:pt x="6" y="102"/>
                  </a:lnTo>
                  <a:lnTo>
                    <a:pt x="18" y="96"/>
                  </a:lnTo>
                  <a:lnTo>
                    <a:pt x="24" y="90"/>
                  </a:lnTo>
                  <a:lnTo>
                    <a:pt x="36" y="90"/>
                  </a:lnTo>
                  <a:lnTo>
                    <a:pt x="36" y="84"/>
                  </a:lnTo>
                  <a:lnTo>
                    <a:pt x="42" y="72"/>
                  </a:lnTo>
                  <a:lnTo>
                    <a:pt x="18" y="72"/>
                  </a:lnTo>
                  <a:lnTo>
                    <a:pt x="0" y="90"/>
                  </a:lnTo>
                  <a:close/>
                </a:path>
              </a:pathLst>
            </a:custGeom>
            <a:solidFill>
              <a:srgbClr val="EFEFEF"/>
            </a:solidFill>
            <a:ln w="3175" algn="ctr">
              <a:solidFill>
                <a:srgbClr val="A1ADB8"/>
              </a:solidFill>
              <a:round/>
              <a:headEnd/>
              <a:tailEnd/>
            </a:ln>
            <a:effec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dirty="0">
                <a:solidFill>
                  <a:prstClr val="black"/>
                </a:solidFill>
                <a:cs typeface="Calibri" pitchFamily="34" charset="0"/>
              </a:endParaRPr>
            </a:p>
          </p:txBody>
        </p:sp>
        <p:sp>
          <p:nvSpPr>
            <p:cNvPr id="35" name="Costa Rica" descr="© INSCALE GmbH, 05.05.2010&#10;http://www.presentationload.com/">
              <a:extLst>
                <a:ext uri="{FF2B5EF4-FFF2-40B4-BE49-F238E27FC236}">
                  <a16:creationId xmlns:a16="http://schemas.microsoft.com/office/drawing/2014/main" id="{774255FC-432F-62CB-DB79-7EB328E9C541}"/>
                </a:ext>
              </a:extLst>
            </p:cNvPr>
            <p:cNvSpPr>
              <a:spLocks/>
            </p:cNvSpPr>
            <p:nvPr/>
          </p:nvSpPr>
          <p:spPr bwMode="gray">
            <a:xfrm>
              <a:off x="1800668" y="4045482"/>
              <a:ext cx="96838" cy="93663"/>
            </a:xfrm>
            <a:custGeom>
              <a:avLst/>
              <a:gdLst>
                <a:gd name="T0" fmla="*/ 2147483647 w 240"/>
                <a:gd name="T1" fmla="*/ 2147483647 h 228"/>
                <a:gd name="T2" fmla="*/ 2147483647 w 240"/>
                <a:gd name="T3" fmla="*/ 2147483647 h 228"/>
                <a:gd name="T4" fmla="*/ 2147483647 w 240"/>
                <a:gd name="T5" fmla="*/ 2147483647 h 228"/>
                <a:gd name="T6" fmla="*/ 2147483647 w 240"/>
                <a:gd name="T7" fmla="*/ 2147483647 h 228"/>
                <a:gd name="T8" fmla="*/ 2147483647 w 240"/>
                <a:gd name="T9" fmla="*/ 2147483647 h 228"/>
                <a:gd name="T10" fmla="*/ 2147483647 w 240"/>
                <a:gd name="T11" fmla="*/ 2147483647 h 228"/>
                <a:gd name="T12" fmla="*/ 2147483647 w 240"/>
                <a:gd name="T13" fmla="*/ 2147483647 h 228"/>
                <a:gd name="T14" fmla="*/ 2147483647 w 240"/>
                <a:gd name="T15" fmla="*/ 2147483647 h 228"/>
                <a:gd name="T16" fmla="*/ 2147483647 w 240"/>
                <a:gd name="T17" fmla="*/ 2147483647 h 228"/>
                <a:gd name="T18" fmla="*/ 2147483647 w 240"/>
                <a:gd name="T19" fmla="*/ 2147483647 h 228"/>
                <a:gd name="T20" fmla="*/ 2147483647 w 240"/>
                <a:gd name="T21" fmla="*/ 2147483647 h 228"/>
                <a:gd name="T22" fmla="*/ 2147483647 w 240"/>
                <a:gd name="T23" fmla="*/ 2147483647 h 228"/>
                <a:gd name="T24" fmla="*/ 2147483647 w 240"/>
                <a:gd name="T25" fmla="*/ 2147483647 h 228"/>
                <a:gd name="T26" fmla="*/ 2147483647 w 240"/>
                <a:gd name="T27" fmla="*/ 2147483647 h 228"/>
                <a:gd name="T28" fmla="*/ 2147483647 w 240"/>
                <a:gd name="T29" fmla="*/ 2147483647 h 228"/>
                <a:gd name="T30" fmla="*/ 2147483647 w 240"/>
                <a:gd name="T31" fmla="*/ 0 h 228"/>
                <a:gd name="T32" fmla="*/ 2147483647 w 240"/>
                <a:gd name="T33" fmla="*/ 2147483647 h 228"/>
                <a:gd name="T34" fmla="*/ 2147483647 w 240"/>
                <a:gd name="T35" fmla="*/ 2147483647 h 228"/>
                <a:gd name="T36" fmla="*/ 0 w 240"/>
                <a:gd name="T37" fmla="*/ 2147483647 h 228"/>
                <a:gd name="T38" fmla="*/ 2147483647 w 240"/>
                <a:gd name="T39" fmla="*/ 2147483647 h 228"/>
                <a:gd name="T40" fmla="*/ 2147483647 w 240"/>
                <a:gd name="T41" fmla="*/ 2147483647 h 228"/>
                <a:gd name="T42" fmla="*/ 2147483647 w 240"/>
                <a:gd name="T43" fmla="*/ 2147483647 h 228"/>
                <a:gd name="T44" fmla="*/ 2147483647 w 240"/>
                <a:gd name="T45" fmla="*/ 2147483647 h 228"/>
                <a:gd name="T46" fmla="*/ 2147483647 w 240"/>
                <a:gd name="T47" fmla="*/ 2147483647 h 228"/>
                <a:gd name="T48" fmla="*/ 2147483647 w 240"/>
                <a:gd name="T49" fmla="*/ 2147483647 h 228"/>
                <a:gd name="T50" fmla="*/ 2147483647 w 240"/>
                <a:gd name="T51" fmla="*/ 2147483647 h 228"/>
                <a:gd name="T52" fmla="*/ 2147483647 w 240"/>
                <a:gd name="T53" fmla="*/ 2147483647 h 228"/>
                <a:gd name="T54" fmla="*/ 2147483647 w 240"/>
                <a:gd name="T55" fmla="*/ 2147483647 h 228"/>
                <a:gd name="T56" fmla="*/ 2147483647 w 240"/>
                <a:gd name="T57" fmla="*/ 2147483647 h 228"/>
                <a:gd name="T58" fmla="*/ 2147483647 w 240"/>
                <a:gd name="T59" fmla="*/ 2147483647 h 228"/>
                <a:gd name="T60" fmla="*/ 2147483647 w 240"/>
                <a:gd name="T61" fmla="*/ 2147483647 h 228"/>
                <a:gd name="T62" fmla="*/ 2147483647 w 240"/>
                <a:gd name="T63" fmla="*/ 2147483647 h 228"/>
                <a:gd name="T64" fmla="*/ 2147483647 w 240"/>
                <a:gd name="T65" fmla="*/ 2147483647 h 228"/>
                <a:gd name="T66" fmla="*/ 2147483647 w 240"/>
                <a:gd name="T67" fmla="*/ 2147483647 h 22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40"/>
                <a:gd name="T103" fmla="*/ 0 h 228"/>
                <a:gd name="T104" fmla="*/ 240 w 240"/>
                <a:gd name="T105" fmla="*/ 228 h 228"/>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40" h="228">
                  <a:moveTo>
                    <a:pt x="210" y="198"/>
                  </a:moveTo>
                  <a:lnTo>
                    <a:pt x="216" y="198"/>
                  </a:lnTo>
                  <a:lnTo>
                    <a:pt x="234" y="180"/>
                  </a:lnTo>
                  <a:lnTo>
                    <a:pt x="228" y="174"/>
                  </a:lnTo>
                  <a:lnTo>
                    <a:pt x="210" y="174"/>
                  </a:lnTo>
                  <a:lnTo>
                    <a:pt x="210" y="168"/>
                  </a:lnTo>
                  <a:lnTo>
                    <a:pt x="204" y="162"/>
                  </a:lnTo>
                  <a:lnTo>
                    <a:pt x="204" y="144"/>
                  </a:lnTo>
                  <a:lnTo>
                    <a:pt x="210" y="138"/>
                  </a:lnTo>
                  <a:lnTo>
                    <a:pt x="222" y="138"/>
                  </a:lnTo>
                  <a:lnTo>
                    <a:pt x="228" y="132"/>
                  </a:lnTo>
                  <a:lnTo>
                    <a:pt x="240" y="132"/>
                  </a:lnTo>
                  <a:lnTo>
                    <a:pt x="228" y="126"/>
                  </a:lnTo>
                  <a:lnTo>
                    <a:pt x="210" y="108"/>
                  </a:lnTo>
                  <a:lnTo>
                    <a:pt x="198" y="84"/>
                  </a:lnTo>
                  <a:lnTo>
                    <a:pt x="192" y="78"/>
                  </a:lnTo>
                  <a:lnTo>
                    <a:pt x="186" y="66"/>
                  </a:lnTo>
                  <a:lnTo>
                    <a:pt x="180" y="60"/>
                  </a:lnTo>
                  <a:lnTo>
                    <a:pt x="174" y="36"/>
                  </a:lnTo>
                  <a:lnTo>
                    <a:pt x="138" y="36"/>
                  </a:lnTo>
                  <a:lnTo>
                    <a:pt x="126" y="24"/>
                  </a:lnTo>
                  <a:lnTo>
                    <a:pt x="126" y="18"/>
                  </a:lnTo>
                  <a:lnTo>
                    <a:pt x="120" y="18"/>
                  </a:lnTo>
                  <a:lnTo>
                    <a:pt x="114" y="12"/>
                  </a:lnTo>
                  <a:lnTo>
                    <a:pt x="84" y="12"/>
                  </a:lnTo>
                  <a:lnTo>
                    <a:pt x="84" y="18"/>
                  </a:lnTo>
                  <a:lnTo>
                    <a:pt x="78" y="18"/>
                  </a:lnTo>
                  <a:lnTo>
                    <a:pt x="72" y="12"/>
                  </a:lnTo>
                  <a:lnTo>
                    <a:pt x="60" y="6"/>
                  </a:lnTo>
                  <a:lnTo>
                    <a:pt x="48" y="6"/>
                  </a:lnTo>
                  <a:lnTo>
                    <a:pt x="42" y="0"/>
                  </a:lnTo>
                  <a:lnTo>
                    <a:pt x="24" y="0"/>
                  </a:lnTo>
                  <a:lnTo>
                    <a:pt x="6" y="30"/>
                  </a:lnTo>
                  <a:lnTo>
                    <a:pt x="18" y="42"/>
                  </a:lnTo>
                  <a:lnTo>
                    <a:pt x="24" y="42"/>
                  </a:lnTo>
                  <a:lnTo>
                    <a:pt x="24" y="48"/>
                  </a:lnTo>
                  <a:lnTo>
                    <a:pt x="6" y="66"/>
                  </a:lnTo>
                  <a:lnTo>
                    <a:pt x="0" y="78"/>
                  </a:lnTo>
                  <a:lnTo>
                    <a:pt x="6" y="90"/>
                  </a:lnTo>
                  <a:lnTo>
                    <a:pt x="18" y="102"/>
                  </a:lnTo>
                  <a:lnTo>
                    <a:pt x="30" y="108"/>
                  </a:lnTo>
                  <a:lnTo>
                    <a:pt x="42" y="108"/>
                  </a:lnTo>
                  <a:lnTo>
                    <a:pt x="60" y="126"/>
                  </a:lnTo>
                  <a:lnTo>
                    <a:pt x="72" y="126"/>
                  </a:lnTo>
                  <a:lnTo>
                    <a:pt x="72" y="102"/>
                  </a:lnTo>
                  <a:lnTo>
                    <a:pt x="66" y="96"/>
                  </a:lnTo>
                  <a:lnTo>
                    <a:pt x="54" y="90"/>
                  </a:lnTo>
                  <a:lnTo>
                    <a:pt x="42" y="78"/>
                  </a:lnTo>
                  <a:lnTo>
                    <a:pt x="42" y="72"/>
                  </a:lnTo>
                  <a:lnTo>
                    <a:pt x="48" y="72"/>
                  </a:lnTo>
                  <a:lnTo>
                    <a:pt x="60" y="78"/>
                  </a:lnTo>
                  <a:lnTo>
                    <a:pt x="66" y="84"/>
                  </a:lnTo>
                  <a:lnTo>
                    <a:pt x="90" y="96"/>
                  </a:lnTo>
                  <a:lnTo>
                    <a:pt x="96" y="102"/>
                  </a:lnTo>
                  <a:lnTo>
                    <a:pt x="96" y="132"/>
                  </a:lnTo>
                  <a:lnTo>
                    <a:pt x="114" y="132"/>
                  </a:lnTo>
                  <a:lnTo>
                    <a:pt x="126" y="138"/>
                  </a:lnTo>
                  <a:lnTo>
                    <a:pt x="138" y="138"/>
                  </a:lnTo>
                  <a:lnTo>
                    <a:pt x="156" y="180"/>
                  </a:lnTo>
                  <a:lnTo>
                    <a:pt x="150" y="186"/>
                  </a:lnTo>
                  <a:lnTo>
                    <a:pt x="150" y="198"/>
                  </a:lnTo>
                  <a:lnTo>
                    <a:pt x="168" y="216"/>
                  </a:lnTo>
                  <a:lnTo>
                    <a:pt x="180" y="222"/>
                  </a:lnTo>
                  <a:lnTo>
                    <a:pt x="192" y="222"/>
                  </a:lnTo>
                  <a:lnTo>
                    <a:pt x="174" y="198"/>
                  </a:lnTo>
                  <a:lnTo>
                    <a:pt x="204" y="228"/>
                  </a:lnTo>
                  <a:lnTo>
                    <a:pt x="210" y="222"/>
                  </a:lnTo>
                  <a:lnTo>
                    <a:pt x="210" y="198"/>
                  </a:lnTo>
                  <a:close/>
                </a:path>
              </a:pathLst>
            </a:custGeom>
            <a:solidFill>
              <a:schemeClr val="bg1">
                <a:lumMod val="95000"/>
              </a:schemeClr>
            </a:solidFill>
            <a:ln w="3175" algn="ctr">
              <a:solidFill>
                <a:srgbClr val="A1ADB8"/>
              </a:solidFill>
              <a:round/>
              <a:headEnd/>
              <a:tailEnd/>
            </a:ln>
            <a:effec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dirty="0">
                <a:solidFill>
                  <a:prstClr val="black"/>
                </a:solidFill>
                <a:cs typeface="Calibri" pitchFamily="34" charset="0"/>
              </a:endParaRPr>
            </a:p>
          </p:txBody>
        </p:sp>
        <p:sp>
          <p:nvSpPr>
            <p:cNvPr id="36" name="China" descr="© INSCALE GmbH, 05.05.2010&#10;http://www.presentationload.com/">
              <a:extLst>
                <a:ext uri="{FF2B5EF4-FFF2-40B4-BE49-F238E27FC236}">
                  <a16:creationId xmlns:a16="http://schemas.microsoft.com/office/drawing/2014/main" id="{4743F690-DAD8-5871-491C-9435F7C2D97C}"/>
                </a:ext>
              </a:extLst>
            </p:cNvPr>
            <p:cNvSpPr>
              <a:spLocks noEditPoints="1"/>
            </p:cNvSpPr>
            <p:nvPr/>
          </p:nvSpPr>
          <p:spPr bwMode="gray">
            <a:xfrm>
              <a:off x="6226621" y="2680232"/>
              <a:ext cx="1471612" cy="1138238"/>
            </a:xfrm>
            <a:custGeom>
              <a:avLst/>
              <a:gdLst>
                <a:gd name="T0" fmla="*/ 2147483647 w 3660"/>
                <a:gd name="T1" fmla="*/ 2147483647 h 2826"/>
                <a:gd name="T2" fmla="*/ 2147483647 w 3660"/>
                <a:gd name="T3" fmla="*/ 2147483647 h 2826"/>
                <a:gd name="T4" fmla="*/ 2147483647 w 3660"/>
                <a:gd name="T5" fmla="*/ 2147483647 h 2826"/>
                <a:gd name="T6" fmla="*/ 2147483647 w 3660"/>
                <a:gd name="T7" fmla="*/ 2147483647 h 2826"/>
                <a:gd name="T8" fmla="*/ 2147483647 w 3660"/>
                <a:gd name="T9" fmla="*/ 2147483647 h 2826"/>
                <a:gd name="T10" fmla="*/ 2147483647 w 3660"/>
                <a:gd name="T11" fmla="*/ 2147483647 h 2826"/>
                <a:gd name="T12" fmla="*/ 2147483647 w 3660"/>
                <a:gd name="T13" fmla="*/ 2147483647 h 2826"/>
                <a:gd name="T14" fmla="*/ 2147483647 w 3660"/>
                <a:gd name="T15" fmla="*/ 2147483647 h 2826"/>
                <a:gd name="T16" fmla="*/ 2147483647 w 3660"/>
                <a:gd name="T17" fmla="*/ 2147483647 h 2826"/>
                <a:gd name="T18" fmla="*/ 2147483647 w 3660"/>
                <a:gd name="T19" fmla="*/ 2147483647 h 2826"/>
                <a:gd name="T20" fmla="*/ 2147483647 w 3660"/>
                <a:gd name="T21" fmla="*/ 2147483647 h 2826"/>
                <a:gd name="T22" fmla="*/ 2147483647 w 3660"/>
                <a:gd name="T23" fmla="*/ 2147483647 h 2826"/>
                <a:gd name="T24" fmla="*/ 2147483647 w 3660"/>
                <a:gd name="T25" fmla="*/ 2147483647 h 2826"/>
                <a:gd name="T26" fmla="*/ 2147483647 w 3660"/>
                <a:gd name="T27" fmla="*/ 2147483647 h 2826"/>
                <a:gd name="T28" fmla="*/ 2147483647 w 3660"/>
                <a:gd name="T29" fmla="*/ 2147483647 h 2826"/>
                <a:gd name="T30" fmla="*/ 2147483647 w 3660"/>
                <a:gd name="T31" fmla="*/ 2147483647 h 2826"/>
                <a:gd name="T32" fmla="*/ 2147483647 w 3660"/>
                <a:gd name="T33" fmla="*/ 2147483647 h 2826"/>
                <a:gd name="T34" fmla="*/ 2147483647 w 3660"/>
                <a:gd name="T35" fmla="*/ 2147483647 h 2826"/>
                <a:gd name="T36" fmla="*/ 2147483647 w 3660"/>
                <a:gd name="T37" fmla="*/ 2147483647 h 2826"/>
                <a:gd name="T38" fmla="*/ 2147483647 w 3660"/>
                <a:gd name="T39" fmla="*/ 2147483647 h 2826"/>
                <a:gd name="T40" fmla="*/ 2147483647 w 3660"/>
                <a:gd name="T41" fmla="*/ 2147483647 h 2826"/>
                <a:gd name="T42" fmla="*/ 2147483647 w 3660"/>
                <a:gd name="T43" fmla="*/ 2147483647 h 2826"/>
                <a:gd name="T44" fmla="*/ 2147483647 w 3660"/>
                <a:gd name="T45" fmla="*/ 2147483647 h 2826"/>
                <a:gd name="T46" fmla="*/ 0 w 3660"/>
                <a:gd name="T47" fmla="*/ 2147483647 h 2826"/>
                <a:gd name="T48" fmla="*/ 2147483647 w 3660"/>
                <a:gd name="T49" fmla="*/ 2147483647 h 2826"/>
                <a:gd name="T50" fmla="*/ 2147483647 w 3660"/>
                <a:gd name="T51" fmla="*/ 2147483647 h 2826"/>
                <a:gd name="T52" fmla="*/ 2147483647 w 3660"/>
                <a:gd name="T53" fmla="*/ 2147483647 h 2826"/>
                <a:gd name="T54" fmla="*/ 2147483647 w 3660"/>
                <a:gd name="T55" fmla="*/ 2147483647 h 2826"/>
                <a:gd name="T56" fmla="*/ 2147483647 w 3660"/>
                <a:gd name="T57" fmla="*/ 2147483647 h 2826"/>
                <a:gd name="T58" fmla="*/ 2147483647 w 3660"/>
                <a:gd name="T59" fmla="*/ 2147483647 h 2826"/>
                <a:gd name="T60" fmla="*/ 2147483647 w 3660"/>
                <a:gd name="T61" fmla="*/ 2147483647 h 2826"/>
                <a:gd name="T62" fmla="*/ 2147483647 w 3660"/>
                <a:gd name="T63" fmla="*/ 2147483647 h 2826"/>
                <a:gd name="T64" fmla="*/ 2147483647 w 3660"/>
                <a:gd name="T65" fmla="*/ 2147483647 h 2826"/>
                <a:gd name="T66" fmla="*/ 2147483647 w 3660"/>
                <a:gd name="T67" fmla="*/ 2147483647 h 2826"/>
                <a:gd name="T68" fmla="*/ 2147483647 w 3660"/>
                <a:gd name="T69" fmla="*/ 2147483647 h 2826"/>
                <a:gd name="T70" fmla="*/ 2147483647 w 3660"/>
                <a:gd name="T71" fmla="*/ 2147483647 h 2826"/>
                <a:gd name="T72" fmla="*/ 2147483647 w 3660"/>
                <a:gd name="T73" fmla="*/ 2147483647 h 2826"/>
                <a:gd name="T74" fmla="*/ 2147483647 w 3660"/>
                <a:gd name="T75" fmla="*/ 2147483647 h 2826"/>
                <a:gd name="T76" fmla="*/ 2147483647 w 3660"/>
                <a:gd name="T77" fmla="*/ 2147483647 h 2826"/>
                <a:gd name="T78" fmla="*/ 2147483647 w 3660"/>
                <a:gd name="T79" fmla="*/ 2147483647 h 2826"/>
                <a:gd name="T80" fmla="*/ 2147483647 w 3660"/>
                <a:gd name="T81" fmla="*/ 2147483647 h 2826"/>
                <a:gd name="T82" fmla="*/ 2147483647 w 3660"/>
                <a:gd name="T83" fmla="*/ 2147483647 h 2826"/>
                <a:gd name="T84" fmla="*/ 2147483647 w 3660"/>
                <a:gd name="T85" fmla="*/ 2147483647 h 2826"/>
                <a:gd name="T86" fmla="*/ 2147483647 w 3660"/>
                <a:gd name="T87" fmla="*/ 2147483647 h 2826"/>
                <a:gd name="T88" fmla="*/ 2147483647 w 3660"/>
                <a:gd name="T89" fmla="*/ 2147483647 h 2826"/>
                <a:gd name="T90" fmla="*/ 2147483647 w 3660"/>
                <a:gd name="T91" fmla="*/ 2147483647 h 2826"/>
                <a:gd name="T92" fmla="*/ 2147483647 w 3660"/>
                <a:gd name="T93" fmla="*/ 2147483647 h 2826"/>
                <a:gd name="T94" fmla="*/ 2147483647 w 3660"/>
                <a:gd name="T95" fmla="*/ 2147483647 h 2826"/>
                <a:gd name="T96" fmla="*/ 2147483647 w 3660"/>
                <a:gd name="T97" fmla="*/ 2147483647 h 2826"/>
                <a:gd name="T98" fmla="*/ 2147483647 w 3660"/>
                <a:gd name="T99" fmla="*/ 2147483647 h 2826"/>
                <a:gd name="T100" fmla="*/ 2147483647 w 3660"/>
                <a:gd name="T101" fmla="*/ 2147483647 h 2826"/>
                <a:gd name="T102" fmla="*/ 2147483647 w 3660"/>
                <a:gd name="T103" fmla="*/ 2147483647 h 2826"/>
                <a:gd name="T104" fmla="*/ 2147483647 w 3660"/>
                <a:gd name="T105" fmla="*/ 2147483647 h 2826"/>
                <a:gd name="T106" fmla="*/ 2147483647 w 3660"/>
                <a:gd name="T107" fmla="*/ 2147483647 h 2826"/>
                <a:gd name="T108" fmla="*/ 2147483647 w 3660"/>
                <a:gd name="T109" fmla="*/ 2147483647 h 2826"/>
                <a:gd name="T110" fmla="*/ 2147483647 w 3660"/>
                <a:gd name="T111" fmla="*/ 2147483647 h 2826"/>
                <a:gd name="T112" fmla="*/ 2147483647 w 3660"/>
                <a:gd name="T113" fmla="*/ 2147483647 h 2826"/>
                <a:gd name="T114" fmla="*/ 2147483647 w 3660"/>
                <a:gd name="T115" fmla="*/ 2147483647 h 2826"/>
                <a:gd name="T116" fmla="*/ 2147483647 w 3660"/>
                <a:gd name="T117" fmla="*/ 2147483647 h 2826"/>
                <a:gd name="T118" fmla="*/ 2147483647 w 3660"/>
                <a:gd name="T119" fmla="*/ 2147483647 h 2826"/>
                <a:gd name="T120" fmla="*/ 2147483647 w 3660"/>
                <a:gd name="T121" fmla="*/ 2147483647 h 2826"/>
                <a:gd name="T122" fmla="*/ 2147483647 w 3660"/>
                <a:gd name="T123" fmla="*/ 2147483647 h 282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3660"/>
                <a:gd name="T187" fmla="*/ 0 h 2826"/>
                <a:gd name="T188" fmla="*/ 3660 w 3660"/>
                <a:gd name="T189" fmla="*/ 2826 h 282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3660" h="2826">
                  <a:moveTo>
                    <a:pt x="2862" y="2688"/>
                  </a:moveTo>
                  <a:lnTo>
                    <a:pt x="2850" y="2682"/>
                  </a:lnTo>
                  <a:lnTo>
                    <a:pt x="2772" y="2682"/>
                  </a:lnTo>
                  <a:lnTo>
                    <a:pt x="2766" y="2700"/>
                  </a:lnTo>
                  <a:lnTo>
                    <a:pt x="2748" y="2694"/>
                  </a:lnTo>
                  <a:lnTo>
                    <a:pt x="2736" y="2718"/>
                  </a:lnTo>
                  <a:lnTo>
                    <a:pt x="2730" y="2724"/>
                  </a:lnTo>
                  <a:lnTo>
                    <a:pt x="2712" y="2760"/>
                  </a:lnTo>
                  <a:lnTo>
                    <a:pt x="2718" y="2772"/>
                  </a:lnTo>
                  <a:lnTo>
                    <a:pt x="2724" y="2790"/>
                  </a:lnTo>
                  <a:lnTo>
                    <a:pt x="2754" y="2820"/>
                  </a:lnTo>
                  <a:lnTo>
                    <a:pt x="2766" y="2826"/>
                  </a:lnTo>
                  <a:lnTo>
                    <a:pt x="2772" y="2826"/>
                  </a:lnTo>
                  <a:lnTo>
                    <a:pt x="2802" y="2820"/>
                  </a:lnTo>
                  <a:lnTo>
                    <a:pt x="2820" y="2820"/>
                  </a:lnTo>
                  <a:lnTo>
                    <a:pt x="2844" y="2808"/>
                  </a:lnTo>
                  <a:lnTo>
                    <a:pt x="2850" y="2802"/>
                  </a:lnTo>
                  <a:lnTo>
                    <a:pt x="2850" y="2754"/>
                  </a:lnTo>
                  <a:lnTo>
                    <a:pt x="2856" y="2742"/>
                  </a:lnTo>
                  <a:lnTo>
                    <a:pt x="2862" y="2736"/>
                  </a:lnTo>
                  <a:lnTo>
                    <a:pt x="2868" y="2724"/>
                  </a:lnTo>
                  <a:lnTo>
                    <a:pt x="2868" y="2700"/>
                  </a:lnTo>
                  <a:lnTo>
                    <a:pt x="2862" y="2688"/>
                  </a:lnTo>
                  <a:close/>
                  <a:moveTo>
                    <a:pt x="3660" y="624"/>
                  </a:moveTo>
                  <a:lnTo>
                    <a:pt x="3654" y="600"/>
                  </a:lnTo>
                  <a:lnTo>
                    <a:pt x="3660" y="570"/>
                  </a:lnTo>
                  <a:lnTo>
                    <a:pt x="3642" y="564"/>
                  </a:lnTo>
                  <a:lnTo>
                    <a:pt x="3642" y="540"/>
                  </a:lnTo>
                  <a:lnTo>
                    <a:pt x="3630" y="528"/>
                  </a:lnTo>
                  <a:lnTo>
                    <a:pt x="3630" y="510"/>
                  </a:lnTo>
                  <a:lnTo>
                    <a:pt x="3618" y="492"/>
                  </a:lnTo>
                  <a:lnTo>
                    <a:pt x="3636" y="486"/>
                  </a:lnTo>
                  <a:lnTo>
                    <a:pt x="3636" y="456"/>
                  </a:lnTo>
                  <a:lnTo>
                    <a:pt x="3612" y="444"/>
                  </a:lnTo>
                  <a:lnTo>
                    <a:pt x="3612" y="426"/>
                  </a:lnTo>
                  <a:lnTo>
                    <a:pt x="3606" y="414"/>
                  </a:lnTo>
                  <a:lnTo>
                    <a:pt x="3594" y="408"/>
                  </a:lnTo>
                  <a:lnTo>
                    <a:pt x="3552" y="408"/>
                  </a:lnTo>
                  <a:lnTo>
                    <a:pt x="3546" y="432"/>
                  </a:lnTo>
                  <a:lnTo>
                    <a:pt x="3516" y="432"/>
                  </a:lnTo>
                  <a:lnTo>
                    <a:pt x="3504" y="438"/>
                  </a:lnTo>
                  <a:lnTo>
                    <a:pt x="3498" y="438"/>
                  </a:lnTo>
                  <a:lnTo>
                    <a:pt x="3492" y="444"/>
                  </a:lnTo>
                  <a:lnTo>
                    <a:pt x="3492" y="462"/>
                  </a:lnTo>
                  <a:lnTo>
                    <a:pt x="3462" y="456"/>
                  </a:lnTo>
                  <a:lnTo>
                    <a:pt x="3462" y="468"/>
                  </a:lnTo>
                  <a:lnTo>
                    <a:pt x="3444" y="468"/>
                  </a:lnTo>
                  <a:lnTo>
                    <a:pt x="3432" y="456"/>
                  </a:lnTo>
                  <a:lnTo>
                    <a:pt x="3408" y="462"/>
                  </a:lnTo>
                  <a:lnTo>
                    <a:pt x="3366" y="432"/>
                  </a:lnTo>
                  <a:lnTo>
                    <a:pt x="3366" y="420"/>
                  </a:lnTo>
                  <a:lnTo>
                    <a:pt x="3360" y="408"/>
                  </a:lnTo>
                  <a:lnTo>
                    <a:pt x="3360" y="402"/>
                  </a:lnTo>
                  <a:lnTo>
                    <a:pt x="3354" y="396"/>
                  </a:lnTo>
                  <a:lnTo>
                    <a:pt x="3336" y="396"/>
                  </a:lnTo>
                  <a:lnTo>
                    <a:pt x="3318" y="366"/>
                  </a:lnTo>
                  <a:lnTo>
                    <a:pt x="3276" y="366"/>
                  </a:lnTo>
                  <a:lnTo>
                    <a:pt x="3258" y="348"/>
                  </a:lnTo>
                  <a:lnTo>
                    <a:pt x="3246" y="342"/>
                  </a:lnTo>
                  <a:lnTo>
                    <a:pt x="3228" y="324"/>
                  </a:lnTo>
                  <a:lnTo>
                    <a:pt x="3216" y="324"/>
                  </a:lnTo>
                  <a:lnTo>
                    <a:pt x="3204" y="336"/>
                  </a:lnTo>
                  <a:lnTo>
                    <a:pt x="3192" y="330"/>
                  </a:lnTo>
                  <a:lnTo>
                    <a:pt x="3186" y="324"/>
                  </a:lnTo>
                  <a:lnTo>
                    <a:pt x="3174" y="318"/>
                  </a:lnTo>
                  <a:lnTo>
                    <a:pt x="3126" y="318"/>
                  </a:lnTo>
                  <a:lnTo>
                    <a:pt x="3114" y="312"/>
                  </a:lnTo>
                  <a:lnTo>
                    <a:pt x="3108" y="306"/>
                  </a:lnTo>
                  <a:lnTo>
                    <a:pt x="3084" y="294"/>
                  </a:lnTo>
                  <a:lnTo>
                    <a:pt x="3078" y="288"/>
                  </a:lnTo>
                  <a:lnTo>
                    <a:pt x="3072" y="288"/>
                  </a:lnTo>
                  <a:lnTo>
                    <a:pt x="3066" y="264"/>
                  </a:lnTo>
                  <a:lnTo>
                    <a:pt x="3054" y="264"/>
                  </a:lnTo>
                  <a:lnTo>
                    <a:pt x="3048" y="252"/>
                  </a:lnTo>
                  <a:lnTo>
                    <a:pt x="3030" y="234"/>
                  </a:lnTo>
                  <a:lnTo>
                    <a:pt x="3024" y="222"/>
                  </a:lnTo>
                  <a:lnTo>
                    <a:pt x="2976" y="198"/>
                  </a:lnTo>
                  <a:lnTo>
                    <a:pt x="2964" y="198"/>
                  </a:lnTo>
                  <a:lnTo>
                    <a:pt x="2952" y="168"/>
                  </a:lnTo>
                  <a:lnTo>
                    <a:pt x="2904" y="144"/>
                  </a:lnTo>
                  <a:lnTo>
                    <a:pt x="2898" y="114"/>
                  </a:lnTo>
                  <a:lnTo>
                    <a:pt x="2892" y="114"/>
                  </a:lnTo>
                  <a:lnTo>
                    <a:pt x="2886" y="108"/>
                  </a:lnTo>
                  <a:lnTo>
                    <a:pt x="2874" y="108"/>
                  </a:lnTo>
                  <a:lnTo>
                    <a:pt x="2862" y="96"/>
                  </a:lnTo>
                  <a:lnTo>
                    <a:pt x="2850" y="90"/>
                  </a:lnTo>
                  <a:lnTo>
                    <a:pt x="2838" y="78"/>
                  </a:lnTo>
                  <a:lnTo>
                    <a:pt x="2832" y="78"/>
                  </a:lnTo>
                  <a:lnTo>
                    <a:pt x="2832" y="66"/>
                  </a:lnTo>
                  <a:lnTo>
                    <a:pt x="2820" y="60"/>
                  </a:lnTo>
                  <a:lnTo>
                    <a:pt x="2814" y="54"/>
                  </a:lnTo>
                  <a:lnTo>
                    <a:pt x="2802" y="48"/>
                  </a:lnTo>
                  <a:lnTo>
                    <a:pt x="2796" y="42"/>
                  </a:lnTo>
                  <a:lnTo>
                    <a:pt x="2724" y="42"/>
                  </a:lnTo>
                  <a:lnTo>
                    <a:pt x="2688" y="18"/>
                  </a:lnTo>
                  <a:lnTo>
                    <a:pt x="2652" y="0"/>
                  </a:lnTo>
                  <a:lnTo>
                    <a:pt x="2598" y="12"/>
                  </a:lnTo>
                  <a:lnTo>
                    <a:pt x="2556" y="6"/>
                  </a:lnTo>
                  <a:lnTo>
                    <a:pt x="2550" y="18"/>
                  </a:lnTo>
                  <a:lnTo>
                    <a:pt x="2514" y="24"/>
                  </a:lnTo>
                  <a:lnTo>
                    <a:pt x="2472" y="66"/>
                  </a:lnTo>
                  <a:lnTo>
                    <a:pt x="2466" y="66"/>
                  </a:lnTo>
                  <a:lnTo>
                    <a:pt x="2466" y="78"/>
                  </a:lnTo>
                  <a:lnTo>
                    <a:pt x="2472" y="78"/>
                  </a:lnTo>
                  <a:lnTo>
                    <a:pt x="2490" y="84"/>
                  </a:lnTo>
                  <a:lnTo>
                    <a:pt x="2502" y="84"/>
                  </a:lnTo>
                  <a:lnTo>
                    <a:pt x="2508" y="90"/>
                  </a:lnTo>
                  <a:lnTo>
                    <a:pt x="2520" y="90"/>
                  </a:lnTo>
                  <a:lnTo>
                    <a:pt x="2532" y="102"/>
                  </a:lnTo>
                  <a:lnTo>
                    <a:pt x="2544" y="108"/>
                  </a:lnTo>
                  <a:lnTo>
                    <a:pt x="2550" y="114"/>
                  </a:lnTo>
                  <a:lnTo>
                    <a:pt x="2550" y="126"/>
                  </a:lnTo>
                  <a:lnTo>
                    <a:pt x="2532" y="144"/>
                  </a:lnTo>
                  <a:lnTo>
                    <a:pt x="2532" y="216"/>
                  </a:lnTo>
                  <a:lnTo>
                    <a:pt x="2538" y="258"/>
                  </a:lnTo>
                  <a:lnTo>
                    <a:pt x="2544" y="264"/>
                  </a:lnTo>
                  <a:lnTo>
                    <a:pt x="2556" y="264"/>
                  </a:lnTo>
                  <a:lnTo>
                    <a:pt x="2556" y="276"/>
                  </a:lnTo>
                  <a:lnTo>
                    <a:pt x="2550" y="282"/>
                  </a:lnTo>
                  <a:lnTo>
                    <a:pt x="2538" y="288"/>
                  </a:lnTo>
                  <a:lnTo>
                    <a:pt x="2514" y="288"/>
                  </a:lnTo>
                  <a:lnTo>
                    <a:pt x="2514" y="300"/>
                  </a:lnTo>
                  <a:lnTo>
                    <a:pt x="2496" y="318"/>
                  </a:lnTo>
                  <a:lnTo>
                    <a:pt x="2484" y="318"/>
                  </a:lnTo>
                  <a:lnTo>
                    <a:pt x="2478" y="312"/>
                  </a:lnTo>
                  <a:lnTo>
                    <a:pt x="2442" y="312"/>
                  </a:lnTo>
                  <a:lnTo>
                    <a:pt x="2406" y="288"/>
                  </a:lnTo>
                  <a:lnTo>
                    <a:pt x="2406" y="372"/>
                  </a:lnTo>
                  <a:lnTo>
                    <a:pt x="2412" y="384"/>
                  </a:lnTo>
                  <a:lnTo>
                    <a:pt x="2418" y="408"/>
                  </a:lnTo>
                  <a:lnTo>
                    <a:pt x="2424" y="420"/>
                  </a:lnTo>
                  <a:lnTo>
                    <a:pt x="2418" y="420"/>
                  </a:lnTo>
                  <a:lnTo>
                    <a:pt x="2418" y="438"/>
                  </a:lnTo>
                  <a:lnTo>
                    <a:pt x="2424" y="450"/>
                  </a:lnTo>
                  <a:lnTo>
                    <a:pt x="2436" y="456"/>
                  </a:lnTo>
                  <a:lnTo>
                    <a:pt x="2442" y="462"/>
                  </a:lnTo>
                  <a:lnTo>
                    <a:pt x="2460" y="462"/>
                  </a:lnTo>
                  <a:lnTo>
                    <a:pt x="2460" y="456"/>
                  </a:lnTo>
                  <a:lnTo>
                    <a:pt x="2454" y="456"/>
                  </a:lnTo>
                  <a:lnTo>
                    <a:pt x="2460" y="450"/>
                  </a:lnTo>
                  <a:lnTo>
                    <a:pt x="2514" y="450"/>
                  </a:lnTo>
                  <a:lnTo>
                    <a:pt x="2526" y="462"/>
                  </a:lnTo>
                  <a:lnTo>
                    <a:pt x="2538" y="468"/>
                  </a:lnTo>
                  <a:lnTo>
                    <a:pt x="2544" y="468"/>
                  </a:lnTo>
                  <a:lnTo>
                    <a:pt x="2550" y="462"/>
                  </a:lnTo>
                  <a:lnTo>
                    <a:pt x="2550" y="438"/>
                  </a:lnTo>
                  <a:lnTo>
                    <a:pt x="2616" y="438"/>
                  </a:lnTo>
                  <a:lnTo>
                    <a:pt x="2616" y="450"/>
                  </a:lnTo>
                  <a:lnTo>
                    <a:pt x="2622" y="456"/>
                  </a:lnTo>
                  <a:lnTo>
                    <a:pt x="2634" y="462"/>
                  </a:lnTo>
                  <a:lnTo>
                    <a:pt x="2652" y="462"/>
                  </a:lnTo>
                  <a:lnTo>
                    <a:pt x="2658" y="468"/>
                  </a:lnTo>
                  <a:lnTo>
                    <a:pt x="2670" y="474"/>
                  </a:lnTo>
                  <a:lnTo>
                    <a:pt x="2682" y="486"/>
                  </a:lnTo>
                  <a:lnTo>
                    <a:pt x="2706" y="498"/>
                  </a:lnTo>
                  <a:lnTo>
                    <a:pt x="2718" y="498"/>
                  </a:lnTo>
                  <a:lnTo>
                    <a:pt x="2724" y="510"/>
                  </a:lnTo>
                  <a:lnTo>
                    <a:pt x="2748" y="534"/>
                  </a:lnTo>
                  <a:lnTo>
                    <a:pt x="2748" y="540"/>
                  </a:lnTo>
                  <a:lnTo>
                    <a:pt x="2742" y="546"/>
                  </a:lnTo>
                  <a:lnTo>
                    <a:pt x="2706" y="546"/>
                  </a:lnTo>
                  <a:lnTo>
                    <a:pt x="2700" y="540"/>
                  </a:lnTo>
                  <a:lnTo>
                    <a:pt x="2688" y="534"/>
                  </a:lnTo>
                  <a:lnTo>
                    <a:pt x="2658" y="534"/>
                  </a:lnTo>
                  <a:lnTo>
                    <a:pt x="2652" y="540"/>
                  </a:lnTo>
                  <a:lnTo>
                    <a:pt x="2646" y="540"/>
                  </a:lnTo>
                  <a:lnTo>
                    <a:pt x="2628" y="558"/>
                  </a:lnTo>
                  <a:lnTo>
                    <a:pt x="2598" y="552"/>
                  </a:lnTo>
                  <a:lnTo>
                    <a:pt x="2598" y="570"/>
                  </a:lnTo>
                  <a:lnTo>
                    <a:pt x="2586" y="570"/>
                  </a:lnTo>
                  <a:lnTo>
                    <a:pt x="2550" y="588"/>
                  </a:lnTo>
                  <a:lnTo>
                    <a:pt x="2544" y="594"/>
                  </a:lnTo>
                  <a:lnTo>
                    <a:pt x="2550" y="606"/>
                  </a:lnTo>
                  <a:lnTo>
                    <a:pt x="2562" y="618"/>
                  </a:lnTo>
                  <a:lnTo>
                    <a:pt x="2538" y="642"/>
                  </a:lnTo>
                  <a:lnTo>
                    <a:pt x="2466" y="642"/>
                  </a:lnTo>
                  <a:lnTo>
                    <a:pt x="2466" y="666"/>
                  </a:lnTo>
                  <a:lnTo>
                    <a:pt x="2460" y="672"/>
                  </a:lnTo>
                  <a:lnTo>
                    <a:pt x="2454" y="684"/>
                  </a:lnTo>
                  <a:lnTo>
                    <a:pt x="2442" y="690"/>
                  </a:lnTo>
                  <a:lnTo>
                    <a:pt x="2424" y="690"/>
                  </a:lnTo>
                  <a:lnTo>
                    <a:pt x="2412" y="696"/>
                  </a:lnTo>
                  <a:lnTo>
                    <a:pt x="2388" y="696"/>
                  </a:lnTo>
                  <a:lnTo>
                    <a:pt x="2376" y="690"/>
                  </a:lnTo>
                  <a:lnTo>
                    <a:pt x="2370" y="684"/>
                  </a:lnTo>
                  <a:lnTo>
                    <a:pt x="2358" y="678"/>
                  </a:lnTo>
                  <a:lnTo>
                    <a:pt x="2352" y="672"/>
                  </a:lnTo>
                  <a:lnTo>
                    <a:pt x="2346" y="672"/>
                  </a:lnTo>
                  <a:lnTo>
                    <a:pt x="2340" y="666"/>
                  </a:lnTo>
                  <a:lnTo>
                    <a:pt x="2316" y="666"/>
                  </a:lnTo>
                  <a:lnTo>
                    <a:pt x="2304" y="672"/>
                  </a:lnTo>
                  <a:lnTo>
                    <a:pt x="2304" y="684"/>
                  </a:lnTo>
                  <a:lnTo>
                    <a:pt x="2298" y="696"/>
                  </a:lnTo>
                  <a:lnTo>
                    <a:pt x="2298" y="708"/>
                  </a:lnTo>
                  <a:lnTo>
                    <a:pt x="2304" y="720"/>
                  </a:lnTo>
                  <a:lnTo>
                    <a:pt x="2322" y="738"/>
                  </a:lnTo>
                  <a:lnTo>
                    <a:pt x="2334" y="744"/>
                  </a:lnTo>
                  <a:lnTo>
                    <a:pt x="2352" y="762"/>
                  </a:lnTo>
                  <a:lnTo>
                    <a:pt x="2364" y="768"/>
                  </a:lnTo>
                  <a:lnTo>
                    <a:pt x="2364" y="774"/>
                  </a:lnTo>
                  <a:lnTo>
                    <a:pt x="2358" y="780"/>
                  </a:lnTo>
                  <a:lnTo>
                    <a:pt x="2352" y="792"/>
                  </a:lnTo>
                  <a:lnTo>
                    <a:pt x="2340" y="804"/>
                  </a:lnTo>
                  <a:lnTo>
                    <a:pt x="2316" y="804"/>
                  </a:lnTo>
                  <a:lnTo>
                    <a:pt x="2316" y="810"/>
                  </a:lnTo>
                  <a:lnTo>
                    <a:pt x="2310" y="822"/>
                  </a:lnTo>
                  <a:lnTo>
                    <a:pt x="2310" y="828"/>
                  </a:lnTo>
                  <a:lnTo>
                    <a:pt x="2298" y="852"/>
                  </a:lnTo>
                  <a:lnTo>
                    <a:pt x="2286" y="858"/>
                  </a:lnTo>
                  <a:lnTo>
                    <a:pt x="2262" y="858"/>
                  </a:lnTo>
                  <a:lnTo>
                    <a:pt x="2244" y="882"/>
                  </a:lnTo>
                  <a:lnTo>
                    <a:pt x="2088" y="882"/>
                  </a:lnTo>
                  <a:lnTo>
                    <a:pt x="2070" y="894"/>
                  </a:lnTo>
                  <a:lnTo>
                    <a:pt x="2010" y="930"/>
                  </a:lnTo>
                  <a:lnTo>
                    <a:pt x="1992" y="942"/>
                  </a:lnTo>
                  <a:lnTo>
                    <a:pt x="1986" y="948"/>
                  </a:lnTo>
                  <a:lnTo>
                    <a:pt x="1968" y="948"/>
                  </a:lnTo>
                  <a:lnTo>
                    <a:pt x="1962" y="942"/>
                  </a:lnTo>
                  <a:lnTo>
                    <a:pt x="1956" y="942"/>
                  </a:lnTo>
                  <a:lnTo>
                    <a:pt x="1950" y="930"/>
                  </a:lnTo>
                  <a:lnTo>
                    <a:pt x="1950" y="924"/>
                  </a:lnTo>
                  <a:lnTo>
                    <a:pt x="1938" y="924"/>
                  </a:lnTo>
                  <a:lnTo>
                    <a:pt x="1926" y="930"/>
                  </a:lnTo>
                  <a:lnTo>
                    <a:pt x="1914" y="930"/>
                  </a:lnTo>
                  <a:lnTo>
                    <a:pt x="1908" y="936"/>
                  </a:lnTo>
                  <a:lnTo>
                    <a:pt x="1896" y="936"/>
                  </a:lnTo>
                  <a:lnTo>
                    <a:pt x="1890" y="930"/>
                  </a:lnTo>
                  <a:lnTo>
                    <a:pt x="1866" y="918"/>
                  </a:lnTo>
                  <a:lnTo>
                    <a:pt x="1848" y="912"/>
                  </a:lnTo>
                  <a:lnTo>
                    <a:pt x="1800" y="912"/>
                  </a:lnTo>
                  <a:lnTo>
                    <a:pt x="1776" y="906"/>
                  </a:lnTo>
                  <a:lnTo>
                    <a:pt x="1764" y="900"/>
                  </a:lnTo>
                  <a:lnTo>
                    <a:pt x="1758" y="888"/>
                  </a:lnTo>
                  <a:lnTo>
                    <a:pt x="1740" y="870"/>
                  </a:lnTo>
                  <a:lnTo>
                    <a:pt x="1728" y="870"/>
                  </a:lnTo>
                  <a:lnTo>
                    <a:pt x="1710" y="864"/>
                  </a:lnTo>
                  <a:lnTo>
                    <a:pt x="1656" y="864"/>
                  </a:lnTo>
                  <a:lnTo>
                    <a:pt x="1650" y="858"/>
                  </a:lnTo>
                  <a:lnTo>
                    <a:pt x="1644" y="858"/>
                  </a:lnTo>
                  <a:lnTo>
                    <a:pt x="1632" y="852"/>
                  </a:lnTo>
                  <a:lnTo>
                    <a:pt x="1620" y="852"/>
                  </a:lnTo>
                  <a:lnTo>
                    <a:pt x="1614" y="858"/>
                  </a:lnTo>
                  <a:lnTo>
                    <a:pt x="1602" y="864"/>
                  </a:lnTo>
                  <a:lnTo>
                    <a:pt x="1596" y="870"/>
                  </a:lnTo>
                  <a:lnTo>
                    <a:pt x="1560" y="864"/>
                  </a:lnTo>
                  <a:lnTo>
                    <a:pt x="1512" y="864"/>
                  </a:lnTo>
                  <a:lnTo>
                    <a:pt x="1458" y="858"/>
                  </a:lnTo>
                  <a:lnTo>
                    <a:pt x="1398" y="864"/>
                  </a:lnTo>
                  <a:lnTo>
                    <a:pt x="1386" y="858"/>
                  </a:lnTo>
                  <a:lnTo>
                    <a:pt x="1380" y="846"/>
                  </a:lnTo>
                  <a:lnTo>
                    <a:pt x="1368" y="840"/>
                  </a:lnTo>
                  <a:lnTo>
                    <a:pt x="1338" y="810"/>
                  </a:lnTo>
                  <a:lnTo>
                    <a:pt x="1332" y="798"/>
                  </a:lnTo>
                  <a:lnTo>
                    <a:pt x="1290" y="756"/>
                  </a:lnTo>
                  <a:lnTo>
                    <a:pt x="1278" y="732"/>
                  </a:lnTo>
                  <a:lnTo>
                    <a:pt x="1242" y="732"/>
                  </a:lnTo>
                  <a:lnTo>
                    <a:pt x="1236" y="726"/>
                  </a:lnTo>
                  <a:lnTo>
                    <a:pt x="1224" y="726"/>
                  </a:lnTo>
                  <a:lnTo>
                    <a:pt x="1200" y="714"/>
                  </a:lnTo>
                  <a:lnTo>
                    <a:pt x="1194" y="714"/>
                  </a:lnTo>
                  <a:lnTo>
                    <a:pt x="1188" y="708"/>
                  </a:lnTo>
                  <a:lnTo>
                    <a:pt x="1182" y="708"/>
                  </a:lnTo>
                  <a:lnTo>
                    <a:pt x="1176" y="696"/>
                  </a:lnTo>
                  <a:lnTo>
                    <a:pt x="1164" y="690"/>
                  </a:lnTo>
                  <a:lnTo>
                    <a:pt x="1158" y="690"/>
                  </a:lnTo>
                  <a:lnTo>
                    <a:pt x="1146" y="684"/>
                  </a:lnTo>
                  <a:lnTo>
                    <a:pt x="1140" y="684"/>
                  </a:lnTo>
                  <a:lnTo>
                    <a:pt x="1134" y="678"/>
                  </a:lnTo>
                  <a:lnTo>
                    <a:pt x="1038" y="678"/>
                  </a:lnTo>
                  <a:lnTo>
                    <a:pt x="1014" y="672"/>
                  </a:lnTo>
                  <a:lnTo>
                    <a:pt x="996" y="666"/>
                  </a:lnTo>
                  <a:lnTo>
                    <a:pt x="990" y="666"/>
                  </a:lnTo>
                  <a:lnTo>
                    <a:pt x="978" y="660"/>
                  </a:lnTo>
                  <a:lnTo>
                    <a:pt x="966" y="660"/>
                  </a:lnTo>
                  <a:lnTo>
                    <a:pt x="954" y="654"/>
                  </a:lnTo>
                  <a:lnTo>
                    <a:pt x="948" y="648"/>
                  </a:lnTo>
                  <a:lnTo>
                    <a:pt x="942" y="636"/>
                  </a:lnTo>
                  <a:lnTo>
                    <a:pt x="936" y="618"/>
                  </a:lnTo>
                  <a:lnTo>
                    <a:pt x="936" y="606"/>
                  </a:lnTo>
                  <a:lnTo>
                    <a:pt x="948" y="594"/>
                  </a:lnTo>
                  <a:lnTo>
                    <a:pt x="948" y="588"/>
                  </a:lnTo>
                  <a:lnTo>
                    <a:pt x="942" y="582"/>
                  </a:lnTo>
                  <a:lnTo>
                    <a:pt x="936" y="570"/>
                  </a:lnTo>
                  <a:lnTo>
                    <a:pt x="930" y="564"/>
                  </a:lnTo>
                  <a:lnTo>
                    <a:pt x="930" y="552"/>
                  </a:lnTo>
                  <a:lnTo>
                    <a:pt x="924" y="540"/>
                  </a:lnTo>
                  <a:lnTo>
                    <a:pt x="912" y="528"/>
                  </a:lnTo>
                  <a:lnTo>
                    <a:pt x="888" y="510"/>
                  </a:lnTo>
                  <a:lnTo>
                    <a:pt x="876" y="492"/>
                  </a:lnTo>
                  <a:lnTo>
                    <a:pt x="870" y="480"/>
                  </a:lnTo>
                  <a:lnTo>
                    <a:pt x="852" y="462"/>
                  </a:lnTo>
                  <a:lnTo>
                    <a:pt x="834" y="456"/>
                  </a:lnTo>
                  <a:lnTo>
                    <a:pt x="822" y="450"/>
                  </a:lnTo>
                  <a:lnTo>
                    <a:pt x="810" y="450"/>
                  </a:lnTo>
                  <a:lnTo>
                    <a:pt x="804" y="444"/>
                  </a:lnTo>
                  <a:lnTo>
                    <a:pt x="786" y="432"/>
                  </a:lnTo>
                  <a:lnTo>
                    <a:pt x="750" y="444"/>
                  </a:lnTo>
                  <a:lnTo>
                    <a:pt x="726" y="420"/>
                  </a:lnTo>
                  <a:lnTo>
                    <a:pt x="720" y="408"/>
                  </a:lnTo>
                  <a:lnTo>
                    <a:pt x="708" y="408"/>
                  </a:lnTo>
                  <a:lnTo>
                    <a:pt x="696" y="402"/>
                  </a:lnTo>
                  <a:lnTo>
                    <a:pt x="684" y="402"/>
                  </a:lnTo>
                  <a:lnTo>
                    <a:pt x="672" y="396"/>
                  </a:lnTo>
                  <a:lnTo>
                    <a:pt x="672" y="378"/>
                  </a:lnTo>
                  <a:lnTo>
                    <a:pt x="648" y="378"/>
                  </a:lnTo>
                  <a:lnTo>
                    <a:pt x="654" y="372"/>
                  </a:lnTo>
                  <a:lnTo>
                    <a:pt x="654" y="360"/>
                  </a:lnTo>
                  <a:lnTo>
                    <a:pt x="648" y="354"/>
                  </a:lnTo>
                  <a:lnTo>
                    <a:pt x="612" y="354"/>
                  </a:lnTo>
                  <a:lnTo>
                    <a:pt x="600" y="348"/>
                  </a:lnTo>
                  <a:lnTo>
                    <a:pt x="582" y="348"/>
                  </a:lnTo>
                  <a:lnTo>
                    <a:pt x="576" y="354"/>
                  </a:lnTo>
                  <a:lnTo>
                    <a:pt x="576" y="360"/>
                  </a:lnTo>
                  <a:lnTo>
                    <a:pt x="594" y="378"/>
                  </a:lnTo>
                  <a:lnTo>
                    <a:pt x="594" y="390"/>
                  </a:lnTo>
                  <a:lnTo>
                    <a:pt x="588" y="396"/>
                  </a:lnTo>
                  <a:lnTo>
                    <a:pt x="546" y="396"/>
                  </a:lnTo>
                  <a:lnTo>
                    <a:pt x="534" y="408"/>
                  </a:lnTo>
                  <a:lnTo>
                    <a:pt x="534" y="426"/>
                  </a:lnTo>
                  <a:lnTo>
                    <a:pt x="546" y="450"/>
                  </a:lnTo>
                  <a:lnTo>
                    <a:pt x="558" y="462"/>
                  </a:lnTo>
                  <a:lnTo>
                    <a:pt x="570" y="486"/>
                  </a:lnTo>
                  <a:lnTo>
                    <a:pt x="570" y="504"/>
                  </a:lnTo>
                  <a:lnTo>
                    <a:pt x="564" y="510"/>
                  </a:lnTo>
                  <a:lnTo>
                    <a:pt x="546" y="510"/>
                  </a:lnTo>
                  <a:lnTo>
                    <a:pt x="528" y="528"/>
                  </a:lnTo>
                  <a:lnTo>
                    <a:pt x="516" y="516"/>
                  </a:lnTo>
                  <a:lnTo>
                    <a:pt x="468" y="516"/>
                  </a:lnTo>
                  <a:lnTo>
                    <a:pt x="444" y="504"/>
                  </a:lnTo>
                  <a:lnTo>
                    <a:pt x="432" y="504"/>
                  </a:lnTo>
                  <a:lnTo>
                    <a:pt x="420" y="498"/>
                  </a:lnTo>
                  <a:lnTo>
                    <a:pt x="408" y="498"/>
                  </a:lnTo>
                  <a:lnTo>
                    <a:pt x="408" y="636"/>
                  </a:lnTo>
                  <a:lnTo>
                    <a:pt x="414" y="636"/>
                  </a:lnTo>
                  <a:lnTo>
                    <a:pt x="420" y="642"/>
                  </a:lnTo>
                  <a:lnTo>
                    <a:pt x="426" y="642"/>
                  </a:lnTo>
                  <a:lnTo>
                    <a:pt x="432" y="648"/>
                  </a:lnTo>
                  <a:lnTo>
                    <a:pt x="432" y="660"/>
                  </a:lnTo>
                  <a:lnTo>
                    <a:pt x="426" y="666"/>
                  </a:lnTo>
                  <a:lnTo>
                    <a:pt x="420" y="666"/>
                  </a:lnTo>
                  <a:lnTo>
                    <a:pt x="408" y="654"/>
                  </a:lnTo>
                  <a:lnTo>
                    <a:pt x="390" y="666"/>
                  </a:lnTo>
                  <a:lnTo>
                    <a:pt x="384" y="660"/>
                  </a:lnTo>
                  <a:lnTo>
                    <a:pt x="378" y="648"/>
                  </a:lnTo>
                  <a:lnTo>
                    <a:pt x="372" y="642"/>
                  </a:lnTo>
                  <a:lnTo>
                    <a:pt x="360" y="642"/>
                  </a:lnTo>
                  <a:lnTo>
                    <a:pt x="324" y="660"/>
                  </a:lnTo>
                  <a:lnTo>
                    <a:pt x="312" y="660"/>
                  </a:lnTo>
                  <a:lnTo>
                    <a:pt x="300" y="666"/>
                  </a:lnTo>
                  <a:lnTo>
                    <a:pt x="288" y="666"/>
                  </a:lnTo>
                  <a:lnTo>
                    <a:pt x="276" y="672"/>
                  </a:lnTo>
                  <a:lnTo>
                    <a:pt x="270" y="678"/>
                  </a:lnTo>
                  <a:lnTo>
                    <a:pt x="270" y="684"/>
                  </a:lnTo>
                  <a:lnTo>
                    <a:pt x="276" y="690"/>
                  </a:lnTo>
                  <a:lnTo>
                    <a:pt x="288" y="696"/>
                  </a:lnTo>
                  <a:lnTo>
                    <a:pt x="306" y="696"/>
                  </a:lnTo>
                  <a:lnTo>
                    <a:pt x="306" y="726"/>
                  </a:lnTo>
                  <a:lnTo>
                    <a:pt x="318" y="750"/>
                  </a:lnTo>
                  <a:lnTo>
                    <a:pt x="360" y="792"/>
                  </a:lnTo>
                  <a:lnTo>
                    <a:pt x="366" y="804"/>
                  </a:lnTo>
                  <a:lnTo>
                    <a:pt x="378" y="810"/>
                  </a:lnTo>
                  <a:lnTo>
                    <a:pt x="378" y="822"/>
                  </a:lnTo>
                  <a:lnTo>
                    <a:pt x="360" y="822"/>
                  </a:lnTo>
                  <a:lnTo>
                    <a:pt x="354" y="828"/>
                  </a:lnTo>
                  <a:lnTo>
                    <a:pt x="354" y="834"/>
                  </a:lnTo>
                  <a:lnTo>
                    <a:pt x="372" y="852"/>
                  </a:lnTo>
                  <a:lnTo>
                    <a:pt x="348" y="852"/>
                  </a:lnTo>
                  <a:lnTo>
                    <a:pt x="348" y="864"/>
                  </a:lnTo>
                  <a:lnTo>
                    <a:pt x="354" y="870"/>
                  </a:lnTo>
                  <a:lnTo>
                    <a:pt x="354" y="882"/>
                  </a:lnTo>
                  <a:lnTo>
                    <a:pt x="372" y="900"/>
                  </a:lnTo>
                  <a:lnTo>
                    <a:pt x="372" y="912"/>
                  </a:lnTo>
                  <a:lnTo>
                    <a:pt x="366" y="918"/>
                  </a:lnTo>
                  <a:lnTo>
                    <a:pt x="342" y="918"/>
                  </a:lnTo>
                  <a:lnTo>
                    <a:pt x="294" y="936"/>
                  </a:lnTo>
                  <a:lnTo>
                    <a:pt x="282" y="948"/>
                  </a:lnTo>
                  <a:lnTo>
                    <a:pt x="270" y="954"/>
                  </a:lnTo>
                  <a:lnTo>
                    <a:pt x="264" y="960"/>
                  </a:lnTo>
                  <a:lnTo>
                    <a:pt x="264" y="978"/>
                  </a:lnTo>
                  <a:lnTo>
                    <a:pt x="258" y="990"/>
                  </a:lnTo>
                  <a:lnTo>
                    <a:pt x="252" y="996"/>
                  </a:lnTo>
                  <a:lnTo>
                    <a:pt x="234" y="996"/>
                  </a:lnTo>
                  <a:lnTo>
                    <a:pt x="216" y="990"/>
                  </a:lnTo>
                  <a:lnTo>
                    <a:pt x="186" y="990"/>
                  </a:lnTo>
                  <a:lnTo>
                    <a:pt x="168" y="1008"/>
                  </a:lnTo>
                  <a:lnTo>
                    <a:pt x="162" y="1020"/>
                  </a:lnTo>
                  <a:lnTo>
                    <a:pt x="162" y="1044"/>
                  </a:lnTo>
                  <a:lnTo>
                    <a:pt x="156" y="1050"/>
                  </a:lnTo>
                  <a:lnTo>
                    <a:pt x="126" y="1044"/>
                  </a:lnTo>
                  <a:lnTo>
                    <a:pt x="114" y="1050"/>
                  </a:lnTo>
                  <a:lnTo>
                    <a:pt x="108" y="1044"/>
                  </a:lnTo>
                  <a:lnTo>
                    <a:pt x="102" y="1032"/>
                  </a:lnTo>
                  <a:lnTo>
                    <a:pt x="96" y="1026"/>
                  </a:lnTo>
                  <a:lnTo>
                    <a:pt x="84" y="1026"/>
                  </a:lnTo>
                  <a:lnTo>
                    <a:pt x="72" y="1038"/>
                  </a:lnTo>
                  <a:lnTo>
                    <a:pt x="48" y="1038"/>
                  </a:lnTo>
                  <a:lnTo>
                    <a:pt x="48" y="1056"/>
                  </a:lnTo>
                  <a:lnTo>
                    <a:pt x="36" y="1062"/>
                  </a:lnTo>
                  <a:lnTo>
                    <a:pt x="30" y="1068"/>
                  </a:lnTo>
                  <a:lnTo>
                    <a:pt x="18" y="1068"/>
                  </a:lnTo>
                  <a:lnTo>
                    <a:pt x="6" y="1074"/>
                  </a:lnTo>
                  <a:lnTo>
                    <a:pt x="0" y="1080"/>
                  </a:lnTo>
                  <a:lnTo>
                    <a:pt x="0" y="1086"/>
                  </a:lnTo>
                  <a:lnTo>
                    <a:pt x="12" y="1092"/>
                  </a:lnTo>
                  <a:lnTo>
                    <a:pt x="18" y="1104"/>
                  </a:lnTo>
                  <a:lnTo>
                    <a:pt x="18" y="1116"/>
                  </a:lnTo>
                  <a:lnTo>
                    <a:pt x="0" y="1116"/>
                  </a:lnTo>
                  <a:lnTo>
                    <a:pt x="0" y="1140"/>
                  </a:lnTo>
                  <a:lnTo>
                    <a:pt x="18" y="1140"/>
                  </a:lnTo>
                  <a:lnTo>
                    <a:pt x="18" y="1152"/>
                  </a:lnTo>
                  <a:lnTo>
                    <a:pt x="12" y="1164"/>
                  </a:lnTo>
                  <a:lnTo>
                    <a:pt x="12" y="1176"/>
                  </a:lnTo>
                  <a:lnTo>
                    <a:pt x="24" y="1188"/>
                  </a:lnTo>
                  <a:lnTo>
                    <a:pt x="36" y="1188"/>
                  </a:lnTo>
                  <a:lnTo>
                    <a:pt x="42" y="1182"/>
                  </a:lnTo>
                  <a:lnTo>
                    <a:pt x="66" y="1182"/>
                  </a:lnTo>
                  <a:lnTo>
                    <a:pt x="78" y="1188"/>
                  </a:lnTo>
                  <a:lnTo>
                    <a:pt x="84" y="1188"/>
                  </a:lnTo>
                  <a:lnTo>
                    <a:pt x="96" y="1194"/>
                  </a:lnTo>
                  <a:lnTo>
                    <a:pt x="102" y="1200"/>
                  </a:lnTo>
                  <a:lnTo>
                    <a:pt x="102" y="1242"/>
                  </a:lnTo>
                  <a:lnTo>
                    <a:pt x="114" y="1266"/>
                  </a:lnTo>
                  <a:lnTo>
                    <a:pt x="120" y="1272"/>
                  </a:lnTo>
                  <a:lnTo>
                    <a:pt x="126" y="1272"/>
                  </a:lnTo>
                  <a:lnTo>
                    <a:pt x="138" y="1284"/>
                  </a:lnTo>
                  <a:lnTo>
                    <a:pt x="132" y="1290"/>
                  </a:lnTo>
                  <a:lnTo>
                    <a:pt x="102" y="1290"/>
                  </a:lnTo>
                  <a:lnTo>
                    <a:pt x="96" y="1296"/>
                  </a:lnTo>
                  <a:lnTo>
                    <a:pt x="96" y="1308"/>
                  </a:lnTo>
                  <a:lnTo>
                    <a:pt x="108" y="1314"/>
                  </a:lnTo>
                  <a:lnTo>
                    <a:pt x="114" y="1320"/>
                  </a:lnTo>
                  <a:lnTo>
                    <a:pt x="162" y="1320"/>
                  </a:lnTo>
                  <a:lnTo>
                    <a:pt x="168" y="1332"/>
                  </a:lnTo>
                  <a:lnTo>
                    <a:pt x="180" y="1332"/>
                  </a:lnTo>
                  <a:lnTo>
                    <a:pt x="192" y="1338"/>
                  </a:lnTo>
                  <a:lnTo>
                    <a:pt x="204" y="1350"/>
                  </a:lnTo>
                  <a:lnTo>
                    <a:pt x="216" y="1374"/>
                  </a:lnTo>
                  <a:lnTo>
                    <a:pt x="216" y="1398"/>
                  </a:lnTo>
                  <a:lnTo>
                    <a:pt x="252" y="1410"/>
                  </a:lnTo>
                  <a:lnTo>
                    <a:pt x="264" y="1404"/>
                  </a:lnTo>
                  <a:lnTo>
                    <a:pt x="264" y="1410"/>
                  </a:lnTo>
                  <a:lnTo>
                    <a:pt x="270" y="1416"/>
                  </a:lnTo>
                  <a:lnTo>
                    <a:pt x="276" y="1428"/>
                  </a:lnTo>
                  <a:lnTo>
                    <a:pt x="288" y="1434"/>
                  </a:lnTo>
                  <a:lnTo>
                    <a:pt x="366" y="1434"/>
                  </a:lnTo>
                  <a:lnTo>
                    <a:pt x="378" y="1428"/>
                  </a:lnTo>
                  <a:lnTo>
                    <a:pt x="384" y="1416"/>
                  </a:lnTo>
                  <a:lnTo>
                    <a:pt x="402" y="1410"/>
                  </a:lnTo>
                  <a:lnTo>
                    <a:pt x="426" y="1398"/>
                  </a:lnTo>
                  <a:lnTo>
                    <a:pt x="438" y="1398"/>
                  </a:lnTo>
                  <a:lnTo>
                    <a:pt x="456" y="1410"/>
                  </a:lnTo>
                  <a:lnTo>
                    <a:pt x="480" y="1434"/>
                  </a:lnTo>
                  <a:lnTo>
                    <a:pt x="522" y="1434"/>
                  </a:lnTo>
                  <a:lnTo>
                    <a:pt x="522" y="1494"/>
                  </a:lnTo>
                  <a:lnTo>
                    <a:pt x="516" y="1500"/>
                  </a:lnTo>
                  <a:lnTo>
                    <a:pt x="498" y="1500"/>
                  </a:lnTo>
                  <a:lnTo>
                    <a:pt x="498" y="1506"/>
                  </a:lnTo>
                  <a:lnTo>
                    <a:pt x="504" y="1512"/>
                  </a:lnTo>
                  <a:lnTo>
                    <a:pt x="504" y="1536"/>
                  </a:lnTo>
                  <a:lnTo>
                    <a:pt x="498" y="1548"/>
                  </a:lnTo>
                  <a:lnTo>
                    <a:pt x="486" y="1554"/>
                  </a:lnTo>
                  <a:lnTo>
                    <a:pt x="456" y="1554"/>
                  </a:lnTo>
                  <a:lnTo>
                    <a:pt x="474" y="1578"/>
                  </a:lnTo>
                  <a:lnTo>
                    <a:pt x="456" y="1584"/>
                  </a:lnTo>
                  <a:lnTo>
                    <a:pt x="456" y="1608"/>
                  </a:lnTo>
                  <a:lnTo>
                    <a:pt x="480" y="1620"/>
                  </a:lnTo>
                  <a:lnTo>
                    <a:pt x="492" y="1620"/>
                  </a:lnTo>
                  <a:lnTo>
                    <a:pt x="498" y="1626"/>
                  </a:lnTo>
                  <a:lnTo>
                    <a:pt x="504" y="1638"/>
                  </a:lnTo>
                  <a:lnTo>
                    <a:pt x="522" y="1656"/>
                  </a:lnTo>
                  <a:lnTo>
                    <a:pt x="522" y="1668"/>
                  </a:lnTo>
                  <a:lnTo>
                    <a:pt x="510" y="1674"/>
                  </a:lnTo>
                  <a:lnTo>
                    <a:pt x="504" y="1680"/>
                  </a:lnTo>
                  <a:lnTo>
                    <a:pt x="498" y="1680"/>
                  </a:lnTo>
                  <a:lnTo>
                    <a:pt x="486" y="1698"/>
                  </a:lnTo>
                  <a:lnTo>
                    <a:pt x="474" y="1686"/>
                  </a:lnTo>
                  <a:lnTo>
                    <a:pt x="474" y="1668"/>
                  </a:lnTo>
                  <a:lnTo>
                    <a:pt x="462" y="1668"/>
                  </a:lnTo>
                  <a:lnTo>
                    <a:pt x="456" y="1674"/>
                  </a:lnTo>
                  <a:lnTo>
                    <a:pt x="450" y="1674"/>
                  </a:lnTo>
                  <a:lnTo>
                    <a:pt x="450" y="1692"/>
                  </a:lnTo>
                  <a:lnTo>
                    <a:pt x="456" y="1698"/>
                  </a:lnTo>
                  <a:lnTo>
                    <a:pt x="462" y="1710"/>
                  </a:lnTo>
                  <a:lnTo>
                    <a:pt x="474" y="1722"/>
                  </a:lnTo>
                  <a:lnTo>
                    <a:pt x="480" y="1722"/>
                  </a:lnTo>
                  <a:lnTo>
                    <a:pt x="480" y="1734"/>
                  </a:lnTo>
                  <a:lnTo>
                    <a:pt x="474" y="1740"/>
                  </a:lnTo>
                  <a:lnTo>
                    <a:pt x="474" y="1758"/>
                  </a:lnTo>
                  <a:lnTo>
                    <a:pt x="480" y="1764"/>
                  </a:lnTo>
                  <a:lnTo>
                    <a:pt x="510" y="1764"/>
                  </a:lnTo>
                  <a:lnTo>
                    <a:pt x="516" y="1776"/>
                  </a:lnTo>
                  <a:lnTo>
                    <a:pt x="528" y="1788"/>
                  </a:lnTo>
                  <a:lnTo>
                    <a:pt x="540" y="1794"/>
                  </a:lnTo>
                  <a:lnTo>
                    <a:pt x="552" y="1794"/>
                  </a:lnTo>
                  <a:lnTo>
                    <a:pt x="558" y="1800"/>
                  </a:lnTo>
                  <a:lnTo>
                    <a:pt x="564" y="1800"/>
                  </a:lnTo>
                  <a:lnTo>
                    <a:pt x="582" y="1818"/>
                  </a:lnTo>
                  <a:lnTo>
                    <a:pt x="600" y="1812"/>
                  </a:lnTo>
                  <a:lnTo>
                    <a:pt x="600" y="1830"/>
                  </a:lnTo>
                  <a:lnTo>
                    <a:pt x="612" y="1836"/>
                  </a:lnTo>
                  <a:lnTo>
                    <a:pt x="624" y="1836"/>
                  </a:lnTo>
                  <a:lnTo>
                    <a:pt x="666" y="1872"/>
                  </a:lnTo>
                  <a:lnTo>
                    <a:pt x="690" y="1854"/>
                  </a:lnTo>
                  <a:lnTo>
                    <a:pt x="696" y="1848"/>
                  </a:lnTo>
                  <a:lnTo>
                    <a:pt x="708" y="1842"/>
                  </a:lnTo>
                  <a:lnTo>
                    <a:pt x="720" y="1842"/>
                  </a:lnTo>
                  <a:lnTo>
                    <a:pt x="732" y="1848"/>
                  </a:lnTo>
                  <a:lnTo>
                    <a:pt x="744" y="1860"/>
                  </a:lnTo>
                  <a:lnTo>
                    <a:pt x="750" y="1872"/>
                  </a:lnTo>
                  <a:lnTo>
                    <a:pt x="762" y="1878"/>
                  </a:lnTo>
                  <a:lnTo>
                    <a:pt x="780" y="1896"/>
                  </a:lnTo>
                  <a:lnTo>
                    <a:pt x="822" y="1902"/>
                  </a:lnTo>
                  <a:lnTo>
                    <a:pt x="828" y="1914"/>
                  </a:lnTo>
                  <a:lnTo>
                    <a:pt x="834" y="1920"/>
                  </a:lnTo>
                  <a:lnTo>
                    <a:pt x="840" y="1932"/>
                  </a:lnTo>
                  <a:lnTo>
                    <a:pt x="846" y="1938"/>
                  </a:lnTo>
                  <a:lnTo>
                    <a:pt x="846" y="1950"/>
                  </a:lnTo>
                  <a:lnTo>
                    <a:pt x="858" y="1950"/>
                  </a:lnTo>
                  <a:lnTo>
                    <a:pt x="858" y="1944"/>
                  </a:lnTo>
                  <a:lnTo>
                    <a:pt x="864" y="1938"/>
                  </a:lnTo>
                  <a:lnTo>
                    <a:pt x="870" y="1926"/>
                  </a:lnTo>
                  <a:lnTo>
                    <a:pt x="882" y="1926"/>
                  </a:lnTo>
                  <a:lnTo>
                    <a:pt x="888" y="1932"/>
                  </a:lnTo>
                  <a:lnTo>
                    <a:pt x="894" y="1944"/>
                  </a:lnTo>
                  <a:lnTo>
                    <a:pt x="894" y="1962"/>
                  </a:lnTo>
                  <a:lnTo>
                    <a:pt x="924" y="1992"/>
                  </a:lnTo>
                  <a:lnTo>
                    <a:pt x="936" y="1998"/>
                  </a:lnTo>
                  <a:lnTo>
                    <a:pt x="942" y="1992"/>
                  </a:lnTo>
                  <a:lnTo>
                    <a:pt x="954" y="1986"/>
                  </a:lnTo>
                  <a:lnTo>
                    <a:pt x="960" y="1986"/>
                  </a:lnTo>
                  <a:lnTo>
                    <a:pt x="966" y="1992"/>
                  </a:lnTo>
                  <a:lnTo>
                    <a:pt x="966" y="1998"/>
                  </a:lnTo>
                  <a:lnTo>
                    <a:pt x="960" y="2004"/>
                  </a:lnTo>
                  <a:lnTo>
                    <a:pt x="960" y="2010"/>
                  </a:lnTo>
                  <a:lnTo>
                    <a:pt x="966" y="2010"/>
                  </a:lnTo>
                  <a:lnTo>
                    <a:pt x="972" y="2016"/>
                  </a:lnTo>
                  <a:lnTo>
                    <a:pt x="990" y="2022"/>
                  </a:lnTo>
                  <a:lnTo>
                    <a:pt x="1002" y="2022"/>
                  </a:lnTo>
                  <a:lnTo>
                    <a:pt x="1008" y="2016"/>
                  </a:lnTo>
                  <a:lnTo>
                    <a:pt x="1014" y="2016"/>
                  </a:lnTo>
                  <a:lnTo>
                    <a:pt x="1014" y="2034"/>
                  </a:lnTo>
                  <a:lnTo>
                    <a:pt x="1020" y="2040"/>
                  </a:lnTo>
                  <a:lnTo>
                    <a:pt x="1032" y="2040"/>
                  </a:lnTo>
                  <a:lnTo>
                    <a:pt x="1044" y="2028"/>
                  </a:lnTo>
                  <a:lnTo>
                    <a:pt x="1044" y="2022"/>
                  </a:lnTo>
                  <a:lnTo>
                    <a:pt x="1044" y="2034"/>
                  </a:lnTo>
                  <a:lnTo>
                    <a:pt x="1050" y="2040"/>
                  </a:lnTo>
                  <a:lnTo>
                    <a:pt x="1068" y="2040"/>
                  </a:lnTo>
                  <a:lnTo>
                    <a:pt x="1074" y="2034"/>
                  </a:lnTo>
                  <a:lnTo>
                    <a:pt x="1074" y="2028"/>
                  </a:lnTo>
                  <a:lnTo>
                    <a:pt x="1086" y="2034"/>
                  </a:lnTo>
                  <a:lnTo>
                    <a:pt x="1092" y="2040"/>
                  </a:lnTo>
                  <a:lnTo>
                    <a:pt x="1110" y="2046"/>
                  </a:lnTo>
                  <a:lnTo>
                    <a:pt x="1134" y="2058"/>
                  </a:lnTo>
                  <a:lnTo>
                    <a:pt x="1158" y="2058"/>
                  </a:lnTo>
                  <a:lnTo>
                    <a:pt x="1176" y="2040"/>
                  </a:lnTo>
                  <a:lnTo>
                    <a:pt x="1194" y="2034"/>
                  </a:lnTo>
                  <a:lnTo>
                    <a:pt x="1206" y="2028"/>
                  </a:lnTo>
                  <a:lnTo>
                    <a:pt x="1212" y="2028"/>
                  </a:lnTo>
                  <a:lnTo>
                    <a:pt x="1224" y="2034"/>
                  </a:lnTo>
                  <a:lnTo>
                    <a:pt x="1230" y="2040"/>
                  </a:lnTo>
                  <a:lnTo>
                    <a:pt x="1230" y="2088"/>
                  </a:lnTo>
                  <a:lnTo>
                    <a:pt x="1236" y="2094"/>
                  </a:lnTo>
                  <a:lnTo>
                    <a:pt x="1242" y="2094"/>
                  </a:lnTo>
                  <a:lnTo>
                    <a:pt x="1242" y="2088"/>
                  </a:lnTo>
                  <a:lnTo>
                    <a:pt x="1248" y="2082"/>
                  </a:lnTo>
                  <a:lnTo>
                    <a:pt x="1254" y="2070"/>
                  </a:lnTo>
                  <a:lnTo>
                    <a:pt x="1266" y="2052"/>
                  </a:lnTo>
                  <a:lnTo>
                    <a:pt x="1272" y="2040"/>
                  </a:lnTo>
                  <a:lnTo>
                    <a:pt x="1284" y="2028"/>
                  </a:lnTo>
                  <a:lnTo>
                    <a:pt x="1290" y="2016"/>
                  </a:lnTo>
                  <a:lnTo>
                    <a:pt x="1302" y="2016"/>
                  </a:lnTo>
                  <a:lnTo>
                    <a:pt x="1314" y="2022"/>
                  </a:lnTo>
                  <a:lnTo>
                    <a:pt x="1338" y="2022"/>
                  </a:lnTo>
                  <a:lnTo>
                    <a:pt x="1338" y="2046"/>
                  </a:lnTo>
                  <a:lnTo>
                    <a:pt x="1344" y="2046"/>
                  </a:lnTo>
                  <a:lnTo>
                    <a:pt x="1350" y="2040"/>
                  </a:lnTo>
                  <a:lnTo>
                    <a:pt x="1362" y="2034"/>
                  </a:lnTo>
                  <a:lnTo>
                    <a:pt x="1374" y="2034"/>
                  </a:lnTo>
                  <a:lnTo>
                    <a:pt x="1386" y="2028"/>
                  </a:lnTo>
                  <a:lnTo>
                    <a:pt x="1398" y="2028"/>
                  </a:lnTo>
                  <a:lnTo>
                    <a:pt x="1410" y="2034"/>
                  </a:lnTo>
                  <a:lnTo>
                    <a:pt x="1422" y="2046"/>
                  </a:lnTo>
                  <a:lnTo>
                    <a:pt x="1428" y="2058"/>
                  </a:lnTo>
                  <a:lnTo>
                    <a:pt x="1428" y="2064"/>
                  </a:lnTo>
                  <a:lnTo>
                    <a:pt x="1482" y="2064"/>
                  </a:lnTo>
                  <a:lnTo>
                    <a:pt x="1494" y="2052"/>
                  </a:lnTo>
                  <a:lnTo>
                    <a:pt x="1494" y="2034"/>
                  </a:lnTo>
                  <a:lnTo>
                    <a:pt x="1488" y="2022"/>
                  </a:lnTo>
                  <a:lnTo>
                    <a:pt x="1518" y="2022"/>
                  </a:lnTo>
                  <a:lnTo>
                    <a:pt x="1524" y="2016"/>
                  </a:lnTo>
                  <a:lnTo>
                    <a:pt x="1524" y="1992"/>
                  </a:lnTo>
                  <a:lnTo>
                    <a:pt x="1518" y="1986"/>
                  </a:lnTo>
                  <a:lnTo>
                    <a:pt x="1518" y="1980"/>
                  </a:lnTo>
                  <a:lnTo>
                    <a:pt x="1554" y="1980"/>
                  </a:lnTo>
                  <a:lnTo>
                    <a:pt x="1578" y="1956"/>
                  </a:lnTo>
                  <a:lnTo>
                    <a:pt x="1590" y="1950"/>
                  </a:lnTo>
                  <a:lnTo>
                    <a:pt x="1602" y="1938"/>
                  </a:lnTo>
                  <a:lnTo>
                    <a:pt x="1620" y="1938"/>
                  </a:lnTo>
                  <a:lnTo>
                    <a:pt x="1632" y="1944"/>
                  </a:lnTo>
                  <a:lnTo>
                    <a:pt x="1650" y="1956"/>
                  </a:lnTo>
                  <a:lnTo>
                    <a:pt x="1668" y="1956"/>
                  </a:lnTo>
                  <a:lnTo>
                    <a:pt x="1668" y="1932"/>
                  </a:lnTo>
                  <a:lnTo>
                    <a:pt x="1680" y="1920"/>
                  </a:lnTo>
                  <a:lnTo>
                    <a:pt x="1716" y="1938"/>
                  </a:lnTo>
                  <a:lnTo>
                    <a:pt x="1722" y="1944"/>
                  </a:lnTo>
                  <a:lnTo>
                    <a:pt x="1710" y="1956"/>
                  </a:lnTo>
                  <a:lnTo>
                    <a:pt x="1704" y="1956"/>
                  </a:lnTo>
                  <a:lnTo>
                    <a:pt x="1710" y="1962"/>
                  </a:lnTo>
                  <a:lnTo>
                    <a:pt x="1740" y="1962"/>
                  </a:lnTo>
                  <a:lnTo>
                    <a:pt x="1758" y="1992"/>
                  </a:lnTo>
                  <a:lnTo>
                    <a:pt x="1752" y="1992"/>
                  </a:lnTo>
                  <a:lnTo>
                    <a:pt x="1740" y="2004"/>
                  </a:lnTo>
                  <a:lnTo>
                    <a:pt x="1740" y="2010"/>
                  </a:lnTo>
                  <a:lnTo>
                    <a:pt x="1806" y="2010"/>
                  </a:lnTo>
                  <a:lnTo>
                    <a:pt x="1812" y="2016"/>
                  </a:lnTo>
                  <a:lnTo>
                    <a:pt x="1818" y="2016"/>
                  </a:lnTo>
                  <a:lnTo>
                    <a:pt x="1824" y="1998"/>
                  </a:lnTo>
                  <a:lnTo>
                    <a:pt x="1830" y="1998"/>
                  </a:lnTo>
                  <a:lnTo>
                    <a:pt x="1836" y="2004"/>
                  </a:lnTo>
                  <a:lnTo>
                    <a:pt x="1842" y="2016"/>
                  </a:lnTo>
                  <a:lnTo>
                    <a:pt x="1854" y="2022"/>
                  </a:lnTo>
                  <a:lnTo>
                    <a:pt x="1872" y="2058"/>
                  </a:lnTo>
                  <a:lnTo>
                    <a:pt x="1878" y="2064"/>
                  </a:lnTo>
                  <a:lnTo>
                    <a:pt x="1878" y="2070"/>
                  </a:lnTo>
                  <a:lnTo>
                    <a:pt x="1914" y="2070"/>
                  </a:lnTo>
                  <a:lnTo>
                    <a:pt x="1920" y="2076"/>
                  </a:lnTo>
                  <a:lnTo>
                    <a:pt x="1920" y="2106"/>
                  </a:lnTo>
                  <a:lnTo>
                    <a:pt x="1932" y="2130"/>
                  </a:lnTo>
                  <a:lnTo>
                    <a:pt x="1944" y="2190"/>
                  </a:lnTo>
                  <a:lnTo>
                    <a:pt x="1932" y="2190"/>
                  </a:lnTo>
                  <a:lnTo>
                    <a:pt x="1926" y="2196"/>
                  </a:lnTo>
                  <a:lnTo>
                    <a:pt x="1914" y="2196"/>
                  </a:lnTo>
                  <a:lnTo>
                    <a:pt x="1932" y="2214"/>
                  </a:lnTo>
                  <a:lnTo>
                    <a:pt x="1932" y="2220"/>
                  </a:lnTo>
                  <a:lnTo>
                    <a:pt x="1926" y="2232"/>
                  </a:lnTo>
                  <a:lnTo>
                    <a:pt x="1920" y="2238"/>
                  </a:lnTo>
                  <a:lnTo>
                    <a:pt x="1908" y="2238"/>
                  </a:lnTo>
                  <a:lnTo>
                    <a:pt x="1902" y="2232"/>
                  </a:lnTo>
                  <a:lnTo>
                    <a:pt x="1902" y="2268"/>
                  </a:lnTo>
                  <a:lnTo>
                    <a:pt x="1896" y="2274"/>
                  </a:lnTo>
                  <a:lnTo>
                    <a:pt x="1884" y="2274"/>
                  </a:lnTo>
                  <a:lnTo>
                    <a:pt x="1890" y="2304"/>
                  </a:lnTo>
                  <a:lnTo>
                    <a:pt x="1878" y="2304"/>
                  </a:lnTo>
                  <a:lnTo>
                    <a:pt x="1878" y="2322"/>
                  </a:lnTo>
                  <a:lnTo>
                    <a:pt x="1896" y="2340"/>
                  </a:lnTo>
                  <a:lnTo>
                    <a:pt x="1902" y="2352"/>
                  </a:lnTo>
                  <a:lnTo>
                    <a:pt x="1890" y="2370"/>
                  </a:lnTo>
                  <a:lnTo>
                    <a:pt x="1902" y="2364"/>
                  </a:lnTo>
                  <a:lnTo>
                    <a:pt x="1908" y="2358"/>
                  </a:lnTo>
                  <a:lnTo>
                    <a:pt x="1920" y="2358"/>
                  </a:lnTo>
                  <a:lnTo>
                    <a:pt x="1926" y="2352"/>
                  </a:lnTo>
                  <a:lnTo>
                    <a:pt x="1986" y="2352"/>
                  </a:lnTo>
                  <a:lnTo>
                    <a:pt x="1956" y="2376"/>
                  </a:lnTo>
                  <a:lnTo>
                    <a:pt x="1980" y="2394"/>
                  </a:lnTo>
                  <a:lnTo>
                    <a:pt x="1992" y="2436"/>
                  </a:lnTo>
                  <a:lnTo>
                    <a:pt x="2022" y="2436"/>
                  </a:lnTo>
                  <a:lnTo>
                    <a:pt x="2034" y="2442"/>
                  </a:lnTo>
                  <a:lnTo>
                    <a:pt x="2040" y="2448"/>
                  </a:lnTo>
                  <a:lnTo>
                    <a:pt x="2040" y="2454"/>
                  </a:lnTo>
                  <a:lnTo>
                    <a:pt x="2034" y="2460"/>
                  </a:lnTo>
                  <a:lnTo>
                    <a:pt x="2022" y="2460"/>
                  </a:lnTo>
                  <a:lnTo>
                    <a:pt x="2016" y="2466"/>
                  </a:lnTo>
                  <a:lnTo>
                    <a:pt x="2028" y="2478"/>
                  </a:lnTo>
                  <a:lnTo>
                    <a:pt x="2028" y="2490"/>
                  </a:lnTo>
                  <a:lnTo>
                    <a:pt x="2022" y="2496"/>
                  </a:lnTo>
                  <a:lnTo>
                    <a:pt x="2022" y="2502"/>
                  </a:lnTo>
                  <a:lnTo>
                    <a:pt x="2016" y="2514"/>
                  </a:lnTo>
                  <a:lnTo>
                    <a:pt x="2070" y="2520"/>
                  </a:lnTo>
                  <a:lnTo>
                    <a:pt x="2082" y="2550"/>
                  </a:lnTo>
                  <a:lnTo>
                    <a:pt x="2094" y="2550"/>
                  </a:lnTo>
                  <a:lnTo>
                    <a:pt x="2094" y="2568"/>
                  </a:lnTo>
                  <a:lnTo>
                    <a:pt x="2136" y="2568"/>
                  </a:lnTo>
                  <a:lnTo>
                    <a:pt x="2136" y="2562"/>
                  </a:lnTo>
                  <a:lnTo>
                    <a:pt x="2154" y="2544"/>
                  </a:lnTo>
                  <a:lnTo>
                    <a:pt x="2166" y="2544"/>
                  </a:lnTo>
                  <a:lnTo>
                    <a:pt x="2172" y="2550"/>
                  </a:lnTo>
                  <a:lnTo>
                    <a:pt x="2172" y="2592"/>
                  </a:lnTo>
                  <a:lnTo>
                    <a:pt x="2214" y="2592"/>
                  </a:lnTo>
                  <a:lnTo>
                    <a:pt x="2214" y="2556"/>
                  </a:lnTo>
                  <a:lnTo>
                    <a:pt x="2190" y="2532"/>
                  </a:lnTo>
                  <a:lnTo>
                    <a:pt x="2190" y="2490"/>
                  </a:lnTo>
                  <a:lnTo>
                    <a:pt x="2196" y="2484"/>
                  </a:lnTo>
                  <a:lnTo>
                    <a:pt x="2232" y="2490"/>
                  </a:lnTo>
                  <a:lnTo>
                    <a:pt x="2232" y="2472"/>
                  </a:lnTo>
                  <a:lnTo>
                    <a:pt x="2238" y="2460"/>
                  </a:lnTo>
                  <a:lnTo>
                    <a:pt x="2250" y="2460"/>
                  </a:lnTo>
                  <a:lnTo>
                    <a:pt x="2274" y="2484"/>
                  </a:lnTo>
                  <a:lnTo>
                    <a:pt x="2286" y="2484"/>
                  </a:lnTo>
                  <a:lnTo>
                    <a:pt x="2292" y="2478"/>
                  </a:lnTo>
                  <a:lnTo>
                    <a:pt x="2298" y="2466"/>
                  </a:lnTo>
                  <a:lnTo>
                    <a:pt x="2304" y="2460"/>
                  </a:lnTo>
                  <a:lnTo>
                    <a:pt x="2322" y="2478"/>
                  </a:lnTo>
                  <a:lnTo>
                    <a:pt x="2322" y="2460"/>
                  </a:lnTo>
                  <a:lnTo>
                    <a:pt x="2328" y="2460"/>
                  </a:lnTo>
                  <a:lnTo>
                    <a:pt x="2340" y="2478"/>
                  </a:lnTo>
                  <a:lnTo>
                    <a:pt x="2346" y="2484"/>
                  </a:lnTo>
                  <a:lnTo>
                    <a:pt x="2364" y="2484"/>
                  </a:lnTo>
                  <a:lnTo>
                    <a:pt x="2364" y="2472"/>
                  </a:lnTo>
                  <a:lnTo>
                    <a:pt x="2352" y="2460"/>
                  </a:lnTo>
                  <a:lnTo>
                    <a:pt x="2370" y="2460"/>
                  </a:lnTo>
                  <a:lnTo>
                    <a:pt x="2376" y="2466"/>
                  </a:lnTo>
                  <a:lnTo>
                    <a:pt x="2382" y="2460"/>
                  </a:lnTo>
                  <a:lnTo>
                    <a:pt x="2400" y="2460"/>
                  </a:lnTo>
                  <a:lnTo>
                    <a:pt x="2400" y="2454"/>
                  </a:lnTo>
                  <a:lnTo>
                    <a:pt x="2406" y="2442"/>
                  </a:lnTo>
                  <a:lnTo>
                    <a:pt x="2406" y="2430"/>
                  </a:lnTo>
                  <a:lnTo>
                    <a:pt x="2412" y="2424"/>
                  </a:lnTo>
                  <a:lnTo>
                    <a:pt x="2424" y="2418"/>
                  </a:lnTo>
                  <a:lnTo>
                    <a:pt x="2430" y="2412"/>
                  </a:lnTo>
                  <a:lnTo>
                    <a:pt x="2436" y="2412"/>
                  </a:lnTo>
                  <a:lnTo>
                    <a:pt x="2466" y="2448"/>
                  </a:lnTo>
                  <a:lnTo>
                    <a:pt x="2496" y="2442"/>
                  </a:lnTo>
                  <a:lnTo>
                    <a:pt x="2508" y="2454"/>
                  </a:lnTo>
                  <a:lnTo>
                    <a:pt x="2538" y="2454"/>
                  </a:lnTo>
                  <a:lnTo>
                    <a:pt x="2544" y="2460"/>
                  </a:lnTo>
                  <a:lnTo>
                    <a:pt x="2544" y="2466"/>
                  </a:lnTo>
                  <a:lnTo>
                    <a:pt x="2526" y="2484"/>
                  </a:lnTo>
                  <a:lnTo>
                    <a:pt x="2532" y="2502"/>
                  </a:lnTo>
                  <a:lnTo>
                    <a:pt x="2544" y="2508"/>
                  </a:lnTo>
                  <a:lnTo>
                    <a:pt x="2544" y="2526"/>
                  </a:lnTo>
                  <a:lnTo>
                    <a:pt x="2562" y="2526"/>
                  </a:lnTo>
                  <a:lnTo>
                    <a:pt x="2568" y="2532"/>
                  </a:lnTo>
                  <a:lnTo>
                    <a:pt x="2574" y="2544"/>
                  </a:lnTo>
                  <a:lnTo>
                    <a:pt x="2586" y="2550"/>
                  </a:lnTo>
                  <a:lnTo>
                    <a:pt x="2616" y="2550"/>
                  </a:lnTo>
                  <a:lnTo>
                    <a:pt x="2622" y="2556"/>
                  </a:lnTo>
                  <a:lnTo>
                    <a:pt x="2628" y="2556"/>
                  </a:lnTo>
                  <a:lnTo>
                    <a:pt x="2676" y="2526"/>
                  </a:lnTo>
                  <a:lnTo>
                    <a:pt x="2694" y="2538"/>
                  </a:lnTo>
                  <a:lnTo>
                    <a:pt x="2718" y="2538"/>
                  </a:lnTo>
                  <a:lnTo>
                    <a:pt x="2736" y="2544"/>
                  </a:lnTo>
                  <a:lnTo>
                    <a:pt x="2748" y="2544"/>
                  </a:lnTo>
                  <a:lnTo>
                    <a:pt x="2760" y="2550"/>
                  </a:lnTo>
                  <a:lnTo>
                    <a:pt x="2766" y="2556"/>
                  </a:lnTo>
                  <a:lnTo>
                    <a:pt x="2772" y="2568"/>
                  </a:lnTo>
                  <a:lnTo>
                    <a:pt x="2766" y="2580"/>
                  </a:lnTo>
                  <a:lnTo>
                    <a:pt x="2766" y="2604"/>
                  </a:lnTo>
                  <a:lnTo>
                    <a:pt x="2760" y="2616"/>
                  </a:lnTo>
                  <a:lnTo>
                    <a:pt x="2766" y="2628"/>
                  </a:lnTo>
                  <a:lnTo>
                    <a:pt x="2772" y="2634"/>
                  </a:lnTo>
                  <a:lnTo>
                    <a:pt x="2784" y="2640"/>
                  </a:lnTo>
                  <a:lnTo>
                    <a:pt x="2790" y="2652"/>
                  </a:lnTo>
                  <a:lnTo>
                    <a:pt x="2802" y="2658"/>
                  </a:lnTo>
                  <a:lnTo>
                    <a:pt x="2808" y="2664"/>
                  </a:lnTo>
                  <a:lnTo>
                    <a:pt x="2826" y="2664"/>
                  </a:lnTo>
                  <a:lnTo>
                    <a:pt x="2832" y="2640"/>
                  </a:lnTo>
                  <a:lnTo>
                    <a:pt x="2832" y="2634"/>
                  </a:lnTo>
                  <a:lnTo>
                    <a:pt x="2826" y="2628"/>
                  </a:lnTo>
                  <a:lnTo>
                    <a:pt x="2826" y="2586"/>
                  </a:lnTo>
                  <a:lnTo>
                    <a:pt x="2832" y="2568"/>
                  </a:lnTo>
                  <a:lnTo>
                    <a:pt x="2844" y="2556"/>
                  </a:lnTo>
                  <a:lnTo>
                    <a:pt x="2856" y="2550"/>
                  </a:lnTo>
                  <a:lnTo>
                    <a:pt x="2886" y="2550"/>
                  </a:lnTo>
                  <a:lnTo>
                    <a:pt x="2898" y="2544"/>
                  </a:lnTo>
                  <a:lnTo>
                    <a:pt x="2910" y="2544"/>
                  </a:lnTo>
                  <a:lnTo>
                    <a:pt x="2922" y="2538"/>
                  </a:lnTo>
                  <a:lnTo>
                    <a:pt x="2940" y="2538"/>
                  </a:lnTo>
                  <a:lnTo>
                    <a:pt x="2964" y="2532"/>
                  </a:lnTo>
                  <a:lnTo>
                    <a:pt x="2982" y="2526"/>
                  </a:lnTo>
                  <a:lnTo>
                    <a:pt x="3000" y="2508"/>
                  </a:lnTo>
                  <a:lnTo>
                    <a:pt x="3000" y="2466"/>
                  </a:lnTo>
                  <a:lnTo>
                    <a:pt x="3006" y="2454"/>
                  </a:lnTo>
                  <a:lnTo>
                    <a:pt x="3012" y="2448"/>
                  </a:lnTo>
                  <a:lnTo>
                    <a:pt x="3024" y="2460"/>
                  </a:lnTo>
                  <a:lnTo>
                    <a:pt x="3036" y="2484"/>
                  </a:lnTo>
                  <a:lnTo>
                    <a:pt x="3042" y="2490"/>
                  </a:lnTo>
                  <a:lnTo>
                    <a:pt x="3048" y="2490"/>
                  </a:lnTo>
                  <a:lnTo>
                    <a:pt x="3054" y="2484"/>
                  </a:lnTo>
                  <a:lnTo>
                    <a:pt x="3066" y="2478"/>
                  </a:lnTo>
                  <a:lnTo>
                    <a:pt x="3072" y="2466"/>
                  </a:lnTo>
                  <a:lnTo>
                    <a:pt x="3090" y="2448"/>
                  </a:lnTo>
                  <a:lnTo>
                    <a:pt x="3096" y="2436"/>
                  </a:lnTo>
                  <a:lnTo>
                    <a:pt x="3114" y="2454"/>
                  </a:lnTo>
                  <a:lnTo>
                    <a:pt x="3144" y="2442"/>
                  </a:lnTo>
                  <a:lnTo>
                    <a:pt x="3150" y="2442"/>
                  </a:lnTo>
                  <a:lnTo>
                    <a:pt x="3156" y="2448"/>
                  </a:lnTo>
                  <a:lnTo>
                    <a:pt x="3186" y="2448"/>
                  </a:lnTo>
                  <a:lnTo>
                    <a:pt x="3234" y="2424"/>
                  </a:lnTo>
                  <a:lnTo>
                    <a:pt x="3288" y="2370"/>
                  </a:lnTo>
                  <a:lnTo>
                    <a:pt x="3294" y="2358"/>
                  </a:lnTo>
                  <a:lnTo>
                    <a:pt x="3300" y="2352"/>
                  </a:lnTo>
                  <a:lnTo>
                    <a:pt x="3294" y="2340"/>
                  </a:lnTo>
                  <a:lnTo>
                    <a:pt x="3294" y="2334"/>
                  </a:lnTo>
                  <a:lnTo>
                    <a:pt x="3288" y="2322"/>
                  </a:lnTo>
                  <a:lnTo>
                    <a:pt x="3282" y="2316"/>
                  </a:lnTo>
                  <a:lnTo>
                    <a:pt x="3300" y="2316"/>
                  </a:lnTo>
                  <a:lnTo>
                    <a:pt x="3312" y="2286"/>
                  </a:lnTo>
                  <a:lnTo>
                    <a:pt x="3336" y="2286"/>
                  </a:lnTo>
                  <a:lnTo>
                    <a:pt x="3348" y="2250"/>
                  </a:lnTo>
                  <a:lnTo>
                    <a:pt x="3360" y="2250"/>
                  </a:lnTo>
                  <a:lnTo>
                    <a:pt x="3360" y="2208"/>
                  </a:lnTo>
                  <a:lnTo>
                    <a:pt x="3372" y="2208"/>
                  </a:lnTo>
                  <a:lnTo>
                    <a:pt x="3384" y="2196"/>
                  </a:lnTo>
                  <a:lnTo>
                    <a:pt x="3384" y="2172"/>
                  </a:lnTo>
                  <a:lnTo>
                    <a:pt x="3378" y="2160"/>
                  </a:lnTo>
                  <a:lnTo>
                    <a:pt x="3372" y="2154"/>
                  </a:lnTo>
                  <a:lnTo>
                    <a:pt x="3372" y="2142"/>
                  </a:lnTo>
                  <a:lnTo>
                    <a:pt x="3378" y="2136"/>
                  </a:lnTo>
                  <a:lnTo>
                    <a:pt x="3384" y="2136"/>
                  </a:lnTo>
                  <a:lnTo>
                    <a:pt x="3390" y="2130"/>
                  </a:lnTo>
                  <a:lnTo>
                    <a:pt x="3402" y="2124"/>
                  </a:lnTo>
                  <a:lnTo>
                    <a:pt x="3408" y="2118"/>
                  </a:lnTo>
                  <a:lnTo>
                    <a:pt x="3408" y="2094"/>
                  </a:lnTo>
                  <a:lnTo>
                    <a:pt x="3390" y="2076"/>
                  </a:lnTo>
                  <a:lnTo>
                    <a:pt x="3390" y="2064"/>
                  </a:lnTo>
                  <a:lnTo>
                    <a:pt x="3402" y="2058"/>
                  </a:lnTo>
                  <a:lnTo>
                    <a:pt x="3408" y="2052"/>
                  </a:lnTo>
                  <a:lnTo>
                    <a:pt x="3408" y="2016"/>
                  </a:lnTo>
                  <a:lnTo>
                    <a:pt x="3414" y="2016"/>
                  </a:lnTo>
                  <a:lnTo>
                    <a:pt x="3420" y="2010"/>
                  </a:lnTo>
                  <a:lnTo>
                    <a:pt x="3456" y="1992"/>
                  </a:lnTo>
                  <a:lnTo>
                    <a:pt x="3462" y="1980"/>
                  </a:lnTo>
                  <a:lnTo>
                    <a:pt x="3462" y="1962"/>
                  </a:lnTo>
                  <a:lnTo>
                    <a:pt x="3456" y="1956"/>
                  </a:lnTo>
                  <a:lnTo>
                    <a:pt x="3444" y="1956"/>
                  </a:lnTo>
                  <a:lnTo>
                    <a:pt x="3450" y="1956"/>
                  </a:lnTo>
                  <a:lnTo>
                    <a:pt x="3456" y="1950"/>
                  </a:lnTo>
                  <a:lnTo>
                    <a:pt x="3468" y="1950"/>
                  </a:lnTo>
                  <a:lnTo>
                    <a:pt x="3480" y="1944"/>
                  </a:lnTo>
                  <a:lnTo>
                    <a:pt x="3492" y="1932"/>
                  </a:lnTo>
                  <a:lnTo>
                    <a:pt x="3474" y="1914"/>
                  </a:lnTo>
                  <a:lnTo>
                    <a:pt x="3468" y="1914"/>
                  </a:lnTo>
                  <a:lnTo>
                    <a:pt x="3486" y="1896"/>
                  </a:lnTo>
                  <a:lnTo>
                    <a:pt x="3498" y="1872"/>
                  </a:lnTo>
                  <a:lnTo>
                    <a:pt x="3504" y="1866"/>
                  </a:lnTo>
                  <a:lnTo>
                    <a:pt x="3504" y="1854"/>
                  </a:lnTo>
                  <a:lnTo>
                    <a:pt x="3498" y="1848"/>
                  </a:lnTo>
                  <a:lnTo>
                    <a:pt x="3474" y="1842"/>
                  </a:lnTo>
                  <a:lnTo>
                    <a:pt x="3438" y="1848"/>
                  </a:lnTo>
                  <a:lnTo>
                    <a:pt x="3396" y="1854"/>
                  </a:lnTo>
                  <a:lnTo>
                    <a:pt x="3366" y="1860"/>
                  </a:lnTo>
                  <a:lnTo>
                    <a:pt x="3354" y="1866"/>
                  </a:lnTo>
                  <a:lnTo>
                    <a:pt x="3336" y="1848"/>
                  </a:lnTo>
                  <a:lnTo>
                    <a:pt x="3378" y="1848"/>
                  </a:lnTo>
                  <a:lnTo>
                    <a:pt x="3378" y="1836"/>
                  </a:lnTo>
                  <a:lnTo>
                    <a:pt x="3384" y="1824"/>
                  </a:lnTo>
                  <a:lnTo>
                    <a:pt x="3390" y="1818"/>
                  </a:lnTo>
                  <a:lnTo>
                    <a:pt x="3402" y="1812"/>
                  </a:lnTo>
                  <a:lnTo>
                    <a:pt x="3432" y="1812"/>
                  </a:lnTo>
                  <a:lnTo>
                    <a:pt x="3426" y="1800"/>
                  </a:lnTo>
                  <a:lnTo>
                    <a:pt x="3420" y="1794"/>
                  </a:lnTo>
                  <a:lnTo>
                    <a:pt x="3414" y="1782"/>
                  </a:lnTo>
                  <a:lnTo>
                    <a:pt x="3414" y="1776"/>
                  </a:lnTo>
                  <a:lnTo>
                    <a:pt x="3408" y="1770"/>
                  </a:lnTo>
                  <a:lnTo>
                    <a:pt x="3390" y="1770"/>
                  </a:lnTo>
                  <a:lnTo>
                    <a:pt x="3378" y="1764"/>
                  </a:lnTo>
                  <a:lnTo>
                    <a:pt x="3366" y="1764"/>
                  </a:lnTo>
                  <a:lnTo>
                    <a:pt x="3354" y="1746"/>
                  </a:lnTo>
                  <a:lnTo>
                    <a:pt x="3342" y="1746"/>
                  </a:lnTo>
                  <a:lnTo>
                    <a:pt x="3336" y="1734"/>
                  </a:lnTo>
                  <a:lnTo>
                    <a:pt x="3324" y="1728"/>
                  </a:lnTo>
                  <a:lnTo>
                    <a:pt x="3294" y="1728"/>
                  </a:lnTo>
                  <a:lnTo>
                    <a:pt x="3288" y="1734"/>
                  </a:lnTo>
                  <a:lnTo>
                    <a:pt x="3282" y="1734"/>
                  </a:lnTo>
                  <a:lnTo>
                    <a:pt x="3246" y="1686"/>
                  </a:lnTo>
                  <a:lnTo>
                    <a:pt x="3252" y="1698"/>
                  </a:lnTo>
                  <a:lnTo>
                    <a:pt x="3264" y="1704"/>
                  </a:lnTo>
                  <a:lnTo>
                    <a:pt x="3270" y="1710"/>
                  </a:lnTo>
                  <a:lnTo>
                    <a:pt x="3282" y="1716"/>
                  </a:lnTo>
                  <a:lnTo>
                    <a:pt x="3294" y="1716"/>
                  </a:lnTo>
                  <a:lnTo>
                    <a:pt x="3300" y="1710"/>
                  </a:lnTo>
                  <a:lnTo>
                    <a:pt x="3306" y="1710"/>
                  </a:lnTo>
                  <a:lnTo>
                    <a:pt x="3336" y="1716"/>
                  </a:lnTo>
                  <a:lnTo>
                    <a:pt x="3348" y="1734"/>
                  </a:lnTo>
                  <a:lnTo>
                    <a:pt x="3366" y="1728"/>
                  </a:lnTo>
                  <a:lnTo>
                    <a:pt x="3408" y="1740"/>
                  </a:lnTo>
                  <a:lnTo>
                    <a:pt x="3390" y="1716"/>
                  </a:lnTo>
                  <a:lnTo>
                    <a:pt x="3372" y="1710"/>
                  </a:lnTo>
                  <a:lnTo>
                    <a:pt x="3372" y="1692"/>
                  </a:lnTo>
                  <a:lnTo>
                    <a:pt x="3360" y="1680"/>
                  </a:lnTo>
                  <a:lnTo>
                    <a:pt x="3348" y="1674"/>
                  </a:lnTo>
                  <a:lnTo>
                    <a:pt x="3330" y="1674"/>
                  </a:lnTo>
                  <a:lnTo>
                    <a:pt x="3318" y="1662"/>
                  </a:lnTo>
                  <a:lnTo>
                    <a:pt x="3318" y="1650"/>
                  </a:lnTo>
                  <a:lnTo>
                    <a:pt x="3312" y="1644"/>
                  </a:lnTo>
                  <a:lnTo>
                    <a:pt x="3312" y="1632"/>
                  </a:lnTo>
                  <a:lnTo>
                    <a:pt x="3234" y="1530"/>
                  </a:lnTo>
                  <a:lnTo>
                    <a:pt x="3198" y="1524"/>
                  </a:lnTo>
                  <a:lnTo>
                    <a:pt x="3162" y="1494"/>
                  </a:lnTo>
                  <a:lnTo>
                    <a:pt x="3144" y="1500"/>
                  </a:lnTo>
                  <a:lnTo>
                    <a:pt x="3138" y="1488"/>
                  </a:lnTo>
                  <a:lnTo>
                    <a:pt x="3132" y="1482"/>
                  </a:lnTo>
                  <a:lnTo>
                    <a:pt x="3132" y="1470"/>
                  </a:lnTo>
                  <a:lnTo>
                    <a:pt x="3126" y="1464"/>
                  </a:lnTo>
                  <a:lnTo>
                    <a:pt x="3138" y="1452"/>
                  </a:lnTo>
                  <a:lnTo>
                    <a:pt x="3150" y="1446"/>
                  </a:lnTo>
                  <a:lnTo>
                    <a:pt x="3156" y="1434"/>
                  </a:lnTo>
                  <a:lnTo>
                    <a:pt x="3162" y="1428"/>
                  </a:lnTo>
                  <a:lnTo>
                    <a:pt x="3168" y="1416"/>
                  </a:lnTo>
                  <a:lnTo>
                    <a:pt x="3168" y="1410"/>
                  </a:lnTo>
                  <a:lnTo>
                    <a:pt x="3162" y="1398"/>
                  </a:lnTo>
                  <a:lnTo>
                    <a:pt x="3162" y="1392"/>
                  </a:lnTo>
                  <a:lnTo>
                    <a:pt x="3156" y="1380"/>
                  </a:lnTo>
                  <a:lnTo>
                    <a:pt x="3168" y="1386"/>
                  </a:lnTo>
                  <a:lnTo>
                    <a:pt x="3174" y="1392"/>
                  </a:lnTo>
                  <a:lnTo>
                    <a:pt x="3186" y="1398"/>
                  </a:lnTo>
                  <a:lnTo>
                    <a:pt x="3198" y="1386"/>
                  </a:lnTo>
                  <a:lnTo>
                    <a:pt x="3198" y="1368"/>
                  </a:lnTo>
                  <a:lnTo>
                    <a:pt x="3192" y="1356"/>
                  </a:lnTo>
                  <a:lnTo>
                    <a:pt x="3192" y="1344"/>
                  </a:lnTo>
                  <a:lnTo>
                    <a:pt x="3216" y="1344"/>
                  </a:lnTo>
                  <a:lnTo>
                    <a:pt x="3252" y="1320"/>
                  </a:lnTo>
                  <a:lnTo>
                    <a:pt x="3264" y="1320"/>
                  </a:lnTo>
                  <a:lnTo>
                    <a:pt x="3270" y="1326"/>
                  </a:lnTo>
                  <a:lnTo>
                    <a:pt x="3294" y="1326"/>
                  </a:lnTo>
                  <a:lnTo>
                    <a:pt x="3294" y="1320"/>
                  </a:lnTo>
                  <a:lnTo>
                    <a:pt x="3288" y="1314"/>
                  </a:lnTo>
                  <a:lnTo>
                    <a:pt x="3288" y="1308"/>
                  </a:lnTo>
                  <a:lnTo>
                    <a:pt x="3282" y="1302"/>
                  </a:lnTo>
                  <a:lnTo>
                    <a:pt x="3288" y="1278"/>
                  </a:lnTo>
                  <a:lnTo>
                    <a:pt x="3258" y="1278"/>
                  </a:lnTo>
                  <a:lnTo>
                    <a:pt x="3246" y="1266"/>
                  </a:lnTo>
                  <a:lnTo>
                    <a:pt x="3240" y="1278"/>
                  </a:lnTo>
                  <a:lnTo>
                    <a:pt x="3204" y="1278"/>
                  </a:lnTo>
                  <a:lnTo>
                    <a:pt x="3198" y="1272"/>
                  </a:lnTo>
                  <a:lnTo>
                    <a:pt x="3192" y="1260"/>
                  </a:lnTo>
                  <a:lnTo>
                    <a:pt x="3180" y="1254"/>
                  </a:lnTo>
                  <a:lnTo>
                    <a:pt x="3174" y="1248"/>
                  </a:lnTo>
                  <a:lnTo>
                    <a:pt x="3150" y="1248"/>
                  </a:lnTo>
                  <a:lnTo>
                    <a:pt x="3144" y="1260"/>
                  </a:lnTo>
                  <a:lnTo>
                    <a:pt x="3132" y="1266"/>
                  </a:lnTo>
                  <a:lnTo>
                    <a:pt x="3114" y="1284"/>
                  </a:lnTo>
                  <a:lnTo>
                    <a:pt x="3114" y="1296"/>
                  </a:lnTo>
                  <a:lnTo>
                    <a:pt x="3108" y="1302"/>
                  </a:lnTo>
                  <a:lnTo>
                    <a:pt x="3108" y="1308"/>
                  </a:lnTo>
                  <a:lnTo>
                    <a:pt x="3078" y="1308"/>
                  </a:lnTo>
                  <a:lnTo>
                    <a:pt x="3054" y="1296"/>
                  </a:lnTo>
                  <a:lnTo>
                    <a:pt x="3048" y="1290"/>
                  </a:lnTo>
                  <a:lnTo>
                    <a:pt x="3042" y="1278"/>
                  </a:lnTo>
                  <a:lnTo>
                    <a:pt x="3030" y="1242"/>
                  </a:lnTo>
                  <a:lnTo>
                    <a:pt x="3024" y="1230"/>
                  </a:lnTo>
                  <a:lnTo>
                    <a:pt x="3018" y="1224"/>
                  </a:lnTo>
                  <a:lnTo>
                    <a:pt x="3006" y="1224"/>
                  </a:lnTo>
                  <a:lnTo>
                    <a:pt x="3000" y="1230"/>
                  </a:lnTo>
                  <a:lnTo>
                    <a:pt x="3000" y="1242"/>
                  </a:lnTo>
                  <a:lnTo>
                    <a:pt x="2988" y="1224"/>
                  </a:lnTo>
                  <a:lnTo>
                    <a:pt x="2952" y="1224"/>
                  </a:lnTo>
                  <a:lnTo>
                    <a:pt x="2940" y="1218"/>
                  </a:lnTo>
                  <a:lnTo>
                    <a:pt x="2934" y="1212"/>
                  </a:lnTo>
                  <a:lnTo>
                    <a:pt x="2928" y="1200"/>
                  </a:lnTo>
                  <a:lnTo>
                    <a:pt x="2916" y="1194"/>
                  </a:lnTo>
                  <a:lnTo>
                    <a:pt x="2910" y="1182"/>
                  </a:lnTo>
                  <a:lnTo>
                    <a:pt x="2910" y="1140"/>
                  </a:lnTo>
                  <a:lnTo>
                    <a:pt x="2928" y="1140"/>
                  </a:lnTo>
                  <a:lnTo>
                    <a:pt x="2940" y="1152"/>
                  </a:lnTo>
                  <a:lnTo>
                    <a:pt x="2946" y="1152"/>
                  </a:lnTo>
                  <a:lnTo>
                    <a:pt x="2952" y="1146"/>
                  </a:lnTo>
                  <a:lnTo>
                    <a:pt x="2952" y="1140"/>
                  </a:lnTo>
                  <a:lnTo>
                    <a:pt x="2958" y="1134"/>
                  </a:lnTo>
                  <a:lnTo>
                    <a:pt x="2964" y="1134"/>
                  </a:lnTo>
                  <a:lnTo>
                    <a:pt x="2970" y="1140"/>
                  </a:lnTo>
                  <a:lnTo>
                    <a:pt x="2982" y="1140"/>
                  </a:lnTo>
                  <a:lnTo>
                    <a:pt x="2994" y="1134"/>
                  </a:lnTo>
                  <a:lnTo>
                    <a:pt x="3000" y="1128"/>
                  </a:lnTo>
                  <a:lnTo>
                    <a:pt x="3000" y="1116"/>
                  </a:lnTo>
                  <a:lnTo>
                    <a:pt x="2994" y="1110"/>
                  </a:lnTo>
                  <a:lnTo>
                    <a:pt x="2994" y="1086"/>
                  </a:lnTo>
                  <a:lnTo>
                    <a:pt x="3000" y="1074"/>
                  </a:lnTo>
                  <a:lnTo>
                    <a:pt x="3000" y="1068"/>
                  </a:lnTo>
                  <a:lnTo>
                    <a:pt x="3036" y="1068"/>
                  </a:lnTo>
                  <a:lnTo>
                    <a:pt x="3042" y="1062"/>
                  </a:lnTo>
                  <a:lnTo>
                    <a:pt x="3048" y="1050"/>
                  </a:lnTo>
                  <a:lnTo>
                    <a:pt x="3048" y="1038"/>
                  </a:lnTo>
                  <a:lnTo>
                    <a:pt x="3054" y="1032"/>
                  </a:lnTo>
                  <a:lnTo>
                    <a:pt x="3054" y="1026"/>
                  </a:lnTo>
                  <a:lnTo>
                    <a:pt x="3072" y="1014"/>
                  </a:lnTo>
                  <a:lnTo>
                    <a:pt x="3060" y="1002"/>
                  </a:lnTo>
                  <a:lnTo>
                    <a:pt x="3096" y="1014"/>
                  </a:lnTo>
                  <a:lnTo>
                    <a:pt x="3114" y="996"/>
                  </a:lnTo>
                  <a:lnTo>
                    <a:pt x="3126" y="1002"/>
                  </a:lnTo>
                  <a:lnTo>
                    <a:pt x="3132" y="1014"/>
                  </a:lnTo>
                  <a:lnTo>
                    <a:pt x="3144" y="1020"/>
                  </a:lnTo>
                  <a:lnTo>
                    <a:pt x="3156" y="1044"/>
                  </a:lnTo>
                  <a:lnTo>
                    <a:pt x="3156" y="1050"/>
                  </a:lnTo>
                  <a:lnTo>
                    <a:pt x="3144" y="1074"/>
                  </a:lnTo>
                  <a:lnTo>
                    <a:pt x="3126" y="1092"/>
                  </a:lnTo>
                  <a:lnTo>
                    <a:pt x="3126" y="1104"/>
                  </a:lnTo>
                  <a:lnTo>
                    <a:pt x="3132" y="1116"/>
                  </a:lnTo>
                  <a:lnTo>
                    <a:pt x="3144" y="1128"/>
                  </a:lnTo>
                  <a:lnTo>
                    <a:pt x="3150" y="1128"/>
                  </a:lnTo>
                  <a:lnTo>
                    <a:pt x="3162" y="1122"/>
                  </a:lnTo>
                  <a:lnTo>
                    <a:pt x="3168" y="1122"/>
                  </a:lnTo>
                  <a:lnTo>
                    <a:pt x="3162" y="1152"/>
                  </a:lnTo>
                  <a:lnTo>
                    <a:pt x="3144" y="1170"/>
                  </a:lnTo>
                  <a:lnTo>
                    <a:pt x="3144" y="1176"/>
                  </a:lnTo>
                  <a:lnTo>
                    <a:pt x="3150" y="1176"/>
                  </a:lnTo>
                  <a:lnTo>
                    <a:pt x="3162" y="1170"/>
                  </a:lnTo>
                  <a:lnTo>
                    <a:pt x="3168" y="1164"/>
                  </a:lnTo>
                  <a:lnTo>
                    <a:pt x="3180" y="1158"/>
                  </a:lnTo>
                  <a:lnTo>
                    <a:pt x="3186" y="1158"/>
                  </a:lnTo>
                  <a:lnTo>
                    <a:pt x="3198" y="1146"/>
                  </a:lnTo>
                  <a:lnTo>
                    <a:pt x="3198" y="1122"/>
                  </a:lnTo>
                  <a:lnTo>
                    <a:pt x="3204" y="1122"/>
                  </a:lnTo>
                  <a:lnTo>
                    <a:pt x="3210" y="1116"/>
                  </a:lnTo>
                  <a:lnTo>
                    <a:pt x="3258" y="1092"/>
                  </a:lnTo>
                  <a:lnTo>
                    <a:pt x="3264" y="1086"/>
                  </a:lnTo>
                  <a:lnTo>
                    <a:pt x="3306" y="1086"/>
                  </a:lnTo>
                  <a:lnTo>
                    <a:pt x="3312" y="1074"/>
                  </a:lnTo>
                  <a:lnTo>
                    <a:pt x="3312" y="1062"/>
                  </a:lnTo>
                  <a:lnTo>
                    <a:pt x="3318" y="1056"/>
                  </a:lnTo>
                  <a:lnTo>
                    <a:pt x="3324" y="1044"/>
                  </a:lnTo>
                  <a:lnTo>
                    <a:pt x="3360" y="1026"/>
                  </a:lnTo>
                  <a:lnTo>
                    <a:pt x="3372" y="1014"/>
                  </a:lnTo>
                  <a:lnTo>
                    <a:pt x="3390" y="978"/>
                  </a:lnTo>
                  <a:lnTo>
                    <a:pt x="3390" y="948"/>
                  </a:lnTo>
                  <a:lnTo>
                    <a:pt x="3396" y="942"/>
                  </a:lnTo>
                  <a:lnTo>
                    <a:pt x="3396" y="936"/>
                  </a:lnTo>
                  <a:lnTo>
                    <a:pt x="3408" y="936"/>
                  </a:lnTo>
                  <a:lnTo>
                    <a:pt x="3420" y="942"/>
                  </a:lnTo>
                  <a:lnTo>
                    <a:pt x="3432" y="954"/>
                  </a:lnTo>
                  <a:lnTo>
                    <a:pt x="3444" y="954"/>
                  </a:lnTo>
                  <a:lnTo>
                    <a:pt x="3456" y="960"/>
                  </a:lnTo>
                  <a:lnTo>
                    <a:pt x="3504" y="960"/>
                  </a:lnTo>
                  <a:lnTo>
                    <a:pt x="3504" y="948"/>
                  </a:lnTo>
                  <a:lnTo>
                    <a:pt x="3498" y="948"/>
                  </a:lnTo>
                  <a:lnTo>
                    <a:pt x="3474" y="924"/>
                  </a:lnTo>
                  <a:lnTo>
                    <a:pt x="3474" y="912"/>
                  </a:lnTo>
                  <a:lnTo>
                    <a:pt x="3480" y="906"/>
                  </a:lnTo>
                  <a:lnTo>
                    <a:pt x="3486" y="912"/>
                  </a:lnTo>
                  <a:lnTo>
                    <a:pt x="3510" y="912"/>
                  </a:lnTo>
                  <a:lnTo>
                    <a:pt x="3522" y="918"/>
                  </a:lnTo>
                  <a:lnTo>
                    <a:pt x="3534" y="912"/>
                  </a:lnTo>
                  <a:lnTo>
                    <a:pt x="3540" y="900"/>
                  </a:lnTo>
                  <a:lnTo>
                    <a:pt x="3540" y="894"/>
                  </a:lnTo>
                  <a:lnTo>
                    <a:pt x="3534" y="882"/>
                  </a:lnTo>
                  <a:lnTo>
                    <a:pt x="3558" y="882"/>
                  </a:lnTo>
                  <a:lnTo>
                    <a:pt x="3558" y="864"/>
                  </a:lnTo>
                  <a:lnTo>
                    <a:pt x="3552" y="852"/>
                  </a:lnTo>
                  <a:lnTo>
                    <a:pt x="3546" y="846"/>
                  </a:lnTo>
                  <a:lnTo>
                    <a:pt x="3546" y="840"/>
                  </a:lnTo>
                  <a:lnTo>
                    <a:pt x="3576" y="840"/>
                  </a:lnTo>
                  <a:lnTo>
                    <a:pt x="3594" y="864"/>
                  </a:lnTo>
                  <a:lnTo>
                    <a:pt x="3600" y="840"/>
                  </a:lnTo>
                  <a:lnTo>
                    <a:pt x="3630" y="846"/>
                  </a:lnTo>
                  <a:lnTo>
                    <a:pt x="3624" y="810"/>
                  </a:lnTo>
                  <a:lnTo>
                    <a:pt x="3618" y="798"/>
                  </a:lnTo>
                  <a:lnTo>
                    <a:pt x="3606" y="786"/>
                  </a:lnTo>
                  <a:lnTo>
                    <a:pt x="3606" y="774"/>
                  </a:lnTo>
                  <a:lnTo>
                    <a:pt x="3600" y="756"/>
                  </a:lnTo>
                  <a:lnTo>
                    <a:pt x="3588" y="744"/>
                  </a:lnTo>
                  <a:lnTo>
                    <a:pt x="3576" y="726"/>
                  </a:lnTo>
                  <a:lnTo>
                    <a:pt x="3564" y="720"/>
                  </a:lnTo>
                  <a:lnTo>
                    <a:pt x="3552" y="708"/>
                  </a:lnTo>
                  <a:lnTo>
                    <a:pt x="3546" y="708"/>
                  </a:lnTo>
                  <a:lnTo>
                    <a:pt x="3540" y="696"/>
                  </a:lnTo>
                  <a:lnTo>
                    <a:pt x="3540" y="684"/>
                  </a:lnTo>
                  <a:lnTo>
                    <a:pt x="3564" y="684"/>
                  </a:lnTo>
                  <a:lnTo>
                    <a:pt x="3564" y="672"/>
                  </a:lnTo>
                  <a:lnTo>
                    <a:pt x="3558" y="666"/>
                  </a:lnTo>
                  <a:lnTo>
                    <a:pt x="3564" y="660"/>
                  </a:lnTo>
                  <a:lnTo>
                    <a:pt x="3588" y="660"/>
                  </a:lnTo>
                  <a:lnTo>
                    <a:pt x="3600" y="666"/>
                  </a:lnTo>
                  <a:lnTo>
                    <a:pt x="3618" y="672"/>
                  </a:lnTo>
                  <a:lnTo>
                    <a:pt x="3630" y="672"/>
                  </a:lnTo>
                  <a:lnTo>
                    <a:pt x="3642" y="678"/>
                  </a:lnTo>
                  <a:lnTo>
                    <a:pt x="3648" y="678"/>
                  </a:lnTo>
                  <a:lnTo>
                    <a:pt x="3654" y="672"/>
                  </a:lnTo>
                  <a:lnTo>
                    <a:pt x="3654" y="660"/>
                  </a:lnTo>
                  <a:lnTo>
                    <a:pt x="3648" y="648"/>
                  </a:lnTo>
                  <a:lnTo>
                    <a:pt x="3648" y="630"/>
                  </a:lnTo>
                  <a:lnTo>
                    <a:pt x="3654" y="630"/>
                  </a:lnTo>
                  <a:lnTo>
                    <a:pt x="3660" y="624"/>
                  </a:lnTo>
                  <a:close/>
                </a:path>
              </a:pathLst>
            </a:custGeom>
            <a:solidFill>
              <a:srgbClr val="0062AE"/>
            </a:solidFill>
            <a:ln w="3175" algn="ctr">
              <a:solidFill>
                <a:srgbClr val="A1ADB8"/>
              </a:solidFill>
              <a:round/>
              <a:headEnd/>
              <a:tailEnd/>
            </a:ln>
            <a:effec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dirty="0">
                <a:solidFill>
                  <a:prstClr val="black"/>
                </a:solidFill>
                <a:cs typeface="Calibri" pitchFamily="34" charset="0"/>
              </a:endParaRPr>
            </a:p>
          </p:txBody>
        </p:sp>
        <p:sp>
          <p:nvSpPr>
            <p:cNvPr id="37" name="Cambodia" descr="© INSCALE GmbH, 05.05.2010&#10;http://www.presentationload.com/">
              <a:extLst>
                <a:ext uri="{FF2B5EF4-FFF2-40B4-BE49-F238E27FC236}">
                  <a16:creationId xmlns:a16="http://schemas.microsoft.com/office/drawing/2014/main" id="{DB39E99B-9AA4-F1A1-4658-87EB1467A30E}"/>
                </a:ext>
              </a:extLst>
            </p:cNvPr>
            <p:cNvSpPr>
              <a:spLocks/>
            </p:cNvSpPr>
            <p:nvPr/>
          </p:nvSpPr>
          <p:spPr bwMode="gray">
            <a:xfrm>
              <a:off x="7164833" y="3937532"/>
              <a:ext cx="153988" cy="134938"/>
            </a:xfrm>
            <a:custGeom>
              <a:avLst/>
              <a:gdLst>
                <a:gd name="T0" fmla="*/ 2147483647 w 378"/>
                <a:gd name="T1" fmla="*/ 2147483647 h 336"/>
                <a:gd name="T2" fmla="*/ 2147483647 w 378"/>
                <a:gd name="T3" fmla="*/ 2147483647 h 336"/>
                <a:gd name="T4" fmla="*/ 2147483647 w 378"/>
                <a:gd name="T5" fmla="*/ 2147483647 h 336"/>
                <a:gd name="T6" fmla="*/ 2147483647 w 378"/>
                <a:gd name="T7" fmla="*/ 2147483647 h 336"/>
                <a:gd name="T8" fmla="*/ 2147483647 w 378"/>
                <a:gd name="T9" fmla="*/ 2147483647 h 336"/>
                <a:gd name="T10" fmla="*/ 2147483647 w 378"/>
                <a:gd name="T11" fmla="*/ 2147483647 h 336"/>
                <a:gd name="T12" fmla="*/ 2147483647 w 378"/>
                <a:gd name="T13" fmla="*/ 2147483647 h 336"/>
                <a:gd name="T14" fmla="*/ 2147483647 w 378"/>
                <a:gd name="T15" fmla="*/ 2147483647 h 336"/>
                <a:gd name="T16" fmla="*/ 2147483647 w 378"/>
                <a:gd name="T17" fmla="*/ 2147483647 h 336"/>
                <a:gd name="T18" fmla="*/ 2147483647 w 378"/>
                <a:gd name="T19" fmla="*/ 2147483647 h 336"/>
                <a:gd name="T20" fmla="*/ 2147483647 w 378"/>
                <a:gd name="T21" fmla="*/ 2147483647 h 336"/>
                <a:gd name="T22" fmla="*/ 2147483647 w 378"/>
                <a:gd name="T23" fmla="*/ 2147483647 h 336"/>
                <a:gd name="T24" fmla="*/ 2147483647 w 378"/>
                <a:gd name="T25" fmla="*/ 2147483647 h 336"/>
                <a:gd name="T26" fmla="*/ 2147483647 w 378"/>
                <a:gd name="T27" fmla="*/ 2147483647 h 336"/>
                <a:gd name="T28" fmla="*/ 0 w 378"/>
                <a:gd name="T29" fmla="*/ 2147483647 h 336"/>
                <a:gd name="T30" fmla="*/ 2147483647 w 378"/>
                <a:gd name="T31" fmla="*/ 2147483647 h 336"/>
                <a:gd name="T32" fmla="*/ 2147483647 w 378"/>
                <a:gd name="T33" fmla="*/ 2147483647 h 336"/>
                <a:gd name="T34" fmla="*/ 2147483647 w 378"/>
                <a:gd name="T35" fmla="*/ 2147483647 h 336"/>
                <a:gd name="T36" fmla="*/ 2147483647 w 378"/>
                <a:gd name="T37" fmla="*/ 2147483647 h 336"/>
                <a:gd name="T38" fmla="*/ 2147483647 w 378"/>
                <a:gd name="T39" fmla="*/ 2147483647 h 336"/>
                <a:gd name="T40" fmla="*/ 2147483647 w 378"/>
                <a:gd name="T41" fmla="*/ 2147483647 h 336"/>
                <a:gd name="T42" fmla="*/ 2147483647 w 378"/>
                <a:gd name="T43" fmla="*/ 2147483647 h 336"/>
                <a:gd name="T44" fmla="*/ 2147483647 w 378"/>
                <a:gd name="T45" fmla="*/ 2147483647 h 336"/>
                <a:gd name="T46" fmla="*/ 2147483647 w 378"/>
                <a:gd name="T47" fmla="*/ 2147483647 h 336"/>
                <a:gd name="T48" fmla="*/ 2147483647 w 378"/>
                <a:gd name="T49" fmla="*/ 2147483647 h 336"/>
                <a:gd name="T50" fmla="*/ 2147483647 w 378"/>
                <a:gd name="T51" fmla="*/ 2147483647 h 336"/>
                <a:gd name="T52" fmla="*/ 2147483647 w 378"/>
                <a:gd name="T53" fmla="*/ 2147483647 h 336"/>
                <a:gd name="T54" fmla="*/ 2147483647 w 378"/>
                <a:gd name="T55" fmla="*/ 2147483647 h 336"/>
                <a:gd name="T56" fmla="*/ 2147483647 w 378"/>
                <a:gd name="T57" fmla="*/ 2147483647 h 336"/>
                <a:gd name="T58" fmla="*/ 2147483647 w 378"/>
                <a:gd name="T59" fmla="*/ 2147483647 h 336"/>
                <a:gd name="T60" fmla="*/ 2147483647 w 378"/>
                <a:gd name="T61" fmla="*/ 2147483647 h 336"/>
                <a:gd name="T62" fmla="*/ 2147483647 w 378"/>
                <a:gd name="T63" fmla="*/ 2147483647 h 336"/>
                <a:gd name="T64" fmla="*/ 2147483647 w 378"/>
                <a:gd name="T65" fmla="*/ 2147483647 h 336"/>
                <a:gd name="T66" fmla="*/ 2147483647 w 378"/>
                <a:gd name="T67" fmla="*/ 2147483647 h 336"/>
                <a:gd name="T68" fmla="*/ 2147483647 w 378"/>
                <a:gd name="T69" fmla="*/ 2147483647 h 336"/>
                <a:gd name="T70" fmla="*/ 2147483647 w 378"/>
                <a:gd name="T71" fmla="*/ 2147483647 h 336"/>
                <a:gd name="T72" fmla="*/ 2147483647 w 378"/>
                <a:gd name="T73" fmla="*/ 2147483647 h 336"/>
                <a:gd name="T74" fmla="*/ 2147483647 w 378"/>
                <a:gd name="T75" fmla="*/ 2147483647 h 336"/>
                <a:gd name="T76" fmla="*/ 2147483647 w 378"/>
                <a:gd name="T77" fmla="*/ 2147483647 h 336"/>
                <a:gd name="T78" fmla="*/ 2147483647 w 378"/>
                <a:gd name="T79" fmla="*/ 2147483647 h 336"/>
                <a:gd name="T80" fmla="*/ 2147483647 w 378"/>
                <a:gd name="T81" fmla="*/ 2147483647 h 336"/>
                <a:gd name="T82" fmla="*/ 2147483647 w 378"/>
                <a:gd name="T83" fmla="*/ 2147483647 h 336"/>
                <a:gd name="T84" fmla="*/ 2147483647 w 378"/>
                <a:gd name="T85" fmla="*/ 2147483647 h 336"/>
                <a:gd name="T86" fmla="*/ 2147483647 w 378"/>
                <a:gd name="T87" fmla="*/ 2147483647 h 336"/>
                <a:gd name="T88" fmla="*/ 2147483647 w 378"/>
                <a:gd name="T89" fmla="*/ 2147483647 h 336"/>
                <a:gd name="T90" fmla="*/ 2147483647 w 378"/>
                <a:gd name="T91" fmla="*/ 2147483647 h 336"/>
                <a:gd name="T92" fmla="*/ 2147483647 w 378"/>
                <a:gd name="T93" fmla="*/ 2147483647 h 336"/>
                <a:gd name="T94" fmla="*/ 2147483647 w 378"/>
                <a:gd name="T95" fmla="*/ 0 h 3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378"/>
                <a:gd name="T145" fmla="*/ 0 h 336"/>
                <a:gd name="T146" fmla="*/ 378 w 378"/>
                <a:gd name="T147" fmla="*/ 336 h 3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378" h="336">
                  <a:moveTo>
                    <a:pt x="324" y="0"/>
                  </a:moveTo>
                  <a:lnTo>
                    <a:pt x="312" y="12"/>
                  </a:lnTo>
                  <a:lnTo>
                    <a:pt x="276" y="0"/>
                  </a:lnTo>
                  <a:lnTo>
                    <a:pt x="264" y="12"/>
                  </a:lnTo>
                  <a:lnTo>
                    <a:pt x="246" y="24"/>
                  </a:lnTo>
                  <a:lnTo>
                    <a:pt x="258" y="36"/>
                  </a:lnTo>
                  <a:lnTo>
                    <a:pt x="258" y="48"/>
                  </a:lnTo>
                  <a:lnTo>
                    <a:pt x="252" y="54"/>
                  </a:lnTo>
                  <a:lnTo>
                    <a:pt x="240" y="54"/>
                  </a:lnTo>
                  <a:lnTo>
                    <a:pt x="228" y="42"/>
                  </a:lnTo>
                  <a:lnTo>
                    <a:pt x="228" y="36"/>
                  </a:lnTo>
                  <a:lnTo>
                    <a:pt x="222" y="36"/>
                  </a:lnTo>
                  <a:lnTo>
                    <a:pt x="216" y="30"/>
                  </a:lnTo>
                  <a:lnTo>
                    <a:pt x="192" y="30"/>
                  </a:lnTo>
                  <a:lnTo>
                    <a:pt x="192" y="18"/>
                  </a:lnTo>
                  <a:lnTo>
                    <a:pt x="186" y="18"/>
                  </a:lnTo>
                  <a:lnTo>
                    <a:pt x="186" y="24"/>
                  </a:lnTo>
                  <a:lnTo>
                    <a:pt x="180" y="18"/>
                  </a:lnTo>
                  <a:lnTo>
                    <a:pt x="168" y="12"/>
                  </a:lnTo>
                  <a:lnTo>
                    <a:pt x="138" y="12"/>
                  </a:lnTo>
                  <a:lnTo>
                    <a:pt x="126" y="18"/>
                  </a:lnTo>
                  <a:lnTo>
                    <a:pt x="114" y="18"/>
                  </a:lnTo>
                  <a:lnTo>
                    <a:pt x="108" y="12"/>
                  </a:lnTo>
                  <a:lnTo>
                    <a:pt x="72" y="12"/>
                  </a:lnTo>
                  <a:lnTo>
                    <a:pt x="54" y="18"/>
                  </a:lnTo>
                  <a:lnTo>
                    <a:pt x="42" y="24"/>
                  </a:lnTo>
                  <a:lnTo>
                    <a:pt x="36" y="30"/>
                  </a:lnTo>
                  <a:lnTo>
                    <a:pt x="30" y="42"/>
                  </a:lnTo>
                  <a:lnTo>
                    <a:pt x="30" y="48"/>
                  </a:lnTo>
                  <a:lnTo>
                    <a:pt x="0" y="78"/>
                  </a:lnTo>
                  <a:lnTo>
                    <a:pt x="6" y="114"/>
                  </a:lnTo>
                  <a:lnTo>
                    <a:pt x="18" y="126"/>
                  </a:lnTo>
                  <a:lnTo>
                    <a:pt x="18" y="156"/>
                  </a:lnTo>
                  <a:lnTo>
                    <a:pt x="30" y="168"/>
                  </a:lnTo>
                  <a:lnTo>
                    <a:pt x="30" y="198"/>
                  </a:lnTo>
                  <a:lnTo>
                    <a:pt x="42" y="210"/>
                  </a:lnTo>
                  <a:lnTo>
                    <a:pt x="48" y="222"/>
                  </a:lnTo>
                  <a:lnTo>
                    <a:pt x="54" y="228"/>
                  </a:lnTo>
                  <a:lnTo>
                    <a:pt x="54" y="234"/>
                  </a:lnTo>
                  <a:lnTo>
                    <a:pt x="42" y="246"/>
                  </a:lnTo>
                  <a:lnTo>
                    <a:pt x="54" y="270"/>
                  </a:lnTo>
                  <a:lnTo>
                    <a:pt x="60" y="276"/>
                  </a:lnTo>
                  <a:lnTo>
                    <a:pt x="72" y="282"/>
                  </a:lnTo>
                  <a:lnTo>
                    <a:pt x="78" y="282"/>
                  </a:lnTo>
                  <a:lnTo>
                    <a:pt x="90" y="270"/>
                  </a:lnTo>
                  <a:lnTo>
                    <a:pt x="90" y="264"/>
                  </a:lnTo>
                  <a:lnTo>
                    <a:pt x="90" y="288"/>
                  </a:lnTo>
                  <a:lnTo>
                    <a:pt x="96" y="300"/>
                  </a:lnTo>
                  <a:lnTo>
                    <a:pt x="102" y="306"/>
                  </a:lnTo>
                  <a:lnTo>
                    <a:pt x="114" y="306"/>
                  </a:lnTo>
                  <a:lnTo>
                    <a:pt x="120" y="300"/>
                  </a:lnTo>
                  <a:lnTo>
                    <a:pt x="132" y="300"/>
                  </a:lnTo>
                  <a:lnTo>
                    <a:pt x="138" y="306"/>
                  </a:lnTo>
                  <a:lnTo>
                    <a:pt x="138" y="312"/>
                  </a:lnTo>
                  <a:lnTo>
                    <a:pt x="150" y="336"/>
                  </a:lnTo>
                  <a:lnTo>
                    <a:pt x="168" y="336"/>
                  </a:lnTo>
                  <a:lnTo>
                    <a:pt x="180" y="324"/>
                  </a:lnTo>
                  <a:lnTo>
                    <a:pt x="192" y="318"/>
                  </a:lnTo>
                  <a:lnTo>
                    <a:pt x="210" y="318"/>
                  </a:lnTo>
                  <a:lnTo>
                    <a:pt x="222" y="312"/>
                  </a:lnTo>
                  <a:lnTo>
                    <a:pt x="222" y="306"/>
                  </a:lnTo>
                  <a:lnTo>
                    <a:pt x="216" y="300"/>
                  </a:lnTo>
                  <a:lnTo>
                    <a:pt x="210" y="300"/>
                  </a:lnTo>
                  <a:lnTo>
                    <a:pt x="204" y="294"/>
                  </a:lnTo>
                  <a:lnTo>
                    <a:pt x="240" y="294"/>
                  </a:lnTo>
                  <a:lnTo>
                    <a:pt x="240" y="288"/>
                  </a:lnTo>
                  <a:lnTo>
                    <a:pt x="246" y="282"/>
                  </a:lnTo>
                  <a:lnTo>
                    <a:pt x="258" y="282"/>
                  </a:lnTo>
                  <a:lnTo>
                    <a:pt x="270" y="288"/>
                  </a:lnTo>
                  <a:lnTo>
                    <a:pt x="276" y="294"/>
                  </a:lnTo>
                  <a:lnTo>
                    <a:pt x="288" y="300"/>
                  </a:lnTo>
                  <a:lnTo>
                    <a:pt x="294" y="306"/>
                  </a:lnTo>
                  <a:lnTo>
                    <a:pt x="294" y="294"/>
                  </a:lnTo>
                  <a:lnTo>
                    <a:pt x="276" y="276"/>
                  </a:lnTo>
                  <a:lnTo>
                    <a:pt x="264" y="252"/>
                  </a:lnTo>
                  <a:lnTo>
                    <a:pt x="264" y="228"/>
                  </a:lnTo>
                  <a:lnTo>
                    <a:pt x="306" y="228"/>
                  </a:lnTo>
                  <a:lnTo>
                    <a:pt x="306" y="204"/>
                  </a:lnTo>
                  <a:lnTo>
                    <a:pt x="336" y="204"/>
                  </a:lnTo>
                  <a:lnTo>
                    <a:pt x="336" y="186"/>
                  </a:lnTo>
                  <a:lnTo>
                    <a:pt x="342" y="180"/>
                  </a:lnTo>
                  <a:lnTo>
                    <a:pt x="360" y="180"/>
                  </a:lnTo>
                  <a:lnTo>
                    <a:pt x="372" y="186"/>
                  </a:lnTo>
                  <a:lnTo>
                    <a:pt x="372" y="156"/>
                  </a:lnTo>
                  <a:lnTo>
                    <a:pt x="366" y="150"/>
                  </a:lnTo>
                  <a:lnTo>
                    <a:pt x="366" y="120"/>
                  </a:lnTo>
                  <a:lnTo>
                    <a:pt x="360" y="114"/>
                  </a:lnTo>
                  <a:lnTo>
                    <a:pt x="360" y="102"/>
                  </a:lnTo>
                  <a:lnTo>
                    <a:pt x="366" y="102"/>
                  </a:lnTo>
                  <a:lnTo>
                    <a:pt x="378" y="90"/>
                  </a:lnTo>
                  <a:lnTo>
                    <a:pt x="378" y="84"/>
                  </a:lnTo>
                  <a:lnTo>
                    <a:pt x="366" y="60"/>
                  </a:lnTo>
                  <a:lnTo>
                    <a:pt x="354" y="48"/>
                  </a:lnTo>
                  <a:lnTo>
                    <a:pt x="348" y="48"/>
                  </a:lnTo>
                  <a:lnTo>
                    <a:pt x="348" y="6"/>
                  </a:lnTo>
                  <a:lnTo>
                    <a:pt x="324" y="0"/>
                  </a:lnTo>
                  <a:close/>
                </a:path>
              </a:pathLst>
            </a:custGeom>
            <a:solidFill>
              <a:srgbClr val="F2F2F2"/>
            </a:solidFill>
            <a:ln w="3175" algn="ctr">
              <a:solidFill>
                <a:srgbClr val="A1ADB8"/>
              </a:solidFill>
              <a:round/>
              <a:headEnd/>
              <a:tailEnd/>
            </a:ln>
            <a:effec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dirty="0">
                <a:solidFill>
                  <a:prstClr val="black"/>
                </a:solidFill>
                <a:cs typeface="Calibri" pitchFamily="34" charset="0"/>
              </a:endParaRPr>
            </a:p>
          </p:txBody>
        </p:sp>
        <p:sp>
          <p:nvSpPr>
            <p:cNvPr id="38" name="Belize" descr="© INSCALE GmbH, 05.05.2010&#10;http://www.presentationload.com/">
              <a:extLst>
                <a:ext uri="{FF2B5EF4-FFF2-40B4-BE49-F238E27FC236}">
                  <a16:creationId xmlns:a16="http://schemas.microsoft.com/office/drawing/2014/main" id="{A50E724B-7274-4B2F-E014-E6FC1825A2FC}"/>
                </a:ext>
              </a:extLst>
            </p:cNvPr>
            <p:cNvSpPr>
              <a:spLocks/>
            </p:cNvSpPr>
            <p:nvPr/>
          </p:nvSpPr>
          <p:spPr bwMode="gray">
            <a:xfrm>
              <a:off x="1724468" y="3810532"/>
              <a:ext cx="44450" cy="84138"/>
            </a:xfrm>
            <a:custGeom>
              <a:avLst/>
              <a:gdLst>
                <a:gd name="T0" fmla="*/ 2147483647 w 108"/>
                <a:gd name="T1" fmla="*/ 2147483647 h 210"/>
                <a:gd name="T2" fmla="*/ 2147483647 w 108"/>
                <a:gd name="T3" fmla="*/ 2147483647 h 210"/>
                <a:gd name="T4" fmla="*/ 2147483647 w 108"/>
                <a:gd name="T5" fmla="*/ 2147483647 h 210"/>
                <a:gd name="T6" fmla="*/ 2147483647 w 108"/>
                <a:gd name="T7" fmla="*/ 2147483647 h 210"/>
                <a:gd name="T8" fmla="*/ 2147483647 w 108"/>
                <a:gd name="T9" fmla="*/ 2147483647 h 210"/>
                <a:gd name="T10" fmla="*/ 2147483647 w 108"/>
                <a:gd name="T11" fmla="*/ 0 h 210"/>
                <a:gd name="T12" fmla="*/ 2147483647 w 108"/>
                <a:gd name="T13" fmla="*/ 2147483647 h 210"/>
                <a:gd name="T14" fmla="*/ 2147483647 w 108"/>
                <a:gd name="T15" fmla="*/ 2147483647 h 210"/>
                <a:gd name="T16" fmla="*/ 2147483647 w 108"/>
                <a:gd name="T17" fmla="*/ 2147483647 h 210"/>
                <a:gd name="T18" fmla="*/ 2147483647 w 108"/>
                <a:gd name="T19" fmla="*/ 2147483647 h 210"/>
                <a:gd name="T20" fmla="*/ 2147483647 w 108"/>
                <a:gd name="T21" fmla="*/ 2147483647 h 210"/>
                <a:gd name="T22" fmla="*/ 2147483647 w 108"/>
                <a:gd name="T23" fmla="*/ 2147483647 h 210"/>
                <a:gd name="T24" fmla="*/ 2147483647 w 108"/>
                <a:gd name="T25" fmla="*/ 2147483647 h 210"/>
                <a:gd name="T26" fmla="*/ 2147483647 w 108"/>
                <a:gd name="T27" fmla="*/ 2147483647 h 210"/>
                <a:gd name="T28" fmla="*/ 2147483647 w 108"/>
                <a:gd name="T29" fmla="*/ 2147483647 h 210"/>
                <a:gd name="T30" fmla="*/ 2147483647 w 108"/>
                <a:gd name="T31" fmla="*/ 2147483647 h 210"/>
                <a:gd name="T32" fmla="*/ 2147483647 w 108"/>
                <a:gd name="T33" fmla="*/ 2147483647 h 210"/>
                <a:gd name="T34" fmla="*/ 2147483647 w 108"/>
                <a:gd name="T35" fmla="*/ 2147483647 h 210"/>
                <a:gd name="T36" fmla="*/ 0 w 108"/>
                <a:gd name="T37" fmla="*/ 2147483647 h 210"/>
                <a:gd name="T38" fmla="*/ 2147483647 w 108"/>
                <a:gd name="T39" fmla="*/ 2147483647 h 210"/>
                <a:gd name="T40" fmla="*/ 2147483647 w 108"/>
                <a:gd name="T41" fmla="*/ 2147483647 h 210"/>
                <a:gd name="T42" fmla="*/ 2147483647 w 108"/>
                <a:gd name="T43" fmla="*/ 2147483647 h 210"/>
                <a:gd name="T44" fmla="*/ 2147483647 w 108"/>
                <a:gd name="T45" fmla="*/ 2147483647 h 210"/>
                <a:gd name="T46" fmla="*/ 2147483647 w 108"/>
                <a:gd name="T47" fmla="*/ 2147483647 h 210"/>
                <a:gd name="T48" fmla="*/ 2147483647 w 108"/>
                <a:gd name="T49" fmla="*/ 2147483647 h 210"/>
                <a:gd name="T50" fmla="*/ 2147483647 w 108"/>
                <a:gd name="T51" fmla="*/ 2147483647 h 210"/>
                <a:gd name="T52" fmla="*/ 2147483647 w 108"/>
                <a:gd name="T53" fmla="*/ 2147483647 h 210"/>
                <a:gd name="T54" fmla="*/ 2147483647 w 108"/>
                <a:gd name="T55" fmla="*/ 2147483647 h 210"/>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08"/>
                <a:gd name="T85" fmla="*/ 0 h 210"/>
                <a:gd name="T86" fmla="*/ 108 w 108"/>
                <a:gd name="T87" fmla="*/ 210 h 210"/>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08" h="210">
                  <a:moveTo>
                    <a:pt x="108" y="30"/>
                  </a:moveTo>
                  <a:lnTo>
                    <a:pt x="108" y="24"/>
                  </a:lnTo>
                  <a:lnTo>
                    <a:pt x="102" y="24"/>
                  </a:lnTo>
                  <a:lnTo>
                    <a:pt x="90" y="18"/>
                  </a:lnTo>
                  <a:lnTo>
                    <a:pt x="84" y="12"/>
                  </a:lnTo>
                  <a:lnTo>
                    <a:pt x="78" y="0"/>
                  </a:lnTo>
                  <a:lnTo>
                    <a:pt x="78" y="6"/>
                  </a:lnTo>
                  <a:lnTo>
                    <a:pt x="72" y="12"/>
                  </a:lnTo>
                  <a:lnTo>
                    <a:pt x="72" y="24"/>
                  </a:lnTo>
                  <a:lnTo>
                    <a:pt x="66" y="36"/>
                  </a:lnTo>
                  <a:lnTo>
                    <a:pt x="54" y="42"/>
                  </a:lnTo>
                  <a:lnTo>
                    <a:pt x="48" y="48"/>
                  </a:lnTo>
                  <a:lnTo>
                    <a:pt x="42" y="48"/>
                  </a:lnTo>
                  <a:lnTo>
                    <a:pt x="42" y="42"/>
                  </a:lnTo>
                  <a:lnTo>
                    <a:pt x="36" y="36"/>
                  </a:lnTo>
                  <a:lnTo>
                    <a:pt x="30" y="36"/>
                  </a:lnTo>
                  <a:lnTo>
                    <a:pt x="30" y="42"/>
                  </a:lnTo>
                  <a:lnTo>
                    <a:pt x="24" y="54"/>
                  </a:lnTo>
                  <a:lnTo>
                    <a:pt x="0" y="210"/>
                  </a:lnTo>
                  <a:lnTo>
                    <a:pt x="30" y="210"/>
                  </a:lnTo>
                  <a:lnTo>
                    <a:pt x="42" y="168"/>
                  </a:lnTo>
                  <a:lnTo>
                    <a:pt x="60" y="174"/>
                  </a:lnTo>
                  <a:lnTo>
                    <a:pt x="84" y="150"/>
                  </a:lnTo>
                  <a:lnTo>
                    <a:pt x="84" y="90"/>
                  </a:lnTo>
                  <a:lnTo>
                    <a:pt x="90" y="78"/>
                  </a:lnTo>
                  <a:lnTo>
                    <a:pt x="96" y="60"/>
                  </a:lnTo>
                  <a:lnTo>
                    <a:pt x="108" y="36"/>
                  </a:lnTo>
                  <a:lnTo>
                    <a:pt x="108" y="30"/>
                  </a:lnTo>
                  <a:close/>
                </a:path>
              </a:pathLst>
            </a:custGeom>
            <a:solidFill>
              <a:schemeClr val="bg1">
                <a:lumMod val="95000"/>
              </a:schemeClr>
            </a:solidFill>
            <a:ln w="3175" algn="ctr">
              <a:solidFill>
                <a:srgbClr val="A1ADB8"/>
              </a:solidFill>
              <a:round/>
              <a:headEnd/>
              <a:tailEnd/>
            </a:ln>
            <a:effec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dirty="0">
                <a:solidFill>
                  <a:prstClr val="black"/>
                </a:solidFill>
                <a:cs typeface="Calibri" pitchFamily="34" charset="0"/>
              </a:endParaRPr>
            </a:p>
          </p:txBody>
        </p:sp>
        <p:sp>
          <p:nvSpPr>
            <p:cNvPr id="39" name="Australia" descr="© INSCALE GmbH, 05.05.2010&#10;http://www.presentationload.com/">
              <a:extLst>
                <a:ext uri="{FF2B5EF4-FFF2-40B4-BE49-F238E27FC236}">
                  <a16:creationId xmlns:a16="http://schemas.microsoft.com/office/drawing/2014/main" id="{92F779BF-2C0E-6684-9961-CD9176C1D2ED}"/>
                </a:ext>
              </a:extLst>
            </p:cNvPr>
            <p:cNvSpPr>
              <a:spLocks noEditPoints="1"/>
            </p:cNvSpPr>
            <p:nvPr/>
          </p:nvSpPr>
          <p:spPr bwMode="gray">
            <a:xfrm>
              <a:off x="7368033" y="4755095"/>
              <a:ext cx="1143000" cy="1071563"/>
            </a:xfrm>
            <a:custGeom>
              <a:avLst/>
              <a:gdLst>
                <a:gd name="T0" fmla="*/ 2147483647 w 2838"/>
                <a:gd name="T1" fmla="*/ 2147483647 h 2664"/>
                <a:gd name="T2" fmla="*/ 2147483647 w 2838"/>
                <a:gd name="T3" fmla="*/ 2147483647 h 2664"/>
                <a:gd name="T4" fmla="*/ 2147483647 w 2838"/>
                <a:gd name="T5" fmla="*/ 2147483647 h 2664"/>
                <a:gd name="T6" fmla="*/ 2147483647 w 2838"/>
                <a:gd name="T7" fmla="*/ 2147483647 h 2664"/>
                <a:gd name="T8" fmla="*/ 2147483647 w 2838"/>
                <a:gd name="T9" fmla="*/ 2147483647 h 2664"/>
                <a:gd name="T10" fmla="*/ 2147483647 w 2838"/>
                <a:gd name="T11" fmla="*/ 2147483647 h 2664"/>
                <a:gd name="T12" fmla="*/ 2147483647 w 2838"/>
                <a:gd name="T13" fmla="*/ 2147483647 h 2664"/>
                <a:gd name="T14" fmla="*/ 2147483647 w 2838"/>
                <a:gd name="T15" fmla="*/ 2147483647 h 2664"/>
                <a:gd name="T16" fmla="*/ 2147483647 w 2838"/>
                <a:gd name="T17" fmla="*/ 2147483647 h 2664"/>
                <a:gd name="T18" fmla="*/ 2147483647 w 2838"/>
                <a:gd name="T19" fmla="*/ 2147483647 h 2664"/>
                <a:gd name="T20" fmla="*/ 2147483647 w 2838"/>
                <a:gd name="T21" fmla="*/ 2147483647 h 2664"/>
                <a:gd name="T22" fmla="*/ 2147483647 w 2838"/>
                <a:gd name="T23" fmla="*/ 2147483647 h 2664"/>
                <a:gd name="T24" fmla="*/ 2147483647 w 2838"/>
                <a:gd name="T25" fmla="*/ 2147483647 h 2664"/>
                <a:gd name="T26" fmla="*/ 2147483647 w 2838"/>
                <a:gd name="T27" fmla="*/ 2147483647 h 2664"/>
                <a:gd name="T28" fmla="*/ 2147483647 w 2838"/>
                <a:gd name="T29" fmla="*/ 2147483647 h 2664"/>
                <a:gd name="T30" fmla="*/ 2147483647 w 2838"/>
                <a:gd name="T31" fmla="*/ 2147483647 h 2664"/>
                <a:gd name="T32" fmla="*/ 2147483647 w 2838"/>
                <a:gd name="T33" fmla="*/ 2147483647 h 2664"/>
                <a:gd name="T34" fmla="*/ 2147483647 w 2838"/>
                <a:gd name="T35" fmla="*/ 2147483647 h 2664"/>
                <a:gd name="T36" fmla="*/ 2147483647 w 2838"/>
                <a:gd name="T37" fmla="*/ 2147483647 h 2664"/>
                <a:gd name="T38" fmla="*/ 2147483647 w 2838"/>
                <a:gd name="T39" fmla="*/ 2147483647 h 2664"/>
                <a:gd name="T40" fmla="*/ 2147483647 w 2838"/>
                <a:gd name="T41" fmla="*/ 2147483647 h 2664"/>
                <a:gd name="T42" fmla="*/ 2147483647 w 2838"/>
                <a:gd name="T43" fmla="*/ 2147483647 h 2664"/>
                <a:gd name="T44" fmla="*/ 2147483647 w 2838"/>
                <a:gd name="T45" fmla="*/ 2147483647 h 2664"/>
                <a:gd name="T46" fmla="*/ 2147483647 w 2838"/>
                <a:gd name="T47" fmla="*/ 2147483647 h 2664"/>
                <a:gd name="T48" fmla="*/ 2147483647 w 2838"/>
                <a:gd name="T49" fmla="*/ 2147483647 h 2664"/>
                <a:gd name="T50" fmla="*/ 2147483647 w 2838"/>
                <a:gd name="T51" fmla="*/ 2147483647 h 2664"/>
                <a:gd name="T52" fmla="*/ 2147483647 w 2838"/>
                <a:gd name="T53" fmla="*/ 2147483647 h 2664"/>
                <a:gd name="T54" fmla="*/ 2147483647 w 2838"/>
                <a:gd name="T55" fmla="*/ 2147483647 h 2664"/>
                <a:gd name="T56" fmla="*/ 2147483647 w 2838"/>
                <a:gd name="T57" fmla="*/ 2147483647 h 2664"/>
                <a:gd name="T58" fmla="*/ 2147483647 w 2838"/>
                <a:gd name="T59" fmla="*/ 2147483647 h 2664"/>
                <a:gd name="T60" fmla="*/ 2147483647 w 2838"/>
                <a:gd name="T61" fmla="*/ 2147483647 h 2664"/>
                <a:gd name="T62" fmla="*/ 2147483647 w 2838"/>
                <a:gd name="T63" fmla="*/ 2147483647 h 2664"/>
                <a:gd name="T64" fmla="*/ 2147483647 w 2838"/>
                <a:gd name="T65" fmla="*/ 2147483647 h 2664"/>
                <a:gd name="T66" fmla="*/ 2147483647 w 2838"/>
                <a:gd name="T67" fmla="*/ 2147483647 h 2664"/>
                <a:gd name="T68" fmla="*/ 2147483647 w 2838"/>
                <a:gd name="T69" fmla="*/ 2147483647 h 2664"/>
                <a:gd name="T70" fmla="*/ 2147483647 w 2838"/>
                <a:gd name="T71" fmla="*/ 2147483647 h 2664"/>
                <a:gd name="T72" fmla="*/ 2147483647 w 2838"/>
                <a:gd name="T73" fmla="*/ 2147483647 h 2664"/>
                <a:gd name="T74" fmla="*/ 2147483647 w 2838"/>
                <a:gd name="T75" fmla="*/ 2147483647 h 2664"/>
                <a:gd name="T76" fmla="*/ 2147483647 w 2838"/>
                <a:gd name="T77" fmla="*/ 2147483647 h 2664"/>
                <a:gd name="T78" fmla="*/ 2147483647 w 2838"/>
                <a:gd name="T79" fmla="*/ 2147483647 h 2664"/>
                <a:gd name="T80" fmla="*/ 2147483647 w 2838"/>
                <a:gd name="T81" fmla="*/ 2147483647 h 2664"/>
                <a:gd name="T82" fmla="*/ 2147483647 w 2838"/>
                <a:gd name="T83" fmla="*/ 2147483647 h 2664"/>
                <a:gd name="T84" fmla="*/ 2147483647 w 2838"/>
                <a:gd name="T85" fmla="*/ 2147483647 h 2664"/>
                <a:gd name="T86" fmla="*/ 2147483647 w 2838"/>
                <a:gd name="T87" fmla="*/ 2147483647 h 2664"/>
                <a:gd name="T88" fmla="*/ 2147483647 w 2838"/>
                <a:gd name="T89" fmla="*/ 2147483647 h 2664"/>
                <a:gd name="T90" fmla="*/ 2147483647 w 2838"/>
                <a:gd name="T91" fmla="*/ 2147483647 h 2664"/>
                <a:gd name="T92" fmla="*/ 2147483647 w 2838"/>
                <a:gd name="T93" fmla="*/ 2147483647 h 2664"/>
                <a:gd name="T94" fmla="*/ 2147483647 w 2838"/>
                <a:gd name="T95" fmla="*/ 2147483647 h 2664"/>
                <a:gd name="T96" fmla="*/ 2147483647 w 2838"/>
                <a:gd name="T97" fmla="*/ 2147483647 h 2664"/>
                <a:gd name="T98" fmla="*/ 2147483647 w 2838"/>
                <a:gd name="T99" fmla="*/ 2147483647 h 2664"/>
                <a:gd name="T100" fmla="*/ 2147483647 w 2838"/>
                <a:gd name="T101" fmla="*/ 2147483647 h 2664"/>
                <a:gd name="T102" fmla="*/ 2147483647 w 2838"/>
                <a:gd name="T103" fmla="*/ 2147483647 h 2664"/>
                <a:gd name="T104" fmla="*/ 2147483647 w 2838"/>
                <a:gd name="T105" fmla="*/ 2147483647 h 2664"/>
                <a:gd name="T106" fmla="*/ 2147483647 w 2838"/>
                <a:gd name="T107" fmla="*/ 2147483647 h 2664"/>
                <a:gd name="T108" fmla="*/ 2147483647 w 2838"/>
                <a:gd name="T109" fmla="*/ 2147483647 h 2664"/>
                <a:gd name="T110" fmla="*/ 2147483647 w 2838"/>
                <a:gd name="T111" fmla="*/ 2147483647 h 2664"/>
                <a:gd name="T112" fmla="*/ 2147483647 w 2838"/>
                <a:gd name="T113" fmla="*/ 2147483647 h 2664"/>
                <a:gd name="T114" fmla="*/ 2147483647 w 2838"/>
                <a:gd name="T115" fmla="*/ 2147483647 h 2664"/>
                <a:gd name="T116" fmla="*/ 2147483647 w 2838"/>
                <a:gd name="T117" fmla="*/ 2147483647 h 26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2838"/>
                <a:gd name="T178" fmla="*/ 0 h 2664"/>
                <a:gd name="T179" fmla="*/ 2838 w 2838"/>
                <a:gd name="T180" fmla="*/ 2664 h 26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2838" h="2664">
                  <a:moveTo>
                    <a:pt x="1530" y="66"/>
                  </a:moveTo>
                  <a:lnTo>
                    <a:pt x="1524" y="60"/>
                  </a:lnTo>
                  <a:lnTo>
                    <a:pt x="1518" y="60"/>
                  </a:lnTo>
                  <a:lnTo>
                    <a:pt x="1506" y="66"/>
                  </a:lnTo>
                  <a:lnTo>
                    <a:pt x="1500" y="72"/>
                  </a:lnTo>
                  <a:lnTo>
                    <a:pt x="1494" y="84"/>
                  </a:lnTo>
                  <a:lnTo>
                    <a:pt x="1494" y="102"/>
                  </a:lnTo>
                  <a:lnTo>
                    <a:pt x="1506" y="102"/>
                  </a:lnTo>
                  <a:lnTo>
                    <a:pt x="1512" y="90"/>
                  </a:lnTo>
                  <a:lnTo>
                    <a:pt x="1524" y="78"/>
                  </a:lnTo>
                  <a:lnTo>
                    <a:pt x="1530" y="66"/>
                  </a:lnTo>
                  <a:close/>
                  <a:moveTo>
                    <a:pt x="1476" y="2016"/>
                  </a:moveTo>
                  <a:lnTo>
                    <a:pt x="1464" y="2016"/>
                  </a:lnTo>
                  <a:lnTo>
                    <a:pt x="1440" y="2028"/>
                  </a:lnTo>
                  <a:lnTo>
                    <a:pt x="1440" y="2034"/>
                  </a:lnTo>
                  <a:lnTo>
                    <a:pt x="1452" y="2046"/>
                  </a:lnTo>
                  <a:lnTo>
                    <a:pt x="1452" y="2052"/>
                  </a:lnTo>
                  <a:lnTo>
                    <a:pt x="1470" y="2052"/>
                  </a:lnTo>
                  <a:lnTo>
                    <a:pt x="1482" y="2046"/>
                  </a:lnTo>
                  <a:lnTo>
                    <a:pt x="1488" y="2040"/>
                  </a:lnTo>
                  <a:lnTo>
                    <a:pt x="1506" y="2040"/>
                  </a:lnTo>
                  <a:lnTo>
                    <a:pt x="1512" y="2034"/>
                  </a:lnTo>
                  <a:lnTo>
                    <a:pt x="1530" y="2034"/>
                  </a:lnTo>
                  <a:lnTo>
                    <a:pt x="1536" y="2028"/>
                  </a:lnTo>
                  <a:lnTo>
                    <a:pt x="1512" y="2028"/>
                  </a:lnTo>
                  <a:lnTo>
                    <a:pt x="1500" y="2016"/>
                  </a:lnTo>
                  <a:lnTo>
                    <a:pt x="1476" y="2016"/>
                  </a:lnTo>
                  <a:close/>
                  <a:moveTo>
                    <a:pt x="2802" y="1164"/>
                  </a:moveTo>
                  <a:lnTo>
                    <a:pt x="2802" y="1134"/>
                  </a:lnTo>
                  <a:lnTo>
                    <a:pt x="2796" y="1116"/>
                  </a:lnTo>
                  <a:lnTo>
                    <a:pt x="2796" y="1092"/>
                  </a:lnTo>
                  <a:lnTo>
                    <a:pt x="2790" y="1086"/>
                  </a:lnTo>
                  <a:lnTo>
                    <a:pt x="2778" y="1086"/>
                  </a:lnTo>
                  <a:lnTo>
                    <a:pt x="2772" y="1080"/>
                  </a:lnTo>
                  <a:lnTo>
                    <a:pt x="2760" y="1080"/>
                  </a:lnTo>
                  <a:lnTo>
                    <a:pt x="2760" y="1062"/>
                  </a:lnTo>
                  <a:lnTo>
                    <a:pt x="2742" y="1050"/>
                  </a:lnTo>
                  <a:lnTo>
                    <a:pt x="2742" y="1014"/>
                  </a:lnTo>
                  <a:lnTo>
                    <a:pt x="2736" y="1008"/>
                  </a:lnTo>
                  <a:lnTo>
                    <a:pt x="2724" y="1002"/>
                  </a:lnTo>
                  <a:lnTo>
                    <a:pt x="2718" y="996"/>
                  </a:lnTo>
                  <a:lnTo>
                    <a:pt x="2706" y="996"/>
                  </a:lnTo>
                  <a:lnTo>
                    <a:pt x="2712" y="996"/>
                  </a:lnTo>
                  <a:lnTo>
                    <a:pt x="2718" y="990"/>
                  </a:lnTo>
                  <a:lnTo>
                    <a:pt x="2730" y="990"/>
                  </a:lnTo>
                  <a:lnTo>
                    <a:pt x="2742" y="984"/>
                  </a:lnTo>
                  <a:lnTo>
                    <a:pt x="2760" y="966"/>
                  </a:lnTo>
                  <a:lnTo>
                    <a:pt x="2754" y="954"/>
                  </a:lnTo>
                  <a:lnTo>
                    <a:pt x="2736" y="936"/>
                  </a:lnTo>
                  <a:lnTo>
                    <a:pt x="2730" y="936"/>
                  </a:lnTo>
                  <a:lnTo>
                    <a:pt x="2730" y="930"/>
                  </a:lnTo>
                  <a:lnTo>
                    <a:pt x="2712" y="912"/>
                  </a:lnTo>
                  <a:lnTo>
                    <a:pt x="2700" y="906"/>
                  </a:lnTo>
                  <a:lnTo>
                    <a:pt x="2694" y="912"/>
                  </a:lnTo>
                  <a:lnTo>
                    <a:pt x="2694" y="936"/>
                  </a:lnTo>
                  <a:lnTo>
                    <a:pt x="2670" y="930"/>
                  </a:lnTo>
                  <a:lnTo>
                    <a:pt x="2670" y="924"/>
                  </a:lnTo>
                  <a:lnTo>
                    <a:pt x="2676" y="918"/>
                  </a:lnTo>
                  <a:lnTo>
                    <a:pt x="2676" y="906"/>
                  </a:lnTo>
                  <a:lnTo>
                    <a:pt x="2682" y="894"/>
                  </a:lnTo>
                  <a:lnTo>
                    <a:pt x="2688" y="876"/>
                  </a:lnTo>
                  <a:lnTo>
                    <a:pt x="2688" y="858"/>
                  </a:lnTo>
                  <a:lnTo>
                    <a:pt x="2682" y="852"/>
                  </a:lnTo>
                  <a:lnTo>
                    <a:pt x="2676" y="840"/>
                  </a:lnTo>
                  <a:lnTo>
                    <a:pt x="2670" y="840"/>
                  </a:lnTo>
                  <a:lnTo>
                    <a:pt x="2652" y="822"/>
                  </a:lnTo>
                  <a:lnTo>
                    <a:pt x="2652" y="816"/>
                  </a:lnTo>
                  <a:lnTo>
                    <a:pt x="2658" y="804"/>
                  </a:lnTo>
                  <a:lnTo>
                    <a:pt x="2658" y="792"/>
                  </a:lnTo>
                  <a:lnTo>
                    <a:pt x="2664" y="774"/>
                  </a:lnTo>
                  <a:lnTo>
                    <a:pt x="2664" y="762"/>
                  </a:lnTo>
                  <a:lnTo>
                    <a:pt x="2652" y="750"/>
                  </a:lnTo>
                  <a:lnTo>
                    <a:pt x="2628" y="732"/>
                  </a:lnTo>
                  <a:lnTo>
                    <a:pt x="2598" y="720"/>
                  </a:lnTo>
                  <a:lnTo>
                    <a:pt x="2580" y="708"/>
                  </a:lnTo>
                  <a:lnTo>
                    <a:pt x="2568" y="702"/>
                  </a:lnTo>
                  <a:lnTo>
                    <a:pt x="2556" y="708"/>
                  </a:lnTo>
                  <a:lnTo>
                    <a:pt x="2550" y="696"/>
                  </a:lnTo>
                  <a:lnTo>
                    <a:pt x="2538" y="684"/>
                  </a:lnTo>
                  <a:lnTo>
                    <a:pt x="2532" y="672"/>
                  </a:lnTo>
                  <a:lnTo>
                    <a:pt x="2520" y="660"/>
                  </a:lnTo>
                  <a:lnTo>
                    <a:pt x="2514" y="642"/>
                  </a:lnTo>
                  <a:lnTo>
                    <a:pt x="2514" y="594"/>
                  </a:lnTo>
                  <a:lnTo>
                    <a:pt x="2520" y="576"/>
                  </a:lnTo>
                  <a:lnTo>
                    <a:pt x="2526" y="564"/>
                  </a:lnTo>
                  <a:lnTo>
                    <a:pt x="2526" y="546"/>
                  </a:lnTo>
                  <a:lnTo>
                    <a:pt x="2520" y="504"/>
                  </a:lnTo>
                  <a:lnTo>
                    <a:pt x="2502" y="462"/>
                  </a:lnTo>
                  <a:lnTo>
                    <a:pt x="2490" y="426"/>
                  </a:lnTo>
                  <a:lnTo>
                    <a:pt x="2490" y="402"/>
                  </a:lnTo>
                  <a:lnTo>
                    <a:pt x="2496" y="390"/>
                  </a:lnTo>
                  <a:lnTo>
                    <a:pt x="2502" y="384"/>
                  </a:lnTo>
                  <a:lnTo>
                    <a:pt x="2502" y="324"/>
                  </a:lnTo>
                  <a:lnTo>
                    <a:pt x="2496" y="312"/>
                  </a:lnTo>
                  <a:lnTo>
                    <a:pt x="2496" y="300"/>
                  </a:lnTo>
                  <a:lnTo>
                    <a:pt x="2472" y="294"/>
                  </a:lnTo>
                  <a:lnTo>
                    <a:pt x="2460" y="288"/>
                  </a:lnTo>
                  <a:lnTo>
                    <a:pt x="2454" y="276"/>
                  </a:lnTo>
                  <a:lnTo>
                    <a:pt x="2442" y="270"/>
                  </a:lnTo>
                  <a:lnTo>
                    <a:pt x="2424" y="270"/>
                  </a:lnTo>
                  <a:lnTo>
                    <a:pt x="2418" y="282"/>
                  </a:lnTo>
                  <a:lnTo>
                    <a:pt x="2412" y="288"/>
                  </a:lnTo>
                  <a:lnTo>
                    <a:pt x="2412" y="282"/>
                  </a:lnTo>
                  <a:lnTo>
                    <a:pt x="2406" y="276"/>
                  </a:lnTo>
                  <a:lnTo>
                    <a:pt x="2400" y="264"/>
                  </a:lnTo>
                  <a:lnTo>
                    <a:pt x="2400" y="228"/>
                  </a:lnTo>
                  <a:lnTo>
                    <a:pt x="2406" y="216"/>
                  </a:lnTo>
                  <a:lnTo>
                    <a:pt x="2406" y="204"/>
                  </a:lnTo>
                  <a:lnTo>
                    <a:pt x="2388" y="180"/>
                  </a:lnTo>
                  <a:lnTo>
                    <a:pt x="2394" y="96"/>
                  </a:lnTo>
                  <a:lnTo>
                    <a:pt x="2382" y="90"/>
                  </a:lnTo>
                  <a:lnTo>
                    <a:pt x="2364" y="72"/>
                  </a:lnTo>
                  <a:lnTo>
                    <a:pt x="2364" y="66"/>
                  </a:lnTo>
                  <a:lnTo>
                    <a:pt x="2370" y="48"/>
                  </a:lnTo>
                  <a:lnTo>
                    <a:pt x="2370" y="24"/>
                  </a:lnTo>
                  <a:lnTo>
                    <a:pt x="2364" y="18"/>
                  </a:lnTo>
                  <a:lnTo>
                    <a:pt x="2346" y="18"/>
                  </a:lnTo>
                  <a:lnTo>
                    <a:pt x="2346" y="0"/>
                  </a:lnTo>
                  <a:lnTo>
                    <a:pt x="2316" y="12"/>
                  </a:lnTo>
                  <a:lnTo>
                    <a:pt x="2310" y="30"/>
                  </a:lnTo>
                  <a:lnTo>
                    <a:pt x="2298" y="36"/>
                  </a:lnTo>
                  <a:lnTo>
                    <a:pt x="2292" y="42"/>
                  </a:lnTo>
                  <a:lnTo>
                    <a:pt x="2280" y="48"/>
                  </a:lnTo>
                  <a:lnTo>
                    <a:pt x="2280" y="66"/>
                  </a:lnTo>
                  <a:lnTo>
                    <a:pt x="2286" y="78"/>
                  </a:lnTo>
                  <a:lnTo>
                    <a:pt x="2286" y="90"/>
                  </a:lnTo>
                  <a:lnTo>
                    <a:pt x="2292" y="102"/>
                  </a:lnTo>
                  <a:lnTo>
                    <a:pt x="2292" y="114"/>
                  </a:lnTo>
                  <a:lnTo>
                    <a:pt x="2286" y="126"/>
                  </a:lnTo>
                  <a:lnTo>
                    <a:pt x="2274" y="138"/>
                  </a:lnTo>
                  <a:lnTo>
                    <a:pt x="2268" y="150"/>
                  </a:lnTo>
                  <a:lnTo>
                    <a:pt x="2238" y="180"/>
                  </a:lnTo>
                  <a:lnTo>
                    <a:pt x="2256" y="192"/>
                  </a:lnTo>
                  <a:lnTo>
                    <a:pt x="2256" y="198"/>
                  </a:lnTo>
                  <a:lnTo>
                    <a:pt x="2250" y="204"/>
                  </a:lnTo>
                  <a:lnTo>
                    <a:pt x="2238" y="228"/>
                  </a:lnTo>
                  <a:lnTo>
                    <a:pt x="2232" y="234"/>
                  </a:lnTo>
                  <a:lnTo>
                    <a:pt x="2232" y="264"/>
                  </a:lnTo>
                  <a:lnTo>
                    <a:pt x="2238" y="276"/>
                  </a:lnTo>
                  <a:lnTo>
                    <a:pt x="2238" y="288"/>
                  </a:lnTo>
                  <a:lnTo>
                    <a:pt x="2232" y="300"/>
                  </a:lnTo>
                  <a:lnTo>
                    <a:pt x="2214" y="408"/>
                  </a:lnTo>
                  <a:lnTo>
                    <a:pt x="2208" y="432"/>
                  </a:lnTo>
                  <a:lnTo>
                    <a:pt x="2202" y="438"/>
                  </a:lnTo>
                  <a:lnTo>
                    <a:pt x="2190" y="462"/>
                  </a:lnTo>
                  <a:lnTo>
                    <a:pt x="2178" y="474"/>
                  </a:lnTo>
                  <a:lnTo>
                    <a:pt x="2172" y="486"/>
                  </a:lnTo>
                  <a:lnTo>
                    <a:pt x="2166" y="492"/>
                  </a:lnTo>
                  <a:lnTo>
                    <a:pt x="2166" y="516"/>
                  </a:lnTo>
                  <a:lnTo>
                    <a:pt x="2160" y="534"/>
                  </a:lnTo>
                  <a:lnTo>
                    <a:pt x="2154" y="546"/>
                  </a:lnTo>
                  <a:lnTo>
                    <a:pt x="2142" y="552"/>
                  </a:lnTo>
                  <a:lnTo>
                    <a:pt x="2088" y="570"/>
                  </a:lnTo>
                  <a:lnTo>
                    <a:pt x="2076" y="570"/>
                  </a:lnTo>
                  <a:lnTo>
                    <a:pt x="2064" y="576"/>
                  </a:lnTo>
                  <a:lnTo>
                    <a:pt x="2058" y="576"/>
                  </a:lnTo>
                  <a:lnTo>
                    <a:pt x="2058" y="570"/>
                  </a:lnTo>
                  <a:lnTo>
                    <a:pt x="2052" y="564"/>
                  </a:lnTo>
                  <a:lnTo>
                    <a:pt x="2028" y="516"/>
                  </a:lnTo>
                  <a:lnTo>
                    <a:pt x="2022" y="510"/>
                  </a:lnTo>
                  <a:lnTo>
                    <a:pt x="1998" y="492"/>
                  </a:lnTo>
                  <a:lnTo>
                    <a:pt x="1956" y="474"/>
                  </a:lnTo>
                  <a:lnTo>
                    <a:pt x="1920" y="462"/>
                  </a:lnTo>
                  <a:lnTo>
                    <a:pt x="1908" y="456"/>
                  </a:lnTo>
                  <a:lnTo>
                    <a:pt x="1896" y="438"/>
                  </a:lnTo>
                  <a:lnTo>
                    <a:pt x="1884" y="426"/>
                  </a:lnTo>
                  <a:lnTo>
                    <a:pt x="1872" y="402"/>
                  </a:lnTo>
                  <a:lnTo>
                    <a:pt x="1866" y="396"/>
                  </a:lnTo>
                  <a:lnTo>
                    <a:pt x="1830" y="396"/>
                  </a:lnTo>
                  <a:lnTo>
                    <a:pt x="1806" y="348"/>
                  </a:lnTo>
                  <a:lnTo>
                    <a:pt x="1824" y="330"/>
                  </a:lnTo>
                  <a:lnTo>
                    <a:pt x="1824" y="306"/>
                  </a:lnTo>
                  <a:lnTo>
                    <a:pt x="1830" y="294"/>
                  </a:lnTo>
                  <a:lnTo>
                    <a:pt x="1836" y="288"/>
                  </a:lnTo>
                  <a:lnTo>
                    <a:pt x="1848" y="282"/>
                  </a:lnTo>
                  <a:lnTo>
                    <a:pt x="1854" y="276"/>
                  </a:lnTo>
                  <a:lnTo>
                    <a:pt x="1848" y="228"/>
                  </a:lnTo>
                  <a:lnTo>
                    <a:pt x="1866" y="210"/>
                  </a:lnTo>
                  <a:lnTo>
                    <a:pt x="1872" y="216"/>
                  </a:lnTo>
                  <a:lnTo>
                    <a:pt x="1884" y="216"/>
                  </a:lnTo>
                  <a:lnTo>
                    <a:pt x="1890" y="222"/>
                  </a:lnTo>
                  <a:lnTo>
                    <a:pt x="1896" y="222"/>
                  </a:lnTo>
                  <a:lnTo>
                    <a:pt x="1902" y="216"/>
                  </a:lnTo>
                  <a:lnTo>
                    <a:pt x="1908" y="204"/>
                  </a:lnTo>
                  <a:lnTo>
                    <a:pt x="1908" y="180"/>
                  </a:lnTo>
                  <a:lnTo>
                    <a:pt x="1944" y="144"/>
                  </a:lnTo>
                  <a:lnTo>
                    <a:pt x="1938" y="132"/>
                  </a:lnTo>
                  <a:lnTo>
                    <a:pt x="1914" y="108"/>
                  </a:lnTo>
                  <a:lnTo>
                    <a:pt x="1890" y="108"/>
                  </a:lnTo>
                  <a:lnTo>
                    <a:pt x="1872" y="114"/>
                  </a:lnTo>
                  <a:lnTo>
                    <a:pt x="1848" y="126"/>
                  </a:lnTo>
                  <a:lnTo>
                    <a:pt x="1842" y="138"/>
                  </a:lnTo>
                  <a:lnTo>
                    <a:pt x="1842" y="120"/>
                  </a:lnTo>
                  <a:lnTo>
                    <a:pt x="1812" y="126"/>
                  </a:lnTo>
                  <a:lnTo>
                    <a:pt x="1794" y="138"/>
                  </a:lnTo>
                  <a:lnTo>
                    <a:pt x="1788" y="120"/>
                  </a:lnTo>
                  <a:lnTo>
                    <a:pt x="1752" y="114"/>
                  </a:lnTo>
                  <a:lnTo>
                    <a:pt x="1746" y="108"/>
                  </a:lnTo>
                  <a:lnTo>
                    <a:pt x="1734" y="102"/>
                  </a:lnTo>
                  <a:lnTo>
                    <a:pt x="1728" y="96"/>
                  </a:lnTo>
                  <a:lnTo>
                    <a:pt x="1716" y="90"/>
                  </a:lnTo>
                  <a:lnTo>
                    <a:pt x="1674" y="90"/>
                  </a:lnTo>
                  <a:lnTo>
                    <a:pt x="1662" y="84"/>
                  </a:lnTo>
                  <a:lnTo>
                    <a:pt x="1650" y="84"/>
                  </a:lnTo>
                  <a:lnTo>
                    <a:pt x="1650" y="78"/>
                  </a:lnTo>
                  <a:lnTo>
                    <a:pt x="1644" y="72"/>
                  </a:lnTo>
                  <a:lnTo>
                    <a:pt x="1632" y="48"/>
                  </a:lnTo>
                  <a:lnTo>
                    <a:pt x="1626" y="42"/>
                  </a:lnTo>
                  <a:lnTo>
                    <a:pt x="1620" y="42"/>
                  </a:lnTo>
                  <a:lnTo>
                    <a:pt x="1620" y="54"/>
                  </a:lnTo>
                  <a:lnTo>
                    <a:pt x="1614" y="60"/>
                  </a:lnTo>
                  <a:lnTo>
                    <a:pt x="1602" y="54"/>
                  </a:lnTo>
                  <a:lnTo>
                    <a:pt x="1596" y="54"/>
                  </a:lnTo>
                  <a:lnTo>
                    <a:pt x="1584" y="48"/>
                  </a:lnTo>
                  <a:lnTo>
                    <a:pt x="1566" y="48"/>
                  </a:lnTo>
                  <a:lnTo>
                    <a:pt x="1566" y="60"/>
                  </a:lnTo>
                  <a:lnTo>
                    <a:pt x="1572" y="66"/>
                  </a:lnTo>
                  <a:lnTo>
                    <a:pt x="1554" y="66"/>
                  </a:lnTo>
                  <a:lnTo>
                    <a:pt x="1548" y="72"/>
                  </a:lnTo>
                  <a:lnTo>
                    <a:pt x="1548" y="78"/>
                  </a:lnTo>
                  <a:lnTo>
                    <a:pt x="1554" y="84"/>
                  </a:lnTo>
                  <a:lnTo>
                    <a:pt x="1566" y="84"/>
                  </a:lnTo>
                  <a:lnTo>
                    <a:pt x="1590" y="96"/>
                  </a:lnTo>
                  <a:lnTo>
                    <a:pt x="1596" y="96"/>
                  </a:lnTo>
                  <a:lnTo>
                    <a:pt x="1608" y="90"/>
                  </a:lnTo>
                  <a:lnTo>
                    <a:pt x="1614" y="84"/>
                  </a:lnTo>
                  <a:lnTo>
                    <a:pt x="1644" y="102"/>
                  </a:lnTo>
                  <a:lnTo>
                    <a:pt x="1638" y="102"/>
                  </a:lnTo>
                  <a:lnTo>
                    <a:pt x="1632" y="108"/>
                  </a:lnTo>
                  <a:lnTo>
                    <a:pt x="1596" y="126"/>
                  </a:lnTo>
                  <a:lnTo>
                    <a:pt x="1572" y="126"/>
                  </a:lnTo>
                  <a:lnTo>
                    <a:pt x="1554" y="132"/>
                  </a:lnTo>
                  <a:lnTo>
                    <a:pt x="1512" y="132"/>
                  </a:lnTo>
                  <a:lnTo>
                    <a:pt x="1500" y="138"/>
                  </a:lnTo>
                  <a:lnTo>
                    <a:pt x="1482" y="144"/>
                  </a:lnTo>
                  <a:lnTo>
                    <a:pt x="1470" y="156"/>
                  </a:lnTo>
                  <a:lnTo>
                    <a:pt x="1452" y="162"/>
                  </a:lnTo>
                  <a:lnTo>
                    <a:pt x="1440" y="168"/>
                  </a:lnTo>
                  <a:lnTo>
                    <a:pt x="1434" y="174"/>
                  </a:lnTo>
                  <a:lnTo>
                    <a:pt x="1428" y="174"/>
                  </a:lnTo>
                  <a:lnTo>
                    <a:pt x="1428" y="186"/>
                  </a:lnTo>
                  <a:lnTo>
                    <a:pt x="1422" y="204"/>
                  </a:lnTo>
                  <a:lnTo>
                    <a:pt x="1422" y="228"/>
                  </a:lnTo>
                  <a:lnTo>
                    <a:pt x="1428" y="234"/>
                  </a:lnTo>
                  <a:lnTo>
                    <a:pt x="1440" y="240"/>
                  </a:lnTo>
                  <a:lnTo>
                    <a:pt x="1446" y="246"/>
                  </a:lnTo>
                  <a:lnTo>
                    <a:pt x="1452" y="246"/>
                  </a:lnTo>
                  <a:lnTo>
                    <a:pt x="1398" y="246"/>
                  </a:lnTo>
                  <a:lnTo>
                    <a:pt x="1368" y="282"/>
                  </a:lnTo>
                  <a:lnTo>
                    <a:pt x="1368" y="312"/>
                  </a:lnTo>
                  <a:lnTo>
                    <a:pt x="1362" y="324"/>
                  </a:lnTo>
                  <a:lnTo>
                    <a:pt x="1362" y="330"/>
                  </a:lnTo>
                  <a:lnTo>
                    <a:pt x="1368" y="336"/>
                  </a:lnTo>
                  <a:lnTo>
                    <a:pt x="1380" y="336"/>
                  </a:lnTo>
                  <a:lnTo>
                    <a:pt x="1404" y="348"/>
                  </a:lnTo>
                  <a:lnTo>
                    <a:pt x="1410" y="354"/>
                  </a:lnTo>
                  <a:lnTo>
                    <a:pt x="1410" y="390"/>
                  </a:lnTo>
                  <a:lnTo>
                    <a:pt x="1386" y="366"/>
                  </a:lnTo>
                  <a:lnTo>
                    <a:pt x="1356" y="366"/>
                  </a:lnTo>
                  <a:lnTo>
                    <a:pt x="1344" y="390"/>
                  </a:lnTo>
                  <a:lnTo>
                    <a:pt x="1308" y="354"/>
                  </a:lnTo>
                  <a:lnTo>
                    <a:pt x="1302" y="384"/>
                  </a:lnTo>
                  <a:lnTo>
                    <a:pt x="1278" y="396"/>
                  </a:lnTo>
                  <a:lnTo>
                    <a:pt x="1284" y="420"/>
                  </a:lnTo>
                  <a:lnTo>
                    <a:pt x="1254" y="414"/>
                  </a:lnTo>
                  <a:lnTo>
                    <a:pt x="1284" y="354"/>
                  </a:lnTo>
                  <a:lnTo>
                    <a:pt x="1278" y="348"/>
                  </a:lnTo>
                  <a:lnTo>
                    <a:pt x="1272" y="336"/>
                  </a:lnTo>
                  <a:lnTo>
                    <a:pt x="1272" y="324"/>
                  </a:lnTo>
                  <a:lnTo>
                    <a:pt x="1266" y="318"/>
                  </a:lnTo>
                  <a:lnTo>
                    <a:pt x="1254" y="312"/>
                  </a:lnTo>
                  <a:lnTo>
                    <a:pt x="1236" y="312"/>
                  </a:lnTo>
                  <a:lnTo>
                    <a:pt x="1224" y="282"/>
                  </a:lnTo>
                  <a:lnTo>
                    <a:pt x="1224" y="276"/>
                  </a:lnTo>
                  <a:lnTo>
                    <a:pt x="1230" y="270"/>
                  </a:lnTo>
                  <a:lnTo>
                    <a:pt x="1230" y="258"/>
                  </a:lnTo>
                  <a:lnTo>
                    <a:pt x="1224" y="246"/>
                  </a:lnTo>
                  <a:lnTo>
                    <a:pt x="1218" y="240"/>
                  </a:lnTo>
                  <a:lnTo>
                    <a:pt x="1206" y="234"/>
                  </a:lnTo>
                  <a:lnTo>
                    <a:pt x="1194" y="240"/>
                  </a:lnTo>
                  <a:lnTo>
                    <a:pt x="1188" y="246"/>
                  </a:lnTo>
                  <a:lnTo>
                    <a:pt x="1176" y="252"/>
                  </a:lnTo>
                  <a:lnTo>
                    <a:pt x="1176" y="264"/>
                  </a:lnTo>
                  <a:lnTo>
                    <a:pt x="1182" y="270"/>
                  </a:lnTo>
                  <a:lnTo>
                    <a:pt x="1182" y="282"/>
                  </a:lnTo>
                  <a:lnTo>
                    <a:pt x="1146" y="276"/>
                  </a:lnTo>
                  <a:lnTo>
                    <a:pt x="1152" y="306"/>
                  </a:lnTo>
                  <a:lnTo>
                    <a:pt x="1134" y="300"/>
                  </a:lnTo>
                  <a:lnTo>
                    <a:pt x="1116" y="306"/>
                  </a:lnTo>
                  <a:lnTo>
                    <a:pt x="1122" y="312"/>
                  </a:lnTo>
                  <a:lnTo>
                    <a:pt x="1122" y="330"/>
                  </a:lnTo>
                  <a:lnTo>
                    <a:pt x="1116" y="342"/>
                  </a:lnTo>
                  <a:lnTo>
                    <a:pt x="1110" y="348"/>
                  </a:lnTo>
                  <a:lnTo>
                    <a:pt x="1098" y="354"/>
                  </a:lnTo>
                  <a:lnTo>
                    <a:pt x="1092" y="360"/>
                  </a:lnTo>
                  <a:lnTo>
                    <a:pt x="1104" y="324"/>
                  </a:lnTo>
                  <a:lnTo>
                    <a:pt x="1080" y="348"/>
                  </a:lnTo>
                  <a:lnTo>
                    <a:pt x="1062" y="348"/>
                  </a:lnTo>
                  <a:lnTo>
                    <a:pt x="1056" y="360"/>
                  </a:lnTo>
                  <a:lnTo>
                    <a:pt x="1050" y="366"/>
                  </a:lnTo>
                  <a:lnTo>
                    <a:pt x="1050" y="378"/>
                  </a:lnTo>
                  <a:lnTo>
                    <a:pt x="1056" y="390"/>
                  </a:lnTo>
                  <a:lnTo>
                    <a:pt x="1056" y="396"/>
                  </a:lnTo>
                  <a:lnTo>
                    <a:pt x="1062" y="408"/>
                  </a:lnTo>
                  <a:lnTo>
                    <a:pt x="1014" y="384"/>
                  </a:lnTo>
                  <a:lnTo>
                    <a:pt x="1008" y="420"/>
                  </a:lnTo>
                  <a:lnTo>
                    <a:pt x="996" y="426"/>
                  </a:lnTo>
                  <a:lnTo>
                    <a:pt x="1008" y="450"/>
                  </a:lnTo>
                  <a:lnTo>
                    <a:pt x="1032" y="450"/>
                  </a:lnTo>
                  <a:lnTo>
                    <a:pt x="1026" y="468"/>
                  </a:lnTo>
                  <a:lnTo>
                    <a:pt x="954" y="474"/>
                  </a:lnTo>
                  <a:lnTo>
                    <a:pt x="948" y="468"/>
                  </a:lnTo>
                  <a:lnTo>
                    <a:pt x="936" y="462"/>
                  </a:lnTo>
                  <a:lnTo>
                    <a:pt x="930" y="462"/>
                  </a:lnTo>
                  <a:lnTo>
                    <a:pt x="918" y="468"/>
                  </a:lnTo>
                  <a:lnTo>
                    <a:pt x="912" y="474"/>
                  </a:lnTo>
                  <a:lnTo>
                    <a:pt x="918" y="486"/>
                  </a:lnTo>
                  <a:lnTo>
                    <a:pt x="918" y="492"/>
                  </a:lnTo>
                  <a:lnTo>
                    <a:pt x="924" y="504"/>
                  </a:lnTo>
                  <a:lnTo>
                    <a:pt x="930" y="510"/>
                  </a:lnTo>
                  <a:lnTo>
                    <a:pt x="930" y="540"/>
                  </a:lnTo>
                  <a:lnTo>
                    <a:pt x="924" y="564"/>
                  </a:lnTo>
                  <a:lnTo>
                    <a:pt x="930" y="600"/>
                  </a:lnTo>
                  <a:lnTo>
                    <a:pt x="912" y="600"/>
                  </a:lnTo>
                  <a:lnTo>
                    <a:pt x="906" y="522"/>
                  </a:lnTo>
                  <a:lnTo>
                    <a:pt x="888" y="510"/>
                  </a:lnTo>
                  <a:lnTo>
                    <a:pt x="888" y="480"/>
                  </a:lnTo>
                  <a:lnTo>
                    <a:pt x="870" y="480"/>
                  </a:lnTo>
                  <a:lnTo>
                    <a:pt x="852" y="504"/>
                  </a:lnTo>
                  <a:lnTo>
                    <a:pt x="822" y="534"/>
                  </a:lnTo>
                  <a:lnTo>
                    <a:pt x="804" y="546"/>
                  </a:lnTo>
                  <a:lnTo>
                    <a:pt x="792" y="558"/>
                  </a:lnTo>
                  <a:lnTo>
                    <a:pt x="786" y="570"/>
                  </a:lnTo>
                  <a:lnTo>
                    <a:pt x="786" y="600"/>
                  </a:lnTo>
                  <a:lnTo>
                    <a:pt x="792" y="606"/>
                  </a:lnTo>
                  <a:lnTo>
                    <a:pt x="792" y="618"/>
                  </a:lnTo>
                  <a:lnTo>
                    <a:pt x="798" y="618"/>
                  </a:lnTo>
                  <a:lnTo>
                    <a:pt x="816" y="636"/>
                  </a:lnTo>
                  <a:lnTo>
                    <a:pt x="810" y="648"/>
                  </a:lnTo>
                  <a:lnTo>
                    <a:pt x="792" y="654"/>
                  </a:lnTo>
                  <a:lnTo>
                    <a:pt x="774" y="666"/>
                  </a:lnTo>
                  <a:lnTo>
                    <a:pt x="750" y="678"/>
                  </a:lnTo>
                  <a:lnTo>
                    <a:pt x="750" y="696"/>
                  </a:lnTo>
                  <a:lnTo>
                    <a:pt x="720" y="726"/>
                  </a:lnTo>
                  <a:lnTo>
                    <a:pt x="702" y="732"/>
                  </a:lnTo>
                  <a:lnTo>
                    <a:pt x="690" y="744"/>
                  </a:lnTo>
                  <a:lnTo>
                    <a:pt x="666" y="756"/>
                  </a:lnTo>
                  <a:lnTo>
                    <a:pt x="630" y="762"/>
                  </a:lnTo>
                  <a:lnTo>
                    <a:pt x="600" y="768"/>
                  </a:lnTo>
                  <a:lnTo>
                    <a:pt x="588" y="768"/>
                  </a:lnTo>
                  <a:lnTo>
                    <a:pt x="534" y="762"/>
                  </a:lnTo>
                  <a:lnTo>
                    <a:pt x="492" y="780"/>
                  </a:lnTo>
                  <a:lnTo>
                    <a:pt x="438" y="786"/>
                  </a:lnTo>
                  <a:lnTo>
                    <a:pt x="432" y="798"/>
                  </a:lnTo>
                  <a:lnTo>
                    <a:pt x="414" y="798"/>
                  </a:lnTo>
                  <a:lnTo>
                    <a:pt x="402" y="804"/>
                  </a:lnTo>
                  <a:lnTo>
                    <a:pt x="396" y="810"/>
                  </a:lnTo>
                  <a:lnTo>
                    <a:pt x="384" y="816"/>
                  </a:lnTo>
                  <a:lnTo>
                    <a:pt x="372" y="828"/>
                  </a:lnTo>
                  <a:lnTo>
                    <a:pt x="342" y="828"/>
                  </a:lnTo>
                  <a:lnTo>
                    <a:pt x="324" y="834"/>
                  </a:lnTo>
                  <a:lnTo>
                    <a:pt x="312" y="840"/>
                  </a:lnTo>
                  <a:lnTo>
                    <a:pt x="306" y="852"/>
                  </a:lnTo>
                  <a:lnTo>
                    <a:pt x="294" y="858"/>
                  </a:lnTo>
                  <a:lnTo>
                    <a:pt x="288" y="870"/>
                  </a:lnTo>
                  <a:lnTo>
                    <a:pt x="282" y="876"/>
                  </a:lnTo>
                  <a:lnTo>
                    <a:pt x="282" y="882"/>
                  </a:lnTo>
                  <a:lnTo>
                    <a:pt x="276" y="882"/>
                  </a:lnTo>
                  <a:lnTo>
                    <a:pt x="270" y="888"/>
                  </a:lnTo>
                  <a:lnTo>
                    <a:pt x="252" y="888"/>
                  </a:lnTo>
                  <a:lnTo>
                    <a:pt x="240" y="894"/>
                  </a:lnTo>
                  <a:lnTo>
                    <a:pt x="228" y="894"/>
                  </a:lnTo>
                  <a:lnTo>
                    <a:pt x="216" y="900"/>
                  </a:lnTo>
                  <a:lnTo>
                    <a:pt x="210" y="906"/>
                  </a:lnTo>
                  <a:lnTo>
                    <a:pt x="198" y="912"/>
                  </a:lnTo>
                  <a:lnTo>
                    <a:pt x="192" y="930"/>
                  </a:lnTo>
                  <a:lnTo>
                    <a:pt x="150" y="972"/>
                  </a:lnTo>
                  <a:lnTo>
                    <a:pt x="150" y="978"/>
                  </a:lnTo>
                  <a:lnTo>
                    <a:pt x="162" y="912"/>
                  </a:lnTo>
                  <a:lnTo>
                    <a:pt x="144" y="918"/>
                  </a:lnTo>
                  <a:lnTo>
                    <a:pt x="120" y="978"/>
                  </a:lnTo>
                  <a:lnTo>
                    <a:pt x="90" y="1038"/>
                  </a:lnTo>
                  <a:lnTo>
                    <a:pt x="90" y="1056"/>
                  </a:lnTo>
                  <a:lnTo>
                    <a:pt x="96" y="1062"/>
                  </a:lnTo>
                  <a:lnTo>
                    <a:pt x="108" y="1068"/>
                  </a:lnTo>
                  <a:lnTo>
                    <a:pt x="114" y="1068"/>
                  </a:lnTo>
                  <a:lnTo>
                    <a:pt x="108" y="1080"/>
                  </a:lnTo>
                  <a:lnTo>
                    <a:pt x="96" y="1086"/>
                  </a:lnTo>
                  <a:lnTo>
                    <a:pt x="90" y="1098"/>
                  </a:lnTo>
                  <a:lnTo>
                    <a:pt x="66" y="1122"/>
                  </a:lnTo>
                  <a:lnTo>
                    <a:pt x="66" y="1134"/>
                  </a:lnTo>
                  <a:lnTo>
                    <a:pt x="72" y="1152"/>
                  </a:lnTo>
                  <a:lnTo>
                    <a:pt x="72" y="1164"/>
                  </a:lnTo>
                  <a:lnTo>
                    <a:pt x="84" y="1188"/>
                  </a:lnTo>
                  <a:lnTo>
                    <a:pt x="84" y="1200"/>
                  </a:lnTo>
                  <a:lnTo>
                    <a:pt x="102" y="1236"/>
                  </a:lnTo>
                  <a:lnTo>
                    <a:pt x="108" y="1254"/>
                  </a:lnTo>
                  <a:lnTo>
                    <a:pt x="114" y="1266"/>
                  </a:lnTo>
                  <a:lnTo>
                    <a:pt x="114" y="1278"/>
                  </a:lnTo>
                  <a:lnTo>
                    <a:pt x="108" y="1278"/>
                  </a:lnTo>
                  <a:lnTo>
                    <a:pt x="96" y="1266"/>
                  </a:lnTo>
                  <a:lnTo>
                    <a:pt x="90" y="1254"/>
                  </a:lnTo>
                  <a:lnTo>
                    <a:pt x="72" y="1236"/>
                  </a:lnTo>
                  <a:lnTo>
                    <a:pt x="66" y="1224"/>
                  </a:lnTo>
                  <a:lnTo>
                    <a:pt x="48" y="1218"/>
                  </a:lnTo>
                  <a:lnTo>
                    <a:pt x="66" y="1266"/>
                  </a:lnTo>
                  <a:lnTo>
                    <a:pt x="30" y="1236"/>
                  </a:lnTo>
                  <a:lnTo>
                    <a:pt x="30" y="1290"/>
                  </a:lnTo>
                  <a:lnTo>
                    <a:pt x="60" y="1350"/>
                  </a:lnTo>
                  <a:lnTo>
                    <a:pt x="66" y="1356"/>
                  </a:lnTo>
                  <a:lnTo>
                    <a:pt x="66" y="1368"/>
                  </a:lnTo>
                  <a:lnTo>
                    <a:pt x="60" y="1374"/>
                  </a:lnTo>
                  <a:lnTo>
                    <a:pt x="54" y="1386"/>
                  </a:lnTo>
                  <a:lnTo>
                    <a:pt x="54" y="1398"/>
                  </a:lnTo>
                  <a:lnTo>
                    <a:pt x="48" y="1410"/>
                  </a:lnTo>
                  <a:lnTo>
                    <a:pt x="54" y="1416"/>
                  </a:lnTo>
                  <a:lnTo>
                    <a:pt x="60" y="1428"/>
                  </a:lnTo>
                  <a:lnTo>
                    <a:pt x="78" y="1446"/>
                  </a:lnTo>
                  <a:lnTo>
                    <a:pt x="84" y="1458"/>
                  </a:lnTo>
                  <a:lnTo>
                    <a:pt x="90" y="1464"/>
                  </a:lnTo>
                  <a:lnTo>
                    <a:pt x="96" y="1476"/>
                  </a:lnTo>
                  <a:lnTo>
                    <a:pt x="96" y="1506"/>
                  </a:lnTo>
                  <a:lnTo>
                    <a:pt x="90" y="1518"/>
                  </a:lnTo>
                  <a:lnTo>
                    <a:pt x="84" y="1524"/>
                  </a:lnTo>
                  <a:lnTo>
                    <a:pt x="90" y="1542"/>
                  </a:lnTo>
                  <a:lnTo>
                    <a:pt x="90" y="1554"/>
                  </a:lnTo>
                  <a:lnTo>
                    <a:pt x="96" y="1572"/>
                  </a:lnTo>
                  <a:lnTo>
                    <a:pt x="96" y="1590"/>
                  </a:lnTo>
                  <a:lnTo>
                    <a:pt x="102" y="1596"/>
                  </a:lnTo>
                  <a:lnTo>
                    <a:pt x="102" y="1602"/>
                  </a:lnTo>
                  <a:lnTo>
                    <a:pt x="96" y="1602"/>
                  </a:lnTo>
                  <a:lnTo>
                    <a:pt x="78" y="1620"/>
                  </a:lnTo>
                  <a:lnTo>
                    <a:pt x="84" y="1626"/>
                  </a:lnTo>
                  <a:lnTo>
                    <a:pt x="84" y="1638"/>
                  </a:lnTo>
                  <a:lnTo>
                    <a:pt x="90" y="1650"/>
                  </a:lnTo>
                  <a:lnTo>
                    <a:pt x="90" y="1662"/>
                  </a:lnTo>
                  <a:lnTo>
                    <a:pt x="96" y="1668"/>
                  </a:lnTo>
                  <a:lnTo>
                    <a:pt x="96" y="1674"/>
                  </a:lnTo>
                  <a:lnTo>
                    <a:pt x="102" y="1674"/>
                  </a:lnTo>
                  <a:lnTo>
                    <a:pt x="108" y="1680"/>
                  </a:lnTo>
                  <a:lnTo>
                    <a:pt x="126" y="1716"/>
                  </a:lnTo>
                  <a:lnTo>
                    <a:pt x="126" y="1728"/>
                  </a:lnTo>
                  <a:lnTo>
                    <a:pt x="108" y="1764"/>
                  </a:lnTo>
                  <a:lnTo>
                    <a:pt x="90" y="1782"/>
                  </a:lnTo>
                  <a:lnTo>
                    <a:pt x="90" y="1824"/>
                  </a:lnTo>
                  <a:lnTo>
                    <a:pt x="84" y="1842"/>
                  </a:lnTo>
                  <a:lnTo>
                    <a:pt x="60" y="1866"/>
                  </a:lnTo>
                  <a:lnTo>
                    <a:pt x="42" y="1866"/>
                  </a:lnTo>
                  <a:lnTo>
                    <a:pt x="30" y="1872"/>
                  </a:lnTo>
                  <a:lnTo>
                    <a:pt x="18" y="1866"/>
                  </a:lnTo>
                  <a:lnTo>
                    <a:pt x="6" y="1866"/>
                  </a:lnTo>
                  <a:lnTo>
                    <a:pt x="0" y="1920"/>
                  </a:lnTo>
                  <a:lnTo>
                    <a:pt x="12" y="1920"/>
                  </a:lnTo>
                  <a:lnTo>
                    <a:pt x="24" y="1926"/>
                  </a:lnTo>
                  <a:lnTo>
                    <a:pt x="42" y="1926"/>
                  </a:lnTo>
                  <a:lnTo>
                    <a:pt x="54" y="1932"/>
                  </a:lnTo>
                  <a:lnTo>
                    <a:pt x="72" y="1950"/>
                  </a:lnTo>
                  <a:lnTo>
                    <a:pt x="78" y="1962"/>
                  </a:lnTo>
                  <a:lnTo>
                    <a:pt x="108" y="1956"/>
                  </a:lnTo>
                  <a:lnTo>
                    <a:pt x="114" y="1968"/>
                  </a:lnTo>
                  <a:lnTo>
                    <a:pt x="138" y="1980"/>
                  </a:lnTo>
                  <a:lnTo>
                    <a:pt x="174" y="1980"/>
                  </a:lnTo>
                  <a:lnTo>
                    <a:pt x="210" y="1968"/>
                  </a:lnTo>
                  <a:lnTo>
                    <a:pt x="234" y="1968"/>
                  </a:lnTo>
                  <a:lnTo>
                    <a:pt x="234" y="1950"/>
                  </a:lnTo>
                  <a:lnTo>
                    <a:pt x="228" y="1944"/>
                  </a:lnTo>
                  <a:lnTo>
                    <a:pt x="264" y="1950"/>
                  </a:lnTo>
                  <a:lnTo>
                    <a:pt x="276" y="1932"/>
                  </a:lnTo>
                  <a:lnTo>
                    <a:pt x="318" y="1926"/>
                  </a:lnTo>
                  <a:lnTo>
                    <a:pt x="354" y="1890"/>
                  </a:lnTo>
                  <a:lnTo>
                    <a:pt x="366" y="1884"/>
                  </a:lnTo>
                  <a:lnTo>
                    <a:pt x="372" y="1884"/>
                  </a:lnTo>
                  <a:lnTo>
                    <a:pt x="420" y="1908"/>
                  </a:lnTo>
                  <a:lnTo>
                    <a:pt x="426" y="1902"/>
                  </a:lnTo>
                  <a:lnTo>
                    <a:pt x="474" y="1878"/>
                  </a:lnTo>
                  <a:lnTo>
                    <a:pt x="480" y="1872"/>
                  </a:lnTo>
                  <a:lnTo>
                    <a:pt x="486" y="1872"/>
                  </a:lnTo>
                  <a:lnTo>
                    <a:pt x="498" y="1878"/>
                  </a:lnTo>
                  <a:lnTo>
                    <a:pt x="504" y="1884"/>
                  </a:lnTo>
                  <a:lnTo>
                    <a:pt x="516" y="1884"/>
                  </a:lnTo>
                  <a:lnTo>
                    <a:pt x="528" y="1890"/>
                  </a:lnTo>
                  <a:lnTo>
                    <a:pt x="534" y="1890"/>
                  </a:lnTo>
                  <a:lnTo>
                    <a:pt x="552" y="1884"/>
                  </a:lnTo>
                  <a:lnTo>
                    <a:pt x="576" y="1872"/>
                  </a:lnTo>
                  <a:lnTo>
                    <a:pt x="582" y="1872"/>
                  </a:lnTo>
                  <a:lnTo>
                    <a:pt x="594" y="1878"/>
                  </a:lnTo>
                  <a:lnTo>
                    <a:pt x="606" y="1878"/>
                  </a:lnTo>
                  <a:lnTo>
                    <a:pt x="624" y="1884"/>
                  </a:lnTo>
                  <a:lnTo>
                    <a:pt x="636" y="1884"/>
                  </a:lnTo>
                  <a:lnTo>
                    <a:pt x="648" y="1878"/>
                  </a:lnTo>
                  <a:lnTo>
                    <a:pt x="654" y="1872"/>
                  </a:lnTo>
                  <a:lnTo>
                    <a:pt x="654" y="1848"/>
                  </a:lnTo>
                  <a:lnTo>
                    <a:pt x="666" y="1848"/>
                  </a:lnTo>
                  <a:lnTo>
                    <a:pt x="672" y="1842"/>
                  </a:lnTo>
                  <a:lnTo>
                    <a:pt x="678" y="1842"/>
                  </a:lnTo>
                  <a:lnTo>
                    <a:pt x="684" y="1836"/>
                  </a:lnTo>
                  <a:lnTo>
                    <a:pt x="690" y="1824"/>
                  </a:lnTo>
                  <a:lnTo>
                    <a:pt x="702" y="1788"/>
                  </a:lnTo>
                  <a:lnTo>
                    <a:pt x="714" y="1776"/>
                  </a:lnTo>
                  <a:lnTo>
                    <a:pt x="726" y="1770"/>
                  </a:lnTo>
                  <a:lnTo>
                    <a:pt x="744" y="1764"/>
                  </a:lnTo>
                  <a:lnTo>
                    <a:pt x="756" y="1764"/>
                  </a:lnTo>
                  <a:lnTo>
                    <a:pt x="774" y="1770"/>
                  </a:lnTo>
                  <a:lnTo>
                    <a:pt x="798" y="1770"/>
                  </a:lnTo>
                  <a:lnTo>
                    <a:pt x="822" y="1758"/>
                  </a:lnTo>
                  <a:lnTo>
                    <a:pt x="840" y="1752"/>
                  </a:lnTo>
                  <a:lnTo>
                    <a:pt x="858" y="1740"/>
                  </a:lnTo>
                  <a:lnTo>
                    <a:pt x="876" y="1734"/>
                  </a:lnTo>
                  <a:lnTo>
                    <a:pt x="912" y="1734"/>
                  </a:lnTo>
                  <a:lnTo>
                    <a:pt x="918" y="1740"/>
                  </a:lnTo>
                  <a:lnTo>
                    <a:pt x="930" y="1740"/>
                  </a:lnTo>
                  <a:lnTo>
                    <a:pt x="942" y="1746"/>
                  </a:lnTo>
                  <a:lnTo>
                    <a:pt x="972" y="1740"/>
                  </a:lnTo>
                  <a:lnTo>
                    <a:pt x="1044" y="1704"/>
                  </a:lnTo>
                  <a:lnTo>
                    <a:pt x="1074" y="1692"/>
                  </a:lnTo>
                  <a:lnTo>
                    <a:pt x="1098" y="1686"/>
                  </a:lnTo>
                  <a:lnTo>
                    <a:pt x="1140" y="1680"/>
                  </a:lnTo>
                  <a:lnTo>
                    <a:pt x="1176" y="1674"/>
                  </a:lnTo>
                  <a:lnTo>
                    <a:pt x="1224" y="1674"/>
                  </a:lnTo>
                  <a:lnTo>
                    <a:pt x="1236" y="1662"/>
                  </a:lnTo>
                  <a:lnTo>
                    <a:pt x="1254" y="1680"/>
                  </a:lnTo>
                  <a:lnTo>
                    <a:pt x="1266" y="1686"/>
                  </a:lnTo>
                  <a:lnTo>
                    <a:pt x="1278" y="1698"/>
                  </a:lnTo>
                  <a:lnTo>
                    <a:pt x="1302" y="1710"/>
                  </a:lnTo>
                  <a:lnTo>
                    <a:pt x="1320" y="1716"/>
                  </a:lnTo>
                  <a:lnTo>
                    <a:pt x="1332" y="1716"/>
                  </a:lnTo>
                  <a:lnTo>
                    <a:pt x="1338" y="1710"/>
                  </a:lnTo>
                  <a:lnTo>
                    <a:pt x="1338" y="1716"/>
                  </a:lnTo>
                  <a:lnTo>
                    <a:pt x="1344" y="1722"/>
                  </a:lnTo>
                  <a:lnTo>
                    <a:pt x="1350" y="1734"/>
                  </a:lnTo>
                  <a:lnTo>
                    <a:pt x="1356" y="1740"/>
                  </a:lnTo>
                  <a:lnTo>
                    <a:pt x="1374" y="1740"/>
                  </a:lnTo>
                  <a:lnTo>
                    <a:pt x="1380" y="1734"/>
                  </a:lnTo>
                  <a:lnTo>
                    <a:pt x="1380" y="1752"/>
                  </a:lnTo>
                  <a:lnTo>
                    <a:pt x="1392" y="1752"/>
                  </a:lnTo>
                  <a:lnTo>
                    <a:pt x="1398" y="1758"/>
                  </a:lnTo>
                  <a:lnTo>
                    <a:pt x="1398" y="1770"/>
                  </a:lnTo>
                  <a:lnTo>
                    <a:pt x="1386" y="1794"/>
                  </a:lnTo>
                  <a:lnTo>
                    <a:pt x="1380" y="1800"/>
                  </a:lnTo>
                  <a:lnTo>
                    <a:pt x="1374" y="1812"/>
                  </a:lnTo>
                  <a:lnTo>
                    <a:pt x="1392" y="1842"/>
                  </a:lnTo>
                  <a:lnTo>
                    <a:pt x="1410" y="1830"/>
                  </a:lnTo>
                  <a:lnTo>
                    <a:pt x="1428" y="1866"/>
                  </a:lnTo>
                  <a:lnTo>
                    <a:pt x="1428" y="1872"/>
                  </a:lnTo>
                  <a:lnTo>
                    <a:pt x="1434" y="1878"/>
                  </a:lnTo>
                  <a:lnTo>
                    <a:pt x="1434" y="1902"/>
                  </a:lnTo>
                  <a:lnTo>
                    <a:pt x="1440" y="1914"/>
                  </a:lnTo>
                  <a:lnTo>
                    <a:pt x="1440" y="1926"/>
                  </a:lnTo>
                  <a:lnTo>
                    <a:pt x="1422" y="1926"/>
                  </a:lnTo>
                  <a:lnTo>
                    <a:pt x="1410" y="1920"/>
                  </a:lnTo>
                  <a:lnTo>
                    <a:pt x="1404" y="1920"/>
                  </a:lnTo>
                  <a:lnTo>
                    <a:pt x="1410" y="1956"/>
                  </a:lnTo>
                  <a:lnTo>
                    <a:pt x="1446" y="1956"/>
                  </a:lnTo>
                  <a:lnTo>
                    <a:pt x="1452" y="1962"/>
                  </a:lnTo>
                  <a:lnTo>
                    <a:pt x="1452" y="1968"/>
                  </a:lnTo>
                  <a:lnTo>
                    <a:pt x="1470" y="1968"/>
                  </a:lnTo>
                  <a:lnTo>
                    <a:pt x="1470" y="1956"/>
                  </a:lnTo>
                  <a:lnTo>
                    <a:pt x="1464" y="1938"/>
                  </a:lnTo>
                  <a:lnTo>
                    <a:pt x="1464" y="1926"/>
                  </a:lnTo>
                  <a:lnTo>
                    <a:pt x="1470" y="1914"/>
                  </a:lnTo>
                  <a:lnTo>
                    <a:pt x="1476" y="1908"/>
                  </a:lnTo>
                  <a:lnTo>
                    <a:pt x="1500" y="1896"/>
                  </a:lnTo>
                  <a:lnTo>
                    <a:pt x="1512" y="1896"/>
                  </a:lnTo>
                  <a:lnTo>
                    <a:pt x="1518" y="1890"/>
                  </a:lnTo>
                  <a:lnTo>
                    <a:pt x="1530" y="1884"/>
                  </a:lnTo>
                  <a:lnTo>
                    <a:pt x="1542" y="1872"/>
                  </a:lnTo>
                  <a:lnTo>
                    <a:pt x="1548" y="1860"/>
                  </a:lnTo>
                  <a:lnTo>
                    <a:pt x="1566" y="1842"/>
                  </a:lnTo>
                  <a:lnTo>
                    <a:pt x="1566" y="1836"/>
                  </a:lnTo>
                  <a:lnTo>
                    <a:pt x="1590" y="1842"/>
                  </a:lnTo>
                  <a:lnTo>
                    <a:pt x="1608" y="1788"/>
                  </a:lnTo>
                  <a:lnTo>
                    <a:pt x="1638" y="1788"/>
                  </a:lnTo>
                  <a:lnTo>
                    <a:pt x="1650" y="1782"/>
                  </a:lnTo>
                  <a:lnTo>
                    <a:pt x="1662" y="1770"/>
                  </a:lnTo>
                  <a:lnTo>
                    <a:pt x="1668" y="1752"/>
                  </a:lnTo>
                  <a:lnTo>
                    <a:pt x="1668" y="1740"/>
                  </a:lnTo>
                  <a:lnTo>
                    <a:pt x="1668" y="1746"/>
                  </a:lnTo>
                  <a:lnTo>
                    <a:pt x="1674" y="1752"/>
                  </a:lnTo>
                  <a:lnTo>
                    <a:pt x="1674" y="1764"/>
                  </a:lnTo>
                  <a:lnTo>
                    <a:pt x="1680" y="1776"/>
                  </a:lnTo>
                  <a:lnTo>
                    <a:pt x="1680" y="1782"/>
                  </a:lnTo>
                  <a:lnTo>
                    <a:pt x="1668" y="1794"/>
                  </a:lnTo>
                  <a:lnTo>
                    <a:pt x="1662" y="1806"/>
                  </a:lnTo>
                  <a:lnTo>
                    <a:pt x="1650" y="1812"/>
                  </a:lnTo>
                  <a:lnTo>
                    <a:pt x="1644" y="1818"/>
                  </a:lnTo>
                  <a:lnTo>
                    <a:pt x="1620" y="1818"/>
                  </a:lnTo>
                  <a:lnTo>
                    <a:pt x="1614" y="1830"/>
                  </a:lnTo>
                  <a:lnTo>
                    <a:pt x="1632" y="1866"/>
                  </a:lnTo>
                  <a:lnTo>
                    <a:pt x="1620" y="1866"/>
                  </a:lnTo>
                  <a:lnTo>
                    <a:pt x="1614" y="1872"/>
                  </a:lnTo>
                  <a:lnTo>
                    <a:pt x="1602" y="1878"/>
                  </a:lnTo>
                  <a:lnTo>
                    <a:pt x="1566" y="1914"/>
                  </a:lnTo>
                  <a:lnTo>
                    <a:pt x="1566" y="1926"/>
                  </a:lnTo>
                  <a:lnTo>
                    <a:pt x="1560" y="1932"/>
                  </a:lnTo>
                  <a:lnTo>
                    <a:pt x="1554" y="1944"/>
                  </a:lnTo>
                  <a:lnTo>
                    <a:pt x="1542" y="1956"/>
                  </a:lnTo>
                  <a:lnTo>
                    <a:pt x="1518" y="1968"/>
                  </a:lnTo>
                  <a:lnTo>
                    <a:pt x="1512" y="1974"/>
                  </a:lnTo>
                  <a:lnTo>
                    <a:pt x="1512" y="1980"/>
                  </a:lnTo>
                  <a:lnTo>
                    <a:pt x="1518" y="1986"/>
                  </a:lnTo>
                  <a:lnTo>
                    <a:pt x="1548" y="1986"/>
                  </a:lnTo>
                  <a:lnTo>
                    <a:pt x="1560" y="1980"/>
                  </a:lnTo>
                  <a:lnTo>
                    <a:pt x="1572" y="1980"/>
                  </a:lnTo>
                  <a:lnTo>
                    <a:pt x="1584" y="1968"/>
                  </a:lnTo>
                  <a:lnTo>
                    <a:pt x="1602" y="1932"/>
                  </a:lnTo>
                  <a:lnTo>
                    <a:pt x="1608" y="1926"/>
                  </a:lnTo>
                  <a:lnTo>
                    <a:pt x="1614" y="1914"/>
                  </a:lnTo>
                  <a:lnTo>
                    <a:pt x="1626" y="1908"/>
                  </a:lnTo>
                  <a:lnTo>
                    <a:pt x="1632" y="1902"/>
                  </a:lnTo>
                  <a:lnTo>
                    <a:pt x="1632" y="1920"/>
                  </a:lnTo>
                  <a:lnTo>
                    <a:pt x="1638" y="1932"/>
                  </a:lnTo>
                  <a:lnTo>
                    <a:pt x="1638" y="1956"/>
                  </a:lnTo>
                  <a:lnTo>
                    <a:pt x="1626" y="1968"/>
                  </a:lnTo>
                  <a:lnTo>
                    <a:pt x="1614" y="1974"/>
                  </a:lnTo>
                  <a:lnTo>
                    <a:pt x="1602" y="1986"/>
                  </a:lnTo>
                  <a:lnTo>
                    <a:pt x="1602" y="2004"/>
                  </a:lnTo>
                  <a:lnTo>
                    <a:pt x="1608" y="2010"/>
                  </a:lnTo>
                  <a:lnTo>
                    <a:pt x="1614" y="2010"/>
                  </a:lnTo>
                  <a:lnTo>
                    <a:pt x="1632" y="2016"/>
                  </a:lnTo>
                  <a:lnTo>
                    <a:pt x="1662" y="2016"/>
                  </a:lnTo>
                  <a:lnTo>
                    <a:pt x="1668" y="2028"/>
                  </a:lnTo>
                  <a:lnTo>
                    <a:pt x="1644" y="2052"/>
                  </a:lnTo>
                  <a:lnTo>
                    <a:pt x="1644" y="2058"/>
                  </a:lnTo>
                  <a:lnTo>
                    <a:pt x="1650" y="2064"/>
                  </a:lnTo>
                  <a:lnTo>
                    <a:pt x="1668" y="2100"/>
                  </a:lnTo>
                  <a:lnTo>
                    <a:pt x="1674" y="2106"/>
                  </a:lnTo>
                  <a:lnTo>
                    <a:pt x="1674" y="2118"/>
                  </a:lnTo>
                  <a:lnTo>
                    <a:pt x="1626" y="2166"/>
                  </a:lnTo>
                  <a:lnTo>
                    <a:pt x="1626" y="2178"/>
                  </a:lnTo>
                  <a:lnTo>
                    <a:pt x="1638" y="2190"/>
                  </a:lnTo>
                  <a:lnTo>
                    <a:pt x="1644" y="2202"/>
                  </a:lnTo>
                  <a:lnTo>
                    <a:pt x="1668" y="2214"/>
                  </a:lnTo>
                  <a:lnTo>
                    <a:pt x="1680" y="2226"/>
                  </a:lnTo>
                  <a:lnTo>
                    <a:pt x="1692" y="2232"/>
                  </a:lnTo>
                  <a:lnTo>
                    <a:pt x="1716" y="2256"/>
                  </a:lnTo>
                  <a:lnTo>
                    <a:pt x="1728" y="2262"/>
                  </a:lnTo>
                  <a:lnTo>
                    <a:pt x="1800" y="2262"/>
                  </a:lnTo>
                  <a:lnTo>
                    <a:pt x="1824" y="2286"/>
                  </a:lnTo>
                  <a:lnTo>
                    <a:pt x="1842" y="2292"/>
                  </a:lnTo>
                  <a:lnTo>
                    <a:pt x="1872" y="2286"/>
                  </a:lnTo>
                  <a:lnTo>
                    <a:pt x="1902" y="2274"/>
                  </a:lnTo>
                  <a:lnTo>
                    <a:pt x="1932" y="2256"/>
                  </a:lnTo>
                  <a:lnTo>
                    <a:pt x="1944" y="2250"/>
                  </a:lnTo>
                  <a:lnTo>
                    <a:pt x="1944" y="2226"/>
                  </a:lnTo>
                  <a:lnTo>
                    <a:pt x="1956" y="2214"/>
                  </a:lnTo>
                  <a:lnTo>
                    <a:pt x="1962" y="2214"/>
                  </a:lnTo>
                  <a:lnTo>
                    <a:pt x="1974" y="2226"/>
                  </a:lnTo>
                  <a:lnTo>
                    <a:pt x="1974" y="2256"/>
                  </a:lnTo>
                  <a:lnTo>
                    <a:pt x="1992" y="2256"/>
                  </a:lnTo>
                  <a:lnTo>
                    <a:pt x="1980" y="2280"/>
                  </a:lnTo>
                  <a:lnTo>
                    <a:pt x="1998" y="2280"/>
                  </a:lnTo>
                  <a:lnTo>
                    <a:pt x="1998" y="2292"/>
                  </a:lnTo>
                  <a:lnTo>
                    <a:pt x="2004" y="2298"/>
                  </a:lnTo>
                  <a:lnTo>
                    <a:pt x="2010" y="2310"/>
                  </a:lnTo>
                  <a:lnTo>
                    <a:pt x="2016" y="2316"/>
                  </a:lnTo>
                  <a:lnTo>
                    <a:pt x="2028" y="2316"/>
                  </a:lnTo>
                  <a:lnTo>
                    <a:pt x="2040" y="2304"/>
                  </a:lnTo>
                  <a:lnTo>
                    <a:pt x="2046" y="2304"/>
                  </a:lnTo>
                  <a:lnTo>
                    <a:pt x="2052" y="2298"/>
                  </a:lnTo>
                  <a:lnTo>
                    <a:pt x="2070" y="2292"/>
                  </a:lnTo>
                  <a:lnTo>
                    <a:pt x="2082" y="2286"/>
                  </a:lnTo>
                  <a:lnTo>
                    <a:pt x="2088" y="2280"/>
                  </a:lnTo>
                  <a:lnTo>
                    <a:pt x="2100" y="2274"/>
                  </a:lnTo>
                  <a:lnTo>
                    <a:pt x="2124" y="2250"/>
                  </a:lnTo>
                  <a:lnTo>
                    <a:pt x="2136" y="2244"/>
                  </a:lnTo>
                  <a:lnTo>
                    <a:pt x="2148" y="2232"/>
                  </a:lnTo>
                  <a:lnTo>
                    <a:pt x="2160" y="2226"/>
                  </a:lnTo>
                  <a:lnTo>
                    <a:pt x="2154" y="2214"/>
                  </a:lnTo>
                  <a:lnTo>
                    <a:pt x="2190" y="2202"/>
                  </a:lnTo>
                  <a:lnTo>
                    <a:pt x="2202" y="2214"/>
                  </a:lnTo>
                  <a:lnTo>
                    <a:pt x="2220" y="2214"/>
                  </a:lnTo>
                  <a:lnTo>
                    <a:pt x="2256" y="2208"/>
                  </a:lnTo>
                  <a:lnTo>
                    <a:pt x="2298" y="2196"/>
                  </a:lnTo>
                  <a:lnTo>
                    <a:pt x="2316" y="2178"/>
                  </a:lnTo>
                  <a:lnTo>
                    <a:pt x="2328" y="2148"/>
                  </a:lnTo>
                  <a:lnTo>
                    <a:pt x="2334" y="2118"/>
                  </a:lnTo>
                  <a:lnTo>
                    <a:pt x="2340" y="2100"/>
                  </a:lnTo>
                  <a:lnTo>
                    <a:pt x="2346" y="2088"/>
                  </a:lnTo>
                  <a:lnTo>
                    <a:pt x="2376" y="2058"/>
                  </a:lnTo>
                  <a:lnTo>
                    <a:pt x="2382" y="2058"/>
                  </a:lnTo>
                  <a:lnTo>
                    <a:pt x="2382" y="2034"/>
                  </a:lnTo>
                  <a:lnTo>
                    <a:pt x="2388" y="2034"/>
                  </a:lnTo>
                  <a:lnTo>
                    <a:pt x="2394" y="2028"/>
                  </a:lnTo>
                  <a:lnTo>
                    <a:pt x="2406" y="2022"/>
                  </a:lnTo>
                  <a:lnTo>
                    <a:pt x="2418" y="2010"/>
                  </a:lnTo>
                  <a:lnTo>
                    <a:pt x="2424" y="1998"/>
                  </a:lnTo>
                  <a:lnTo>
                    <a:pt x="2442" y="1980"/>
                  </a:lnTo>
                  <a:lnTo>
                    <a:pt x="2442" y="1956"/>
                  </a:lnTo>
                  <a:lnTo>
                    <a:pt x="2448" y="1944"/>
                  </a:lnTo>
                  <a:lnTo>
                    <a:pt x="2454" y="1926"/>
                  </a:lnTo>
                  <a:lnTo>
                    <a:pt x="2460" y="1914"/>
                  </a:lnTo>
                  <a:lnTo>
                    <a:pt x="2490" y="1884"/>
                  </a:lnTo>
                  <a:lnTo>
                    <a:pt x="2502" y="1866"/>
                  </a:lnTo>
                  <a:lnTo>
                    <a:pt x="2526" y="1842"/>
                  </a:lnTo>
                  <a:lnTo>
                    <a:pt x="2538" y="1836"/>
                  </a:lnTo>
                  <a:lnTo>
                    <a:pt x="2550" y="1824"/>
                  </a:lnTo>
                  <a:lnTo>
                    <a:pt x="2556" y="1812"/>
                  </a:lnTo>
                  <a:lnTo>
                    <a:pt x="2556" y="1800"/>
                  </a:lnTo>
                  <a:lnTo>
                    <a:pt x="2562" y="1788"/>
                  </a:lnTo>
                  <a:lnTo>
                    <a:pt x="2562" y="1782"/>
                  </a:lnTo>
                  <a:lnTo>
                    <a:pt x="2586" y="1782"/>
                  </a:lnTo>
                  <a:lnTo>
                    <a:pt x="2610" y="1770"/>
                  </a:lnTo>
                  <a:lnTo>
                    <a:pt x="2622" y="1752"/>
                  </a:lnTo>
                  <a:lnTo>
                    <a:pt x="2646" y="1728"/>
                  </a:lnTo>
                  <a:lnTo>
                    <a:pt x="2670" y="1698"/>
                  </a:lnTo>
                  <a:lnTo>
                    <a:pt x="2688" y="1674"/>
                  </a:lnTo>
                  <a:lnTo>
                    <a:pt x="2700" y="1662"/>
                  </a:lnTo>
                  <a:lnTo>
                    <a:pt x="2700" y="1656"/>
                  </a:lnTo>
                  <a:lnTo>
                    <a:pt x="2706" y="1638"/>
                  </a:lnTo>
                  <a:lnTo>
                    <a:pt x="2706" y="1614"/>
                  </a:lnTo>
                  <a:lnTo>
                    <a:pt x="2712" y="1596"/>
                  </a:lnTo>
                  <a:lnTo>
                    <a:pt x="2718" y="1590"/>
                  </a:lnTo>
                  <a:lnTo>
                    <a:pt x="2730" y="1572"/>
                  </a:lnTo>
                  <a:lnTo>
                    <a:pt x="2754" y="1542"/>
                  </a:lnTo>
                  <a:lnTo>
                    <a:pt x="2772" y="1494"/>
                  </a:lnTo>
                  <a:lnTo>
                    <a:pt x="2796" y="1458"/>
                  </a:lnTo>
                  <a:lnTo>
                    <a:pt x="2808" y="1428"/>
                  </a:lnTo>
                  <a:lnTo>
                    <a:pt x="2814" y="1416"/>
                  </a:lnTo>
                  <a:lnTo>
                    <a:pt x="2814" y="1386"/>
                  </a:lnTo>
                  <a:lnTo>
                    <a:pt x="2802" y="1362"/>
                  </a:lnTo>
                  <a:lnTo>
                    <a:pt x="2820" y="1308"/>
                  </a:lnTo>
                  <a:lnTo>
                    <a:pt x="2832" y="1290"/>
                  </a:lnTo>
                  <a:lnTo>
                    <a:pt x="2838" y="1266"/>
                  </a:lnTo>
                  <a:lnTo>
                    <a:pt x="2838" y="1224"/>
                  </a:lnTo>
                  <a:lnTo>
                    <a:pt x="2832" y="1194"/>
                  </a:lnTo>
                  <a:lnTo>
                    <a:pt x="2832" y="1176"/>
                  </a:lnTo>
                  <a:lnTo>
                    <a:pt x="2802" y="1164"/>
                  </a:lnTo>
                  <a:close/>
                  <a:moveTo>
                    <a:pt x="2016" y="2436"/>
                  </a:moveTo>
                  <a:lnTo>
                    <a:pt x="2022" y="2442"/>
                  </a:lnTo>
                  <a:lnTo>
                    <a:pt x="2028" y="2442"/>
                  </a:lnTo>
                  <a:lnTo>
                    <a:pt x="2040" y="2436"/>
                  </a:lnTo>
                  <a:lnTo>
                    <a:pt x="2046" y="2430"/>
                  </a:lnTo>
                  <a:lnTo>
                    <a:pt x="2034" y="2418"/>
                  </a:lnTo>
                  <a:lnTo>
                    <a:pt x="2016" y="2436"/>
                  </a:lnTo>
                  <a:close/>
                  <a:moveTo>
                    <a:pt x="1992" y="2454"/>
                  </a:moveTo>
                  <a:lnTo>
                    <a:pt x="1974" y="2454"/>
                  </a:lnTo>
                  <a:lnTo>
                    <a:pt x="1962" y="2466"/>
                  </a:lnTo>
                  <a:lnTo>
                    <a:pt x="1962" y="2472"/>
                  </a:lnTo>
                  <a:lnTo>
                    <a:pt x="1962" y="2460"/>
                  </a:lnTo>
                  <a:lnTo>
                    <a:pt x="1938" y="2460"/>
                  </a:lnTo>
                  <a:lnTo>
                    <a:pt x="1926" y="2466"/>
                  </a:lnTo>
                  <a:lnTo>
                    <a:pt x="1914" y="2466"/>
                  </a:lnTo>
                  <a:lnTo>
                    <a:pt x="1908" y="2478"/>
                  </a:lnTo>
                  <a:lnTo>
                    <a:pt x="1890" y="2460"/>
                  </a:lnTo>
                  <a:lnTo>
                    <a:pt x="1854" y="2460"/>
                  </a:lnTo>
                  <a:lnTo>
                    <a:pt x="1830" y="2430"/>
                  </a:lnTo>
                  <a:lnTo>
                    <a:pt x="1824" y="2436"/>
                  </a:lnTo>
                  <a:lnTo>
                    <a:pt x="1818" y="2436"/>
                  </a:lnTo>
                  <a:lnTo>
                    <a:pt x="1812" y="2442"/>
                  </a:lnTo>
                  <a:lnTo>
                    <a:pt x="1806" y="2442"/>
                  </a:lnTo>
                  <a:lnTo>
                    <a:pt x="1776" y="2412"/>
                  </a:lnTo>
                  <a:lnTo>
                    <a:pt x="1776" y="2424"/>
                  </a:lnTo>
                  <a:lnTo>
                    <a:pt x="1782" y="2448"/>
                  </a:lnTo>
                  <a:lnTo>
                    <a:pt x="1782" y="2472"/>
                  </a:lnTo>
                  <a:lnTo>
                    <a:pt x="1776" y="2478"/>
                  </a:lnTo>
                  <a:lnTo>
                    <a:pt x="1776" y="2484"/>
                  </a:lnTo>
                  <a:lnTo>
                    <a:pt x="1770" y="2490"/>
                  </a:lnTo>
                  <a:lnTo>
                    <a:pt x="1770" y="2502"/>
                  </a:lnTo>
                  <a:lnTo>
                    <a:pt x="1776" y="2514"/>
                  </a:lnTo>
                  <a:lnTo>
                    <a:pt x="1776" y="2532"/>
                  </a:lnTo>
                  <a:lnTo>
                    <a:pt x="1764" y="2538"/>
                  </a:lnTo>
                  <a:lnTo>
                    <a:pt x="1758" y="2544"/>
                  </a:lnTo>
                  <a:lnTo>
                    <a:pt x="1752" y="2544"/>
                  </a:lnTo>
                  <a:lnTo>
                    <a:pt x="1740" y="2532"/>
                  </a:lnTo>
                  <a:lnTo>
                    <a:pt x="1740" y="2538"/>
                  </a:lnTo>
                  <a:lnTo>
                    <a:pt x="1734" y="2544"/>
                  </a:lnTo>
                  <a:lnTo>
                    <a:pt x="1734" y="2556"/>
                  </a:lnTo>
                  <a:lnTo>
                    <a:pt x="1728" y="2574"/>
                  </a:lnTo>
                  <a:lnTo>
                    <a:pt x="1728" y="2586"/>
                  </a:lnTo>
                  <a:lnTo>
                    <a:pt x="1740" y="2610"/>
                  </a:lnTo>
                  <a:lnTo>
                    <a:pt x="1740" y="2616"/>
                  </a:lnTo>
                  <a:lnTo>
                    <a:pt x="1746" y="2628"/>
                  </a:lnTo>
                  <a:lnTo>
                    <a:pt x="1770" y="2628"/>
                  </a:lnTo>
                  <a:lnTo>
                    <a:pt x="1752" y="2640"/>
                  </a:lnTo>
                  <a:lnTo>
                    <a:pt x="1758" y="2664"/>
                  </a:lnTo>
                  <a:lnTo>
                    <a:pt x="1770" y="2658"/>
                  </a:lnTo>
                  <a:lnTo>
                    <a:pt x="1776" y="2658"/>
                  </a:lnTo>
                  <a:lnTo>
                    <a:pt x="1782" y="2652"/>
                  </a:lnTo>
                  <a:lnTo>
                    <a:pt x="1794" y="2652"/>
                  </a:lnTo>
                  <a:lnTo>
                    <a:pt x="1800" y="2658"/>
                  </a:lnTo>
                  <a:lnTo>
                    <a:pt x="1818" y="2658"/>
                  </a:lnTo>
                  <a:lnTo>
                    <a:pt x="1830" y="2652"/>
                  </a:lnTo>
                  <a:lnTo>
                    <a:pt x="1836" y="2646"/>
                  </a:lnTo>
                  <a:lnTo>
                    <a:pt x="1842" y="2634"/>
                  </a:lnTo>
                  <a:lnTo>
                    <a:pt x="1854" y="2634"/>
                  </a:lnTo>
                  <a:lnTo>
                    <a:pt x="1860" y="2640"/>
                  </a:lnTo>
                  <a:lnTo>
                    <a:pt x="1860" y="2646"/>
                  </a:lnTo>
                  <a:lnTo>
                    <a:pt x="1848" y="2658"/>
                  </a:lnTo>
                  <a:lnTo>
                    <a:pt x="1866" y="2664"/>
                  </a:lnTo>
                  <a:lnTo>
                    <a:pt x="1884" y="2646"/>
                  </a:lnTo>
                  <a:lnTo>
                    <a:pt x="1890" y="2634"/>
                  </a:lnTo>
                  <a:lnTo>
                    <a:pt x="1902" y="2628"/>
                  </a:lnTo>
                  <a:lnTo>
                    <a:pt x="1908" y="2616"/>
                  </a:lnTo>
                  <a:lnTo>
                    <a:pt x="1920" y="2604"/>
                  </a:lnTo>
                  <a:lnTo>
                    <a:pt x="1914" y="2604"/>
                  </a:lnTo>
                  <a:lnTo>
                    <a:pt x="1902" y="2592"/>
                  </a:lnTo>
                  <a:lnTo>
                    <a:pt x="1920" y="2562"/>
                  </a:lnTo>
                  <a:lnTo>
                    <a:pt x="1950" y="2562"/>
                  </a:lnTo>
                  <a:lnTo>
                    <a:pt x="1962" y="2538"/>
                  </a:lnTo>
                  <a:lnTo>
                    <a:pt x="1962" y="2514"/>
                  </a:lnTo>
                  <a:lnTo>
                    <a:pt x="1968" y="2502"/>
                  </a:lnTo>
                  <a:lnTo>
                    <a:pt x="1980" y="2496"/>
                  </a:lnTo>
                  <a:lnTo>
                    <a:pt x="1986" y="2484"/>
                  </a:lnTo>
                  <a:lnTo>
                    <a:pt x="1992" y="2478"/>
                  </a:lnTo>
                  <a:lnTo>
                    <a:pt x="1998" y="2466"/>
                  </a:lnTo>
                  <a:lnTo>
                    <a:pt x="1998" y="2460"/>
                  </a:lnTo>
                  <a:lnTo>
                    <a:pt x="1992" y="2454"/>
                  </a:lnTo>
                  <a:close/>
                  <a:moveTo>
                    <a:pt x="1902" y="246"/>
                  </a:moveTo>
                  <a:lnTo>
                    <a:pt x="1890" y="258"/>
                  </a:lnTo>
                  <a:lnTo>
                    <a:pt x="1890" y="270"/>
                  </a:lnTo>
                  <a:lnTo>
                    <a:pt x="1884" y="282"/>
                  </a:lnTo>
                  <a:lnTo>
                    <a:pt x="1884" y="294"/>
                  </a:lnTo>
                  <a:lnTo>
                    <a:pt x="1896" y="300"/>
                  </a:lnTo>
                  <a:lnTo>
                    <a:pt x="1920" y="300"/>
                  </a:lnTo>
                  <a:lnTo>
                    <a:pt x="1926" y="294"/>
                  </a:lnTo>
                  <a:lnTo>
                    <a:pt x="1932" y="294"/>
                  </a:lnTo>
                  <a:lnTo>
                    <a:pt x="1926" y="282"/>
                  </a:lnTo>
                  <a:lnTo>
                    <a:pt x="1932" y="252"/>
                  </a:lnTo>
                  <a:lnTo>
                    <a:pt x="1920" y="252"/>
                  </a:lnTo>
                  <a:lnTo>
                    <a:pt x="1908" y="246"/>
                  </a:lnTo>
                  <a:lnTo>
                    <a:pt x="1902" y="246"/>
                  </a:lnTo>
                  <a:close/>
                  <a:moveTo>
                    <a:pt x="1770" y="2334"/>
                  </a:moveTo>
                  <a:lnTo>
                    <a:pt x="1758" y="2376"/>
                  </a:lnTo>
                  <a:lnTo>
                    <a:pt x="1812" y="2328"/>
                  </a:lnTo>
                  <a:lnTo>
                    <a:pt x="1770" y="2334"/>
                  </a:lnTo>
                  <a:close/>
                  <a:moveTo>
                    <a:pt x="2034" y="2400"/>
                  </a:moveTo>
                  <a:lnTo>
                    <a:pt x="2016" y="2358"/>
                  </a:lnTo>
                  <a:lnTo>
                    <a:pt x="1998" y="2376"/>
                  </a:lnTo>
                  <a:lnTo>
                    <a:pt x="1998" y="2394"/>
                  </a:lnTo>
                  <a:lnTo>
                    <a:pt x="2010" y="2406"/>
                  </a:lnTo>
                  <a:lnTo>
                    <a:pt x="2028" y="2406"/>
                  </a:lnTo>
                  <a:lnTo>
                    <a:pt x="2034" y="2400"/>
                  </a:lnTo>
                  <a:close/>
                </a:path>
              </a:pathLst>
            </a:custGeom>
            <a:solidFill>
              <a:srgbClr val="0062AE"/>
            </a:solidFill>
            <a:ln w="3175" algn="ctr">
              <a:solidFill>
                <a:srgbClr val="A1ADB8"/>
              </a:solidFill>
              <a:round/>
              <a:headEnd/>
              <a:tailEnd/>
            </a:ln>
            <a:effec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dirty="0">
                <a:solidFill>
                  <a:prstClr val="black"/>
                </a:solidFill>
                <a:cs typeface="Calibri" pitchFamily="34" charset="0"/>
              </a:endParaRPr>
            </a:p>
          </p:txBody>
        </p:sp>
        <p:sp>
          <p:nvSpPr>
            <p:cNvPr id="40" name="Venezuela" descr="© INSCALE GmbH, 05.05.2010&#10;http://www.presentationload.com/">
              <a:extLst>
                <a:ext uri="{FF2B5EF4-FFF2-40B4-BE49-F238E27FC236}">
                  <a16:creationId xmlns:a16="http://schemas.microsoft.com/office/drawing/2014/main" id="{82B5BCFC-CC49-A49D-92F6-BBFE3D2C1BC6}"/>
                </a:ext>
              </a:extLst>
            </p:cNvPr>
            <p:cNvSpPr>
              <a:spLocks noEditPoints="1"/>
            </p:cNvSpPr>
            <p:nvPr/>
          </p:nvSpPr>
          <p:spPr bwMode="gray">
            <a:xfrm>
              <a:off x="2159443" y="4015320"/>
              <a:ext cx="384175" cy="374650"/>
            </a:xfrm>
            <a:custGeom>
              <a:avLst/>
              <a:gdLst>
                <a:gd name="T0" fmla="*/ 2147483647 w 954"/>
                <a:gd name="T1" fmla="*/ 2147483647 h 930"/>
                <a:gd name="T2" fmla="*/ 2147483647 w 954"/>
                <a:gd name="T3" fmla="*/ 2147483647 h 930"/>
                <a:gd name="T4" fmla="*/ 2147483647 w 954"/>
                <a:gd name="T5" fmla="*/ 2147483647 h 930"/>
                <a:gd name="T6" fmla="*/ 2147483647 w 954"/>
                <a:gd name="T7" fmla="*/ 2147483647 h 930"/>
                <a:gd name="T8" fmla="*/ 2147483647 w 954"/>
                <a:gd name="T9" fmla="*/ 2147483647 h 930"/>
                <a:gd name="T10" fmla="*/ 2147483647 w 954"/>
                <a:gd name="T11" fmla="*/ 2147483647 h 930"/>
                <a:gd name="T12" fmla="*/ 2147483647 w 954"/>
                <a:gd name="T13" fmla="*/ 2147483647 h 930"/>
                <a:gd name="T14" fmla="*/ 2147483647 w 954"/>
                <a:gd name="T15" fmla="*/ 2147483647 h 930"/>
                <a:gd name="T16" fmla="*/ 2147483647 w 954"/>
                <a:gd name="T17" fmla="*/ 2147483647 h 930"/>
                <a:gd name="T18" fmla="*/ 2147483647 w 954"/>
                <a:gd name="T19" fmla="*/ 2147483647 h 930"/>
                <a:gd name="T20" fmla="*/ 2147483647 w 954"/>
                <a:gd name="T21" fmla="*/ 2147483647 h 930"/>
                <a:gd name="T22" fmla="*/ 2147483647 w 954"/>
                <a:gd name="T23" fmla="*/ 2147483647 h 930"/>
                <a:gd name="T24" fmla="*/ 2147483647 w 954"/>
                <a:gd name="T25" fmla="*/ 2147483647 h 930"/>
                <a:gd name="T26" fmla="*/ 2147483647 w 954"/>
                <a:gd name="T27" fmla="*/ 2147483647 h 930"/>
                <a:gd name="T28" fmla="*/ 2147483647 w 954"/>
                <a:gd name="T29" fmla="*/ 2147483647 h 930"/>
                <a:gd name="T30" fmla="*/ 2147483647 w 954"/>
                <a:gd name="T31" fmla="*/ 2147483647 h 930"/>
                <a:gd name="T32" fmla="*/ 2147483647 w 954"/>
                <a:gd name="T33" fmla="*/ 2147483647 h 930"/>
                <a:gd name="T34" fmla="*/ 2147483647 w 954"/>
                <a:gd name="T35" fmla="*/ 2147483647 h 930"/>
                <a:gd name="T36" fmla="*/ 2147483647 w 954"/>
                <a:gd name="T37" fmla="*/ 2147483647 h 930"/>
                <a:gd name="T38" fmla="*/ 2147483647 w 954"/>
                <a:gd name="T39" fmla="*/ 2147483647 h 930"/>
                <a:gd name="T40" fmla="*/ 2147483647 w 954"/>
                <a:gd name="T41" fmla="*/ 2147483647 h 930"/>
                <a:gd name="T42" fmla="*/ 2147483647 w 954"/>
                <a:gd name="T43" fmla="*/ 2147483647 h 930"/>
                <a:gd name="T44" fmla="*/ 2147483647 w 954"/>
                <a:gd name="T45" fmla="*/ 2147483647 h 930"/>
                <a:gd name="T46" fmla="*/ 2147483647 w 954"/>
                <a:gd name="T47" fmla="*/ 2147483647 h 930"/>
                <a:gd name="T48" fmla="*/ 2147483647 w 954"/>
                <a:gd name="T49" fmla="*/ 2147483647 h 930"/>
                <a:gd name="T50" fmla="*/ 0 w 954"/>
                <a:gd name="T51" fmla="*/ 2147483647 h 930"/>
                <a:gd name="T52" fmla="*/ 2147483647 w 954"/>
                <a:gd name="T53" fmla="*/ 2147483647 h 930"/>
                <a:gd name="T54" fmla="*/ 2147483647 w 954"/>
                <a:gd name="T55" fmla="*/ 2147483647 h 930"/>
                <a:gd name="T56" fmla="*/ 2147483647 w 954"/>
                <a:gd name="T57" fmla="*/ 2147483647 h 930"/>
                <a:gd name="T58" fmla="*/ 2147483647 w 954"/>
                <a:gd name="T59" fmla="*/ 2147483647 h 930"/>
                <a:gd name="T60" fmla="*/ 2147483647 w 954"/>
                <a:gd name="T61" fmla="*/ 2147483647 h 930"/>
                <a:gd name="T62" fmla="*/ 2147483647 w 954"/>
                <a:gd name="T63" fmla="*/ 2147483647 h 930"/>
                <a:gd name="T64" fmla="*/ 2147483647 w 954"/>
                <a:gd name="T65" fmla="*/ 2147483647 h 930"/>
                <a:gd name="T66" fmla="*/ 2147483647 w 954"/>
                <a:gd name="T67" fmla="*/ 2147483647 h 930"/>
                <a:gd name="T68" fmla="*/ 2147483647 w 954"/>
                <a:gd name="T69" fmla="*/ 2147483647 h 930"/>
                <a:gd name="T70" fmla="*/ 2147483647 w 954"/>
                <a:gd name="T71" fmla="*/ 2147483647 h 930"/>
                <a:gd name="T72" fmla="*/ 2147483647 w 954"/>
                <a:gd name="T73" fmla="*/ 2147483647 h 930"/>
                <a:gd name="T74" fmla="*/ 2147483647 w 954"/>
                <a:gd name="T75" fmla="*/ 2147483647 h 930"/>
                <a:gd name="T76" fmla="*/ 2147483647 w 954"/>
                <a:gd name="T77" fmla="*/ 2147483647 h 930"/>
                <a:gd name="T78" fmla="*/ 2147483647 w 954"/>
                <a:gd name="T79" fmla="*/ 2147483647 h 930"/>
                <a:gd name="T80" fmla="*/ 2147483647 w 954"/>
                <a:gd name="T81" fmla="*/ 2147483647 h 930"/>
                <a:gd name="T82" fmla="*/ 2147483647 w 954"/>
                <a:gd name="T83" fmla="*/ 2147483647 h 930"/>
                <a:gd name="T84" fmla="*/ 2147483647 w 954"/>
                <a:gd name="T85" fmla="*/ 2147483647 h 930"/>
                <a:gd name="T86" fmla="*/ 2147483647 w 954"/>
                <a:gd name="T87" fmla="*/ 2147483647 h 930"/>
                <a:gd name="T88" fmla="*/ 2147483647 w 954"/>
                <a:gd name="T89" fmla="*/ 2147483647 h 930"/>
                <a:gd name="T90" fmla="*/ 2147483647 w 954"/>
                <a:gd name="T91" fmla="*/ 2147483647 h 930"/>
                <a:gd name="T92" fmla="*/ 2147483647 w 954"/>
                <a:gd name="T93" fmla="*/ 2147483647 h 930"/>
                <a:gd name="T94" fmla="*/ 2147483647 w 954"/>
                <a:gd name="T95" fmla="*/ 2147483647 h 930"/>
                <a:gd name="T96" fmla="*/ 2147483647 w 954"/>
                <a:gd name="T97" fmla="*/ 2147483647 h 930"/>
                <a:gd name="T98" fmla="*/ 2147483647 w 954"/>
                <a:gd name="T99" fmla="*/ 2147483647 h 930"/>
                <a:gd name="T100" fmla="*/ 2147483647 w 954"/>
                <a:gd name="T101" fmla="*/ 2147483647 h 930"/>
                <a:gd name="T102" fmla="*/ 2147483647 w 954"/>
                <a:gd name="T103" fmla="*/ 2147483647 h 930"/>
                <a:gd name="T104" fmla="*/ 2147483647 w 954"/>
                <a:gd name="T105" fmla="*/ 2147483647 h 930"/>
                <a:gd name="T106" fmla="*/ 2147483647 w 954"/>
                <a:gd name="T107" fmla="*/ 2147483647 h 930"/>
                <a:gd name="T108" fmla="*/ 2147483647 w 954"/>
                <a:gd name="T109" fmla="*/ 2147483647 h 930"/>
                <a:gd name="T110" fmla="*/ 2147483647 w 954"/>
                <a:gd name="T111" fmla="*/ 2147483647 h 930"/>
                <a:gd name="T112" fmla="*/ 2147483647 w 954"/>
                <a:gd name="T113" fmla="*/ 2147483647 h 930"/>
                <a:gd name="T114" fmla="*/ 2147483647 w 954"/>
                <a:gd name="T115" fmla="*/ 2147483647 h 930"/>
                <a:gd name="T116" fmla="*/ 2147483647 w 954"/>
                <a:gd name="T117" fmla="*/ 2147483647 h 930"/>
                <a:gd name="T118" fmla="*/ 2147483647 w 954"/>
                <a:gd name="T119" fmla="*/ 2147483647 h 930"/>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954"/>
                <a:gd name="T181" fmla="*/ 0 h 930"/>
                <a:gd name="T182" fmla="*/ 954 w 954"/>
                <a:gd name="T183" fmla="*/ 930 h 930"/>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954" h="930">
                  <a:moveTo>
                    <a:pt x="264" y="42"/>
                  </a:moveTo>
                  <a:lnTo>
                    <a:pt x="264" y="12"/>
                  </a:lnTo>
                  <a:lnTo>
                    <a:pt x="252" y="0"/>
                  </a:lnTo>
                  <a:lnTo>
                    <a:pt x="234" y="0"/>
                  </a:lnTo>
                  <a:lnTo>
                    <a:pt x="228" y="6"/>
                  </a:lnTo>
                  <a:lnTo>
                    <a:pt x="228" y="18"/>
                  </a:lnTo>
                  <a:lnTo>
                    <a:pt x="234" y="24"/>
                  </a:lnTo>
                  <a:lnTo>
                    <a:pt x="234" y="36"/>
                  </a:lnTo>
                  <a:lnTo>
                    <a:pt x="240" y="42"/>
                  </a:lnTo>
                  <a:lnTo>
                    <a:pt x="264" y="42"/>
                  </a:lnTo>
                  <a:close/>
                  <a:moveTo>
                    <a:pt x="936" y="276"/>
                  </a:moveTo>
                  <a:lnTo>
                    <a:pt x="930" y="276"/>
                  </a:lnTo>
                  <a:lnTo>
                    <a:pt x="924" y="282"/>
                  </a:lnTo>
                  <a:lnTo>
                    <a:pt x="912" y="288"/>
                  </a:lnTo>
                  <a:lnTo>
                    <a:pt x="906" y="294"/>
                  </a:lnTo>
                  <a:lnTo>
                    <a:pt x="900" y="288"/>
                  </a:lnTo>
                  <a:lnTo>
                    <a:pt x="888" y="288"/>
                  </a:lnTo>
                  <a:lnTo>
                    <a:pt x="882" y="282"/>
                  </a:lnTo>
                  <a:lnTo>
                    <a:pt x="876" y="282"/>
                  </a:lnTo>
                  <a:lnTo>
                    <a:pt x="852" y="306"/>
                  </a:lnTo>
                  <a:lnTo>
                    <a:pt x="822" y="282"/>
                  </a:lnTo>
                  <a:lnTo>
                    <a:pt x="846" y="282"/>
                  </a:lnTo>
                  <a:lnTo>
                    <a:pt x="858" y="276"/>
                  </a:lnTo>
                  <a:lnTo>
                    <a:pt x="864" y="276"/>
                  </a:lnTo>
                  <a:lnTo>
                    <a:pt x="870" y="264"/>
                  </a:lnTo>
                  <a:lnTo>
                    <a:pt x="870" y="246"/>
                  </a:lnTo>
                  <a:lnTo>
                    <a:pt x="882" y="234"/>
                  </a:lnTo>
                  <a:lnTo>
                    <a:pt x="888" y="222"/>
                  </a:lnTo>
                  <a:lnTo>
                    <a:pt x="876" y="210"/>
                  </a:lnTo>
                  <a:lnTo>
                    <a:pt x="846" y="210"/>
                  </a:lnTo>
                  <a:lnTo>
                    <a:pt x="846" y="204"/>
                  </a:lnTo>
                  <a:lnTo>
                    <a:pt x="840" y="198"/>
                  </a:lnTo>
                  <a:lnTo>
                    <a:pt x="840" y="192"/>
                  </a:lnTo>
                  <a:lnTo>
                    <a:pt x="834" y="186"/>
                  </a:lnTo>
                  <a:lnTo>
                    <a:pt x="828" y="186"/>
                  </a:lnTo>
                  <a:lnTo>
                    <a:pt x="822" y="192"/>
                  </a:lnTo>
                  <a:lnTo>
                    <a:pt x="822" y="210"/>
                  </a:lnTo>
                  <a:lnTo>
                    <a:pt x="816" y="198"/>
                  </a:lnTo>
                  <a:lnTo>
                    <a:pt x="816" y="180"/>
                  </a:lnTo>
                  <a:lnTo>
                    <a:pt x="792" y="180"/>
                  </a:lnTo>
                  <a:lnTo>
                    <a:pt x="786" y="210"/>
                  </a:lnTo>
                  <a:lnTo>
                    <a:pt x="780" y="204"/>
                  </a:lnTo>
                  <a:lnTo>
                    <a:pt x="774" y="192"/>
                  </a:lnTo>
                  <a:lnTo>
                    <a:pt x="774" y="186"/>
                  </a:lnTo>
                  <a:lnTo>
                    <a:pt x="768" y="180"/>
                  </a:lnTo>
                  <a:lnTo>
                    <a:pt x="768" y="156"/>
                  </a:lnTo>
                  <a:lnTo>
                    <a:pt x="738" y="168"/>
                  </a:lnTo>
                  <a:lnTo>
                    <a:pt x="744" y="162"/>
                  </a:lnTo>
                  <a:lnTo>
                    <a:pt x="756" y="156"/>
                  </a:lnTo>
                  <a:lnTo>
                    <a:pt x="762" y="156"/>
                  </a:lnTo>
                  <a:lnTo>
                    <a:pt x="762" y="144"/>
                  </a:lnTo>
                  <a:lnTo>
                    <a:pt x="750" y="138"/>
                  </a:lnTo>
                  <a:lnTo>
                    <a:pt x="744" y="138"/>
                  </a:lnTo>
                  <a:lnTo>
                    <a:pt x="744" y="132"/>
                  </a:lnTo>
                  <a:lnTo>
                    <a:pt x="750" y="132"/>
                  </a:lnTo>
                  <a:lnTo>
                    <a:pt x="762" y="126"/>
                  </a:lnTo>
                  <a:lnTo>
                    <a:pt x="774" y="126"/>
                  </a:lnTo>
                  <a:lnTo>
                    <a:pt x="792" y="120"/>
                  </a:lnTo>
                  <a:lnTo>
                    <a:pt x="804" y="120"/>
                  </a:lnTo>
                  <a:lnTo>
                    <a:pt x="810" y="114"/>
                  </a:lnTo>
                  <a:lnTo>
                    <a:pt x="726" y="114"/>
                  </a:lnTo>
                  <a:lnTo>
                    <a:pt x="690" y="120"/>
                  </a:lnTo>
                  <a:lnTo>
                    <a:pt x="678" y="120"/>
                  </a:lnTo>
                  <a:lnTo>
                    <a:pt x="690" y="132"/>
                  </a:lnTo>
                  <a:lnTo>
                    <a:pt x="678" y="132"/>
                  </a:lnTo>
                  <a:lnTo>
                    <a:pt x="666" y="138"/>
                  </a:lnTo>
                  <a:lnTo>
                    <a:pt x="654" y="138"/>
                  </a:lnTo>
                  <a:lnTo>
                    <a:pt x="642" y="144"/>
                  </a:lnTo>
                  <a:lnTo>
                    <a:pt x="636" y="144"/>
                  </a:lnTo>
                  <a:lnTo>
                    <a:pt x="624" y="150"/>
                  </a:lnTo>
                  <a:lnTo>
                    <a:pt x="606" y="168"/>
                  </a:lnTo>
                  <a:lnTo>
                    <a:pt x="594" y="174"/>
                  </a:lnTo>
                  <a:lnTo>
                    <a:pt x="576" y="174"/>
                  </a:lnTo>
                  <a:lnTo>
                    <a:pt x="564" y="162"/>
                  </a:lnTo>
                  <a:lnTo>
                    <a:pt x="546" y="156"/>
                  </a:lnTo>
                  <a:lnTo>
                    <a:pt x="534" y="144"/>
                  </a:lnTo>
                  <a:lnTo>
                    <a:pt x="522" y="138"/>
                  </a:lnTo>
                  <a:lnTo>
                    <a:pt x="510" y="126"/>
                  </a:lnTo>
                  <a:lnTo>
                    <a:pt x="492" y="126"/>
                  </a:lnTo>
                  <a:lnTo>
                    <a:pt x="450" y="132"/>
                  </a:lnTo>
                  <a:lnTo>
                    <a:pt x="372" y="132"/>
                  </a:lnTo>
                  <a:lnTo>
                    <a:pt x="360" y="120"/>
                  </a:lnTo>
                  <a:lnTo>
                    <a:pt x="354" y="108"/>
                  </a:lnTo>
                  <a:lnTo>
                    <a:pt x="354" y="84"/>
                  </a:lnTo>
                  <a:lnTo>
                    <a:pt x="348" y="72"/>
                  </a:lnTo>
                  <a:lnTo>
                    <a:pt x="336" y="60"/>
                  </a:lnTo>
                  <a:lnTo>
                    <a:pt x="324" y="54"/>
                  </a:lnTo>
                  <a:lnTo>
                    <a:pt x="276" y="54"/>
                  </a:lnTo>
                  <a:lnTo>
                    <a:pt x="240" y="60"/>
                  </a:lnTo>
                  <a:lnTo>
                    <a:pt x="222" y="72"/>
                  </a:lnTo>
                  <a:lnTo>
                    <a:pt x="210" y="78"/>
                  </a:lnTo>
                  <a:lnTo>
                    <a:pt x="204" y="78"/>
                  </a:lnTo>
                  <a:lnTo>
                    <a:pt x="180" y="90"/>
                  </a:lnTo>
                  <a:lnTo>
                    <a:pt x="162" y="96"/>
                  </a:lnTo>
                  <a:lnTo>
                    <a:pt x="144" y="108"/>
                  </a:lnTo>
                  <a:lnTo>
                    <a:pt x="138" y="120"/>
                  </a:lnTo>
                  <a:lnTo>
                    <a:pt x="138" y="144"/>
                  </a:lnTo>
                  <a:lnTo>
                    <a:pt x="150" y="168"/>
                  </a:lnTo>
                  <a:lnTo>
                    <a:pt x="156" y="186"/>
                  </a:lnTo>
                  <a:lnTo>
                    <a:pt x="162" y="198"/>
                  </a:lnTo>
                  <a:lnTo>
                    <a:pt x="156" y="210"/>
                  </a:lnTo>
                  <a:lnTo>
                    <a:pt x="150" y="228"/>
                  </a:lnTo>
                  <a:lnTo>
                    <a:pt x="138" y="234"/>
                  </a:lnTo>
                  <a:lnTo>
                    <a:pt x="132" y="246"/>
                  </a:lnTo>
                  <a:lnTo>
                    <a:pt x="126" y="252"/>
                  </a:lnTo>
                  <a:lnTo>
                    <a:pt x="120" y="252"/>
                  </a:lnTo>
                  <a:lnTo>
                    <a:pt x="126" y="222"/>
                  </a:lnTo>
                  <a:lnTo>
                    <a:pt x="114" y="222"/>
                  </a:lnTo>
                  <a:lnTo>
                    <a:pt x="108" y="216"/>
                  </a:lnTo>
                  <a:lnTo>
                    <a:pt x="96" y="210"/>
                  </a:lnTo>
                  <a:lnTo>
                    <a:pt x="90" y="204"/>
                  </a:lnTo>
                  <a:lnTo>
                    <a:pt x="84" y="192"/>
                  </a:lnTo>
                  <a:lnTo>
                    <a:pt x="96" y="168"/>
                  </a:lnTo>
                  <a:lnTo>
                    <a:pt x="108" y="156"/>
                  </a:lnTo>
                  <a:lnTo>
                    <a:pt x="120" y="132"/>
                  </a:lnTo>
                  <a:lnTo>
                    <a:pt x="120" y="78"/>
                  </a:lnTo>
                  <a:lnTo>
                    <a:pt x="114" y="66"/>
                  </a:lnTo>
                  <a:lnTo>
                    <a:pt x="114" y="54"/>
                  </a:lnTo>
                  <a:lnTo>
                    <a:pt x="108" y="48"/>
                  </a:lnTo>
                  <a:lnTo>
                    <a:pt x="108" y="54"/>
                  </a:lnTo>
                  <a:lnTo>
                    <a:pt x="102" y="66"/>
                  </a:lnTo>
                  <a:lnTo>
                    <a:pt x="90" y="78"/>
                  </a:lnTo>
                  <a:lnTo>
                    <a:pt x="72" y="84"/>
                  </a:lnTo>
                  <a:lnTo>
                    <a:pt x="48" y="108"/>
                  </a:lnTo>
                  <a:lnTo>
                    <a:pt x="36" y="144"/>
                  </a:lnTo>
                  <a:lnTo>
                    <a:pt x="36" y="162"/>
                  </a:lnTo>
                  <a:lnTo>
                    <a:pt x="30" y="168"/>
                  </a:lnTo>
                  <a:lnTo>
                    <a:pt x="30" y="192"/>
                  </a:lnTo>
                  <a:lnTo>
                    <a:pt x="6" y="216"/>
                  </a:lnTo>
                  <a:lnTo>
                    <a:pt x="0" y="228"/>
                  </a:lnTo>
                  <a:lnTo>
                    <a:pt x="0" y="240"/>
                  </a:lnTo>
                  <a:lnTo>
                    <a:pt x="6" y="246"/>
                  </a:lnTo>
                  <a:lnTo>
                    <a:pt x="6" y="240"/>
                  </a:lnTo>
                  <a:lnTo>
                    <a:pt x="18" y="228"/>
                  </a:lnTo>
                  <a:lnTo>
                    <a:pt x="24" y="228"/>
                  </a:lnTo>
                  <a:lnTo>
                    <a:pt x="36" y="240"/>
                  </a:lnTo>
                  <a:lnTo>
                    <a:pt x="42" y="252"/>
                  </a:lnTo>
                  <a:lnTo>
                    <a:pt x="42" y="288"/>
                  </a:lnTo>
                  <a:lnTo>
                    <a:pt x="48" y="294"/>
                  </a:lnTo>
                  <a:lnTo>
                    <a:pt x="60" y="300"/>
                  </a:lnTo>
                  <a:lnTo>
                    <a:pt x="66" y="306"/>
                  </a:lnTo>
                  <a:lnTo>
                    <a:pt x="66" y="318"/>
                  </a:lnTo>
                  <a:lnTo>
                    <a:pt x="54" y="342"/>
                  </a:lnTo>
                  <a:lnTo>
                    <a:pt x="54" y="384"/>
                  </a:lnTo>
                  <a:lnTo>
                    <a:pt x="66" y="384"/>
                  </a:lnTo>
                  <a:lnTo>
                    <a:pt x="66" y="396"/>
                  </a:lnTo>
                  <a:lnTo>
                    <a:pt x="72" y="408"/>
                  </a:lnTo>
                  <a:lnTo>
                    <a:pt x="78" y="414"/>
                  </a:lnTo>
                  <a:lnTo>
                    <a:pt x="102" y="414"/>
                  </a:lnTo>
                  <a:lnTo>
                    <a:pt x="108" y="408"/>
                  </a:lnTo>
                  <a:lnTo>
                    <a:pt x="120" y="408"/>
                  </a:lnTo>
                  <a:lnTo>
                    <a:pt x="132" y="414"/>
                  </a:lnTo>
                  <a:lnTo>
                    <a:pt x="138" y="414"/>
                  </a:lnTo>
                  <a:lnTo>
                    <a:pt x="150" y="420"/>
                  </a:lnTo>
                  <a:lnTo>
                    <a:pt x="162" y="420"/>
                  </a:lnTo>
                  <a:lnTo>
                    <a:pt x="168" y="414"/>
                  </a:lnTo>
                  <a:lnTo>
                    <a:pt x="168" y="408"/>
                  </a:lnTo>
                  <a:lnTo>
                    <a:pt x="180" y="408"/>
                  </a:lnTo>
                  <a:lnTo>
                    <a:pt x="186" y="414"/>
                  </a:lnTo>
                  <a:lnTo>
                    <a:pt x="198" y="420"/>
                  </a:lnTo>
                  <a:lnTo>
                    <a:pt x="222" y="420"/>
                  </a:lnTo>
                  <a:lnTo>
                    <a:pt x="222" y="426"/>
                  </a:lnTo>
                  <a:lnTo>
                    <a:pt x="228" y="432"/>
                  </a:lnTo>
                  <a:lnTo>
                    <a:pt x="234" y="444"/>
                  </a:lnTo>
                  <a:lnTo>
                    <a:pt x="240" y="462"/>
                  </a:lnTo>
                  <a:lnTo>
                    <a:pt x="264" y="486"/>
                  </a:lnTo>
                  <a:lnTo>
                    <a:pt x="288" y="486"/>
                  </a:lnTo>
                  <a:lnTo>
                    <a:pt x="288" y="480"/>
                  </a:lnTo>
                  <a:lnTo>
                    <a:pt x="306" y="480"/>
                  </a:lnTo>
                  <a:lnTo>
                    <a:pt x="312" y="486"/>
                  </a:lnTo>
                  <a:lnTo>
                    <a:pt x="336" y="486"/>
                  </a:lnTo>
                  <a:lnTo>
                    <a:pt x="342" y="480"/>
                  </a:lnTo>
                  <a:lnTo>
                    <a:pt x="366" y="486"/>
                  </a:lnTo>
                  <a:lnTo>
                    <a:pt x="372" y="480"/>
                  </a:lnTo>
                  <a:lnTo>
                    <a:pt x="384" y="474"/>
                  </a:lnTo>
                  <a:lnTo>
                    <a:pt x="402" y="474"/>
                  </a:lnTo>
                  <a:lnTo>
                    <a:pt x="408" y="480"/>
                  </a:lnTo>
                  <a:lnTo>
                    <a:pt x="408" y="492"/>
                  </a:lnTo>
                  <a:lnTo>
                    <a:pt x="390" y="510"/>
                  </a:lnTo>
                  <a:lnTo>
                    <a:pt x="390" y="534"/>
                  </a:lnTo>
                  <a:lnTo>
                    <a:pt x="384" y="540"/>
                  </a:lnTo>
                  <a:lnTo>
                    <a:pt x="378" y="540"/>
                  </a:lnTo>
                  <a:lnTo>
                    <a:pt x="366" y="552"/>
                  </a:lnTo>
                  <a:lnTo>
                    <a:pt x="366" y="576"/>
                  </a:lnTo>
                  <a:lnTo>
                    <a:pt x="372" y="588"/>
                  </a:lnTo>
                  <a:lnTo>
                    <a:pt x="372" y="618"/>
                  </a:lnTo>
                  <a:lnTo>
                    <a:pt x="366" y="630"/>
                  </a:lnTo>
                  <a:lnTo>
                    <a:pt x="366" y="642"/>
                  </a:lnTo>
                  <a:lnTo>
                    <a:pt x="372" y="648"/>
                  </a:lnTo>
                  <a:lnTo>
                    <a:pt x="384" y="648"/>
                  </a:lnTo>
                  <a:lnTo>
                    <a:pt x="384" y="672"/>
                  </a:lnTo>
                  <a:lnTo>
                    <a:pt x="390" y="684"/>
                  </a:lnTo>
                  <a:lnTo>
                    <a:pt x="402" y="690"/>
                  </a:lnTo>
                  <a:lnTo>
                    <a:pt x="408" y="702"/>
                  </a:lnTo>
                  <a:lnTo>
                    <a:pt x="408" y="708"/>
                  </a:lnTo>
                  <a:lnTo>
                    <a:pt x="402" y="720"/>
                  </a:lnTo>
                  <a:lnTo>
                    <a:pt x="372" y="750"/>
                  </a:lnTo>
                  <a:lnTo>
                    <a:pt x="366" y="750"/>
                  </a:lnTo>
                  <a:lnTo>
                    <a:pt x="390" y="762"/>
                  </a:lnTo>
                  <a:lnTo>
                    <a:pt x="402" y="774"/>
                  </a:lnTo>
                  <a:lnTo>
                    <a:pt x="414" y="774"/>
                  </a:lnTo>
                  <a:lnTo>
                    <a:pt x="414" y="798"/>
                  </a:lnTo>
                  <a:lnTo>
                    <a:pt x="420" y="804"/>
                  </a:lnTo>
                  <a:lnTo>
                    <a:pt x="420" y="822"/>
                  </a:lnTo>
                  <a:lnTo>
                    <a:pt x="426" y="828"/>
                  </a:lnTo>
                  <a:lnTo>
                    <a:pt x="426" y="846"/>
                  </a:lnTo>
                  <a:lnTo>
                    <a:pt x="432" y="858"/>
                  </a:lnTo>
                  <a:lnTo>
                    <a:pt x="432" y="876"/>
                  </a:lnTo>
                  <a:lnTo>
                    <a:pt x="444" y="888"/>
                  </a:lnTo>
                  <a:lnTo>
                    <a:pt x="450" y="900"/>
                  </a:lnTo>
                  <a:lnTo>
                    <a:pt x="450" y="906"/>
                  </a:lnTo>
                  <a:lnTo>
                    <a:pt x="462" y="918"/>
                  </a:lnTo>
                  <a:lnTo>
                    <a:pt x="468" y="918"/>
                  </a:lnTo>
                  <a:lnTo>
                    <a:pt x="480" y="924"/>
                  </a:lnTo>
                  <a:lnTo>
                    <a:pt x="486" y="924"/>
                  </a:lnTo>
                  <a:lnTo>
                    <a:pt x="498" y="918"/>
                  </a:lnTo>
                  <a:lnTo>
                    <a:pt x="504" y="912"/>
                  </a:lnTo>
                  <a:lnTo>
                    <a:pt x="516" y="906"/>
                  </a:lnTo>
                  <a:lnTo>
                    <a:pt x="522" y="900"/>
                  </a:lnTo>
                  <a:lnTo>
                    <a:pt x="528" y="906"/>
                  </a:lnTo>
                  <a:lnTo>
                    <a:pt x="528" y="930"/>
                  </a:lnTo>
                  <a:lnTo>
                    <a:pt x="534" y="930"/>
                  </a:lnTo>
                  <a:lnTo>
                    <a:pt x="546" y="918"/>
                  </a:lnTo>
                  <a:lnTo>
                    <a:pt x="558" y="894"/>
                  </a:lnTo>
                  <a:lnTo>
                    <a:pt x="570" y="882"/>
                  </a:lnTo>
                  <a:lnTo>
                    <a:pt x="588" y="882"/>
                  </a:lnTo>
                  <a:lnTo>
                    <a:pt x="594" y="876"/>
                  </a:lnTo>
                  <a:lnTo>
                    <a:pt x="630" y="858"/>
                  </a:lnTo>
                  <a:lnTo>
                    <a:pt x="636" y="846"/>
                  </a:lnTo>
                  <a:lnTo>
                    <a:pt x="636" y="816"/>
                  </a:lnTo>
                  <a:lnTo>
                    <a:pt x="678" y="816"/>
                  </a:lnTo>
                  <a:lnTo>
                    <a:pt x="684" y="810"/>
                  </a:lnTo>
                  <a:lnTo>
                    <a:pt x="690" y="798"/>
                  </a:lnTo>
                  <a:lnTo>
                    <a:pt x="690" y="792"/>
                  </a:lnTo>
                  <a:lnTo>
                    <a:pt x="684" y="786"/>
                  </a:lnTo>
                  <a:lnTo>
                    <a:pt x="636" y="780"/>
                  </a:lnTo>
                  <a:lnTo>
                    <a:pt x="636" y="750"/>
                  </a:lnTo>
                  <a:lnTo>
                    <a:pt x="630" y="738"/>
                  </a:lnTo>
                  <a:lnTo>
                    <a:pt x="618" y="726"/>
                  </a:lnTo>
                  <a:lnTo>
                    <a:pt x="624" y="720"/>
                  </a:lnTo>
                  <a:lnTo>
                    <a:pt x="624" y="690"/>
                  </a:lnTo>
                  <a:lnTo>
                    <a:pt x="618" y="684"/>
                  </a:lnTo>
                  <a:lnTo>
                    <a:pt x="606" y="678"/>
                  </a:lnTo>
                  <a:lnTo>
                    <a:pt x="588" y="660"/>
                  </a:lnTo>
                  <a:lnTo>
                    <a:pt x="588" y="630"/>
                  </a:lnTo>
                  <a:lnTo>
                    <a:pt x="594" y="636"/>
                  </a:lnTo>
                  <a:lnTo>
                    <a:pt x="594" y="642"/>
                  </a:lnTo>
                  <a:lnTo>
                    <a:pt x="636" y="642"/>
                  </a:lnTo>
                  <a:lnTo>
                    <a:pt x="642" y="648"/>
                  </a:lnTo>
                  <a:lnTo>
                    <a:pt x="642" y="666"/>
                  </a:lnTo>
                  <a:lnTo>
                    <a:pt x="654" y="666"/>
                  </a:lnTo>
                  <a:lnTo>
                    <a:pt x="666" y="660"/>
                  </a:lnTo>
                  <a:lnTo>
                    <a:pt x="678" y="666"/>
                  </a:lnTo>
                  <a:lnTo>
                    <a:pt x="684" y="660"/>
                  </a:lnTo>
                  <a:lnTo>
                    <a:pt x="696" y="660"/>
                  </a:lnTo>
                  <a:lnTo>
                    <a:pt x="702" y="666"/>
                  </a:lnTo>
                  <a:lnTo>
                    <a:pt x="708" y="678"/>
                  </a:lnTo>
                  <a:lnTo>
                    <a:pt x="720" y="690"/>
                  </a:lnTo>
                  <a:lnTo>
                    <a:pt x="732" y="696"/>
                  </a:lnTo>
                  <a:lnTo>
                    <a:pt x="738" y="690"/>
                  </a:lnTo>
                  <a:lnTo>
                    <a:pt x="738" y="672"/>
                  </a:lnTo>
                  <a:lnTo>
                    <a:pt x="744" y="660"/>
                  </a:lnTo>
                  <a:lnTo>
                    <a:pt x="744" y="648"/>
                  </a:lnTo>
                  <a:lnTo>
                    <a:pt x="750" y="642"/>
                  </a:lnTo>
                  <a:lnTo>
                    <a:pt x="768" y="642"/>
                  </a:lnTo>
                  <a:lnTo>
                    <a:pt x="774" y="648"/>
                  </a:lnTo>
                  <a:lnTo>
                    <a:pt x="792" y="648"/>
                  </a:lnTo>
                  <a:lnTo>
                    <a:pt x="804" y="642"/>
                  </a:lnTo>
                  <a:lnTo>
                    <a:pt x="828" y="618"/>
                  </a:lnTo>
                  <a:lnTo>
                    <a:pt x="840" y="612"/>
                  </a:lnTo>
                  <a:lnTo>
                    <a:pt x="864" y="612"/>
                  </a:lnTo>
                  <a:lnTo>
                    <a:pt x="864" y="600"/>
                  </a:lnTo>
                  <a:lnTo>
                    <a:pt x="876" y="600"/>
                  </a:lnTo>
                  <a:lnTo>
                    <a:pt x="882" y="594"/>
                  </a:lnTo>
                  <a:lnTo>
                    <a:pt x="882" y="558"/>
                  </a:lnTo>
                  <a:lnTo>
                    <a:pt x="846" y="522"/>
                  </a:lnTo>
                  <a:lnTo>
                    <a:pt x="840" y="510"/>
                  </a:lnTo>
                  <a:lnTo>
                    <a:pt x="834" y="504"/>
                  </a:lnTo>
                  <a:lnTo>
                    <a:pt x="834" y="492"/>
                  </a:lnTo>
                  <a:lnTo>
                    <a:pt x="846" y="486"/>
                  </a:lnTo>
                  <a:lnTo>
                    <a:pt x="852" y="486"/>
                  </a:lnTo>
                  <a:lnTo>
                    <a:pt x="864" y="480"/>
                  </a:lnTo>
                  <a:lnTo>
                    <a:pt x="864" y="462"/>
                  </a:lnTo>
                  <a:lnTo>
                    <a:pt x="846" y="444"/>
                  </a:lnTo>
                  <a:lnTo>
                    <a:pt x="846" y="438"/>
                  </a:lnTo>
                  <a:lnTo>
                    <a:pt x="876" y="438"/>
                  </a:lnTo>
                  <a:lnTo>
                    <a:pt x="888" y="432"/>
                  </a:lnTo>
                  <a:lnTo>
                    <a:pt x="900" y="432"/>
                  </a:lnTo>
                  <a:lnTo>
                    <a:pt x="912" y="426"/>
                  </a:lnTo>
                  <a:lnTo>
                    <a:pt x="918" y="420"/>
                  </a:lnTo>
                  <a:lnTo>
                    <a:pt x="918" y="402"/>
                  </a:lnTo>
                  <a:lnTo>
                    <a:pt x="894" y="402"/>
                  </a:lnTo>
                  <a:lnTo>
                    <a:pt x="894" y="360"/>
                  </a:lnTo>
                  <a:lnTo>
                    <a:pt x="906" y="348"/>
                  </a:lnTo>
                  <a:lnTo>
                    <a:pt x="918" y="348"/>
                  </a:lnTo>
                  <a:lnTo>
                    <a:pt x="924" y="342"/>
                  </a:lnTo>
                  <a:lnTo>
                    <a:pt x="930" y="342"/>
                  </a:lnTo>
                  <a:lnTo>
                    <a:pt x="936" y="336"/>
                  </a:lnTo>
                  <a:lnTo>
                    <a:pt x="954" y="300"/>
                  </a:lnTo>
                  <a:lnTo>
                    <a:pt x="948" y="294"/>
                  </a:lnTo>
                  <a:lnTo>
                    <a:pt x="942" y="282"/>
                  </a:lnTo>
                  <a:lnTo>
                    <a:pt x="936" y="276"/>
                  </a:lnTo>
                  <a:close/>
                </a:path>
              </a:pathLst>
            </a:custGeom>
            <a:solidFill>
              <a:srgbClr val="0062AE"/>
            </a:solidFill>
            <a:ln w="3175" algn="ctr">
              <a:solidFill>
                <a:srgbClr val="A1ADB8"/>
              </a:solidFill>
              <a:round/>
              <a:headEnd/>
              <a:tailEnd/>
            </a:ln>
            <a:effec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dirty="0">
                <a:solidFill>
                  <a:prstClr val="black"/>
                </a:solidFill>
                <a:cs typeface="Calibri" pitchFamily="34" charset="0"/>
              </a:endParaRPr>
            </a:p>
          </p:txBody>
        </p:sp>
        <p:sp>
          <p:nvSpPr>
            <p:cNvPr id="41" name="USA" descr="© INSCALE GmbH, 05.05.2010&#10;http://www.presentationload.com/">
              <a:extLst>
                <a:ext uri="{FF2B5EF4-FFF2-40B4-BE49-F238E27FC236}">
                  <a16:creationId xmlns:a16="http://schemas.microsoft.com/office/drawing/2014/main" id="{DC4286DD-FE74-3123-7BF3-AA2B76AE95F1}"/>
                </a:ext>
              </a:extLst>
            </p:cNvPr>
            <p:cNvSpPr>
              <a:spLocks noEditPoints="1"/>
            </p:cNvSpPr>
            <p:nvPr/>
          </p:nvSpPr>
          <p:spPr bwMode="gray">
            <a:xfrm>
              <a:off x="989455" y="2811994"/>
              <a:ext cx="1576388" cy="782638"/>
            </a:xfrm>
            <a:custGeom>
              <a:avLst/>
              <a:gdLst>
                <a:gd name="T0" fmla="*/ 2147483647 w 3918"/>
                <a:gd name="T1" fmla="*/ 2147483647 h 1944"/>
                <a:gd name="T2" fmla="*/ 2147483647 w 3918"/>
                <a:gd name="T3" fmla="*/ 2147483647 h 1944"/>
                <a:gd name="T4" fmla="*/ 2147483647 w 3918"/>
                <a:gd name="T5" fmla="*/ 2147483647 h 1944"/>
                <a:gd name="T6" fmla="*/ 2147483647 w 3918"/>
                <a:gd name="T7" fmla="*/ 2147483647 h 1944"/>
                <a:gd name="T8" fmla="*/ 2147483647 w 3918"/>
                <a:gd name="T9" fmla="*/ 2147483647 h 1944"/>
                <a:gd name="T10" fmla="*/ 2147483647 w 3918"/>
                <a:gd name="T11" fmla="*/ 2147483647 h 1944"/>
                <a:gd name="T12" fmla="*/ 2147483647 w 3918"/>
                <a:gd name="T13" fmla="*/ 2147483647 h 1944"/>
                <a:gd name="T14" fmla="*/ 2147483647 w 3918"/>
                <a:gd name="T15" fmla="*/ 2147483647 h 1944"/>
                <a:gd name="T16" fmla="*/ 2147483647 w 3918"/>
                <a:gd name="T17" fmla="*/ 2147483647 h 1944"/>
                <a:gd name="T18" fmla="*/ 2147483647 w 3918"/>
                <a:gd name="T19" fmla="*/ 2147483647 h 1944"/>
                <a:gd name="T20" fmla="*/ 2147483647 w 3918"/>
                <a:gd name="T21" fmla="*/ 2147483647 h 1944"/>
                <a:gd name="T22" fmla="*/ 2147483647 w 3918"/>
                <a:gd name="T23" fmla="*/ 2147483647 h 1944"/>
                <a:gd name="T24" fmla="*/ 2147483647 w 3918"/>
                <a:gd name="T25" fmla="*/ 2147483647 h 1944"/>
                <a:gd name="T26" fmla="*/ 2147483647 w 3918"/>
                <a:gd name="T27" fmla="*/ 2147483647 h 1944"/>
                <a:gd name="T28" fmla="*/ 2147483647 w 3918"/>
                <a:gd name="T29" fmla="*/ 2147483647 h 1944"/>
                <a:gd name="T30" fmla="*/ 2147483647 w 3918"/>
                <a:gd name="T31" fmla="*/ 2147483647 h 1944"/>
                <a:gd name="T32" fmla="*/ 2147483647 w 3918"/>
                <a:gd name="T33" fmla="*/ 2147483647 h 1944"/>
                <a:gd name="T34" fmla="*/ 2147483647 w 3918"/>
                <a:gd name="T35" fmla="*/ 2147483647 h 1944"/>
                <a:gd name="T36" fmla="*/ 2147483647 w 3918"/>
                <a:gd name="T37" fmla="*/ 2147483647 h 1944"/>
                <a:gd name="T38" fmla="*/ 2147483647 w 3918"/>
                <a:gd name="T39" fmla="*/ 2147483647 h 1944"/>
                <a:gd name="T40" fmla="*/ 2147483647 w 3918"/>
                <a:gd name="T41" fmla="*/ 2147483647 h 1944"/>
                <a:gd name="T42" fmla="*/ 2147483647 w 3918"/>
                <a:gd name="T43" fmla="*/ 2147483647 h 1944"/>
                <a:gd name="T44" fmla="*/ 2147483647 w 3918"/>
                <a:gd name="T45" fmla="*/ 2147483647 h 1944"/>
                <a:gd name="T46" fmla="*/ 2147483647 w 3918"/>
                <a:gd name="T47" fmla="*/ 2147483647 h 1944"/>
                <a:gd name="T48" fmla="*/ 2147483647 w 3918"/>
                <a:gd name="T49" fmla="*/ 2147483647 h 1944"/>
                <a:gd name="T50" fmla="*/ 2147483647 w 3918"/>
                <a:gd name="T51" fmla="*/ 2147483647 h 1944"/>
                <a:gd name="T52" fmla="*/ 2147483647 w 3918"/>
                <a:gd name="T53" fmla="*/ 2147483647 h 1944"/>
                <a:gd name="T54" fmla="*/ 2147483647 w 3918"/>
                <a:gd name="T55" fmla="*/ 2147483647 h 1944"/>
                <a:gd name="T56" fmla="*/ 2147483647 w 3918"/>
                <a:gd name="T57" fmla="*/ 2147483647 h 1944"/>
                <a:gd name="T58" fmla="*/ 2147483647 w 3918"/>
                <a:gd name="T59" fmla="*/ 2147483647 h 1944"/>
                <a:gd name="T60" fmla="*/ 2147483647 w 3918"/>
                <a:gd name="T61" fmla="*/ 2147483647 h 1944"/>
                <a:gd name="T62" fmla="*/ 2147483647 w 3918"/>
                <a:gd name="T63" fmla="*/ 2147483647 h 1944"/>
                <a:gd name="T64" fmla="*/ 2147483647 w 3918"/>
                <a:gd name="T65" fmla="*/ 2147483647 h 1944"/>
                <a:gd name="T66" fmla="*/ 2147483647 w 3918"/>
                <a:gd name="T67" fmla="*/ 2147483647 h 1944"/>
                <a:gd name="T68" fmla="*/ 2147483647 w 3918"/>
                <a:gd name="T69" fmla="*/ 2147483647 h 1944"/>
                <a:gd name="T70" fmla="*/ 2147483647 w 3918"/>
                <a:gd name="T71" fmla="*/ 2147483647 h 1944"/>
                <a:gd name="T72" fmla="*/ 2147483647 w 3918"/>
                <a:gd name="T73" fmla="*/ 2147483647 h 1944"/>
                <a:gd name="T74" fmla="*/ 2147483647 w 3918"/>
                <a:gd name="T75" fmla="*/ 2147483647 h 1944"/>
                <a:gd name="T76" fmla="*/ 2147483647 w 3918"/>
                <a:gd name="T77" fmla="*/ 2147483647 h 1944"/>
                <a:gd name="T78" fmla="*/ 2147483647 w 3918"/>
                <a:gd name="T79" fmla="*/ 2147483647 h 1944"/>
                <a:gd name="T80" fmla="*/ 2147483647 w 3918"/>
                <a:gd name="T81" fmla="*/ 2147483647 h 1944"/>
                <a:gd name="T82" fmla="*/ 2147483647 w 3918"/>
                <a:gd name="T83" fmla="*/ 2147483647 h 1944"/>
                <a:gd name="T84" fmla="*/ 2147483647 w 3918"/>
                <a:gd name="T85" fmla="*/ 2147483647 h 1944"/>
                <a:gd name="T86" fmla="*/ 2147483647 w 3918"/>
                <a:gd name="T87" fmla="*/ 2147483647 h 1944"/>
                <a:gd name="T88" fmla="*/ 2147483647 w 3918"/>
                <a:gd name="T89" fmla="*/ 2147483647 h 1944"/>
                <a:gd name="T90" fmla="*/ 2147483647 w 3918"/>
                <a:gd name="T91" fmla="*/ 2147483647 h 1944"/>
                <a:gd name="T92" fmla="*/ 2147483647 w 3918"/>
                <a:gd name="T93" fmla="*/ 2147483647 h 1944"/>
                <a:gd name="T94" fmla="*/ 2147483647 w 3918"/>
                <a:gd name="T95" fmla="*/ 2147483647 h 1944"/>
                <a:gd name="T96" fmla="*/ 2147483647 w 3918"/>
                <a:gd name="T97" fmla="*/ 2147483647 h 1944"/>
                <a:gd name="T98" fmla="*/ 2147483647 w 3918"/>
                <a:gd name="T99" fmla="*/ 2147483647 h 1944"/>
                <a:gd name="T100" fmla="*/ 2147483647 w 3918"/>
                <a:gd name="T101" fmla="*/ 2147483647 h 1944"/>
                <a:gd name="T102" fmla="*/ 2147483647 w 3918"/>
                <a:gd name="T103" fmla="*/ 2147483647 h 1944"/>
                <a:gd name="T104" fmla="*/ 2147483647 w 3918"/>
                <a:gd name="T105" fmla="*/ 2147483647 h 1944"/>
                <a:gd name="T106" fmla="*/ 2147483647 w 3918"/>
                <a:gd name="T107" fmla="*/ 2147483647 h 1944"/>
                <a:gd name="T108" fmla="*/ 2147483647 w 3918"/>
                <a:gd name="T109" fmla="*/ 2147483647 h 1944"/>
                <a:gd name="T110" fmla="*/ 2147483647 w 3918"/>
                <a:gd name="T111" fmla="*/ 2147483647 h 1944"/>
                <a:gd name="T112" fmla="*/ 2147483647 w 3918"/>
                <a:gd name="T113" fmla="*/ 2147483647 h 1944"/>
                <a:gd name="T114" fmla="*/ 2147483647 w 3918"/>
                <a:gd name="T115" fmla="*/ 2147483647 h 1944"/>
                <a:gd name="T116" fmla="*/ 2147483647 w 3918"/>
                <a:gd name="T117" fmla="*/ 2147483647 h 1944"/>
                <a:gd name="T118" fmla="*/ 2147483647 w 3918"/>
                <a:gd name="T119" fmla="*/ 2147483647 h 1944"/>
                <a:gd name="T120" fmla="*/ 2147483647 w 3918"/>
                <a:gd name="T121" fmla="*/ 2147483647 h 1944"/>
                <a:gd name="T122" fmla="*/ 2147483647 w 3918"/>
                <a:gd name="T123" fmla="*/ 2147483647 h 1944"/>
                <a:gd name="T124" fmla="*/ 2147483647 w 3918"/>
                <a:gd name="T125" fmla="*/ 2147483647 h 1944"/>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3918"/>
                <a:gd name="T190" fmla="*/ 0 h 1944"/>
                <a:gd name="T191" fmla="*/ 3918 w 3918"/>
                <a:gd name="T192" fmla="*/ 1944 h 1944"/>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3918" h="1944">
                  <a:moveTo>
                    <a:pt x="3858" y="168"/>
                  </a:moveTo>
                  <a:lnTo>
                    <a:pt x="3852" y="168"/>
                  </a:lnTo>
                  <a:lnTo>
                    <a:pt x="3846" y="162"/>
                  </a:lnTo>
                  <a:lnTo>
                    <a:pt x="3846" y="156"/>
                  </a:lnTo>
                  <a:lnTo>
                    <a:pt x="3840" y="150"/>
                  </a:lnTo>
                  <a:lnTo>
                    <a:pt x="3828" y="150"/>
                  </a:lnTo>
                  <a:lnTo>
                    <a:pt x="3804" y="174"/>
                  </a:lnTo>
                  <a:lnTo>
                    <a:pt x="3798" y="186"/>
                  </a:lnTo>
                  <a:lnTo>
                    <a:pt x="3756" y="210"/>
                  </a:lnTo>
                  <a:lnTo>
                    <a:pt x="3756" y="234"/>
                  </a:lnTo>
                  <a:lnTo>
                    <a:pt x="3744" y="246"/>
                  </a:lnTo>
                  <a:lnTo>
                    <a:pt x="3738" y="246"/>
                  </a:lnTo>
                  <a:lnTo>
                    <a:pt x="3726" y="258"/>
                  </a:lnTo>
                  <a:lnTo>
                    <a:pt x="3720" y="270"/>
                  </a:lnTo>
                  <a:lnTo>
                    <a:pt x="3720" y="294"/>
                  </a:lnTo>
                  <a:lnTo>
                    <a:pt x="3714" y="294"/>
                  </a:lnTo>
                  <a:lnTo>
                    <a:pt x="3708" y="288"/>
                  </a:lnTo>
                  <a:lnTo>
                    <a:pt x="3696" y="288"/>
                  </a:lnTo>
                  <a:lnTo>
                    <a:pt x="3690" y="294"/>
                  </a:lnTo>
                  <a:lnTo>
                    <a:pt x="3678" y="300"/>
                  </a:lnTo>
                  <a:lnTo>
                    <a:pt x="3666" y="312"/>
                  </a:lnTo>
                  <a:lnTo>
                    <a:pt x="3666" y="318"/>
                  </a:lnTo>
                  <a:lnTo>
                    <a:pt x="3660" y="318"/>
                  </a:lnTo>
                  <a:lnTo>
                    <a:pt x="3648" y="324"/>
                  </a:lnTo>
                  <a:lnTo>
                    <a:pt x="3630" y="324"/>
                  </a:lnTo>
                  <a:lnTo>
                    <a:pt x="3618" y="336"/>
                  </a:lnTo>
                  <a:lnTo>
                    <a:pt x="3618" y="342"/>
                  </a:lnTo>
                  <a:lnTo>
                    <a:pt x="3384" y="342"/>
                  </a:lnTo>
                  <a:lnTo>
                    <a:pt x="3372" y="354"/>
                  </a:lnTo>
                  <a:lnTo>
                    <a:pt x="3360" y="360"/>
                  </a:lnTo>
                  <a:lnTo>
                    <a:pt x="3336" y="384"/>
                  </a:lnTo>
                  <a:lnTo>
                    <a:pt x="3324" y="390"/>
                  </a:lnTo>
                  <a:lnTo>
                    <a:pt x="3312" y="402"/>
                  </a:lnTo>
                  <a:lnTo>
                    <a:pt x="3282" y="402"/>
                  </a:lnTo>
                  <a:lnTo>
                    <a:pt x="3282" y="408"/>
                  </a:lnTo>
                  <a:lnTo>
                    <a:pt x="3276" y="408"/>
                  </a:lnTo>
                  <a:lnTo>
                    <a:pt x="3282" y="414"/>
                  </a:lnTo>
                  <a:lnTo>
                    <a:pt x="3282" y="420"/>
                  </a:lnTo>
                  <a:lnTo>
                    <a:pt x="3288" y="426"/>
                  </a:lnTo>
                  <a:lnTo>
                    <a:pt x="3282" y="432"/>
                  </a:lnTo>
                  <a:lnTo>
                    <a:pt x="3282" y="438"/>
                  </a:lnTo>
                  <a:lnTo>
                    <a:pt x="3276" y="444"/>
                  </a:lnTo>
                  <a:lnTo>
                    <a:pt x="3270" y="456"/>
                  </a:lnTo>
                  <a:lnTo>
                    <a:pt x="3264" y="462"/>
                  </a:lnTo>
                  <a:lnTo>
                    <a:pt x="3264" y="468"/>
                  </a:lnTo>
                  <a:lnTo>
                    <a:pt x="3246" y="468"/>
                  </a:lnTo>
                  <a:lnTo>
                    <a:pt x="3246" y="474"/>
                  </a:lnTo>
                  <a:lnTo>
                    <a:pt x="3240" y="474"/>
                  </a:lnTo>
                  <a:lnTo>
                    <a:pt x="3228" y="480"/>
                  </a:lnTo>
                  <a:lnTo>
                    <a:pt x="3204" y="480"/>
                  </a:lnTo>
                  <a:lnTo>
                    <a:pt x="3198" y="474"/>
                  </a:lnTo>
                  <a:lnTo>
                    <a:pt x="3186" y="486"/>
                  </a:lnTo>
                  <a:lnTo>
                    <a:pt x="3162" y="486"/>
                  </a:lnTo>
                  <a:lnTo>
                    <a:pt x="3150" y="480"/>
                  </a:lnTo>
                  <a:lnTo>
                    <a:pt x="3144" y="474"/>
                  </a:lnTo>
                  <a:lnTo>
                    <a:pt x="3114" y="474"/>
                  </a:lnTo>
                  <a:lnTo>
                    <a:pt x="3096" y="486"/>
                  </a:lnTo>
                  <a:lnTo>
                    <a:pt x="3078" y="492"/>
                  </a:lnTo>
                  <a:lnTo>
                    <a:pt x="3072" y="492"/>
                  </a:lnTo>
                  <a:lnTo>
                    <a:pt x="3072" y="516"/>
                  </a:lnTo>
                  <a:lnTo>
                    <a:pt x="3066" y="522"/>
                  </a:lnTo>
                  <a:lnTo>
                    <a:pt x="3078" y="522"/>
                  </a:lnTo>
                  <a:lnTo>
                    <a:pt x="3066" y="528"/>
                  </a:lnTo>
                  <a:lnTo>
                    <a:pt x="3036" y="546"/>
                  </a:lnTo>
                  <a:lnTo>
                    <a:pt x="3000" y="564"/>
                  </a:lnTo>
                  <a:lnTo>
                    <a:pt x="2964" y="576"/>
                  </a:lnTo>
                  <a:lnTo>
                    <a:pt x="2946" y="588"/>
                  </a:lnTo>
                  <a:lnTo>
                    <a:pt x="2934" y="594"/>
                  </a:lnTo>
                  <a:lnTo>
                    <a:pt x="2928" y="594"/>
                  </a:lnTo>
                  <a:lnTo>
                    <a:pt x="2856" y="618"/>
                  </a:lnTo>
                  <a:lnTo>
                    <a:pt x="2850" y="624"/>
                  </a:lnTo>
                  <a:lnTo>
                    <a:pt x="2838" y="624"/>
                  </a:lnTo>
                  <a:lnTo>
                    <a:pt x="2826" y="630"/>
                  </a:lnTo>
                  <a:lnTo>
                    <a:pt x="2808" y="630"/>
                  </a:lnTo>
                  <a:lnTo>
                    <a:pt x="2802" y="636"/>
                  </a:lnTo>
                  <a:lnTo>
                    <a:pt x="2778" y="636"/>
                  </a:lnTo>
                  <a:lnTo>
                    <a:pt x="2772" y="630"/>
                  </a:lnTo>
                  <a:lnTo>
                    <a:pt x="2772" y="624"/>
                  </a:lnTo>
                  <a:lnTo>
                    <a:pt x="2760" y="624"/>
                  </a:lnTo>
                  <a:lnTo>
                    <a:pt x="2748" y="618"/>
                  </a:lnTo>
                  <a:lnTo>
                    <a:pt x="2736" y="606"/>
                  </a:lnTo>
                  <a:lnTo>
                    <a:pt x="2742" y="606"/>
                  </a:lnTo>
                  <a:lnTo>
                    <a:pt x="2748" y="600"/>
                  </a:lnTo>
                  <a:lnTo>
                    <a:pt x="2772" y="588"/>
                  </a:lnTo>
                  <a:lnTo>
                    <a:pt x="2772" y="582"/>
                  </a:lnTo>
                  <a:lnTo>
                    <a:pt x="2796" y="558"/>
                  </a:lnTo>
                  <a:lnTo>
                    <a:pt x="2832" y="540"/>
                  </a:lnTo>
                  <a:lnTo>
                    <a:pt x="2838" y="540"/>
                  </a:lnTo>
                  <a:lnTo>
                    <a:pt x="2844" y="534"/>
                  </a:lnTo>
                  <a:lnTo>
                    <a:pt x="2844" y="510"/>
                  </a:lnTo>
                  <a:lnTo>
                    <a:pt x="2850" y="504"/>
                  </a:lnTo>
                  <a:lnTo>
                    <a:pt x="2856" y="492"/>
                  </a:lnTo>
                  <a:lnTo>
                    <a:pt x="2850" y="486"/>
                  </a:lnTo>
                  <a:lnTo>
                    <a:pt x="2850" y="480"/>
                  </a:lnTo>
                  <a:lnTo>
                    <a:pt x="2856" y="468"/>
                  </a:lnTo>
                  <a:lnTo>
                    <a:pt x="2856" y="444"/>
                  </a:lnTo>
                  <a:lnTo>
                    <a:pt x="2862" y="432"/>
                  </a:lnTo>
                  <a:lnTo>
                    <a:pt x="2862" y="426"/>
                  </a:lnTo>
                  <a:lnTo>
                    <a:pt x="2856" y="420"/>
                  </a:lnTo>
                  <a:lnTo>
                    <a:pt x="2850" y="420"/>
                  </a:lnTo>
                  <a:lnTo>
                    <a:pt x="2844" y="426"/>
                  </a:lnTo>
                  <a:lnTo>
                    <a:pt x="2832" y="426"/>
                  </a:lnTo>
                  <a:lnTo>
                    <a:pt x="2814" y="444"/>
                  </a:lnTo>
                  <a:lnTo>
                    <a:pt x="2802" y="450"/>
                  </a:lnTo>
                  <a:lnTo>
                    <a:pt x="2796" y="456"/>
                  </a:lnTo>
                  <a:lnTo>
                    <a:pt x="2778" y="456"/>
                  </a:lnTo>
                  <a:lnTo>
                    <a:pt x="2772" y="450"/>
                  </a:lnTo>
                  <a:lnTo>
                    <a:pt x="2778" y="444"/>
                  </a:lnTo>
                  <a:lnTo>
                    <a:pt x="2784" y="432"/>
                  </a:lnTo>
                  <a:lnTo>
                    <a:pt x="2808" y="420"/>
                  </a:lnTo>
                  <a:lnTo>
                    <a:pt x="2826" y="402"/>
                  </a:lnTo>
                  <a:lnTo>
                    <a:pt x="2850" y="390"/>
                  </a:lnTo>
                  <a:lnTo>
                    <a:pt x="2856" y="384"/>
                  </a:lnTo>
                  <a:lnTo>
                    <a:pt x="2856" y="366"/>
                  </a:lnTo>
                  <a:lnTo>
                    <a:pt x="2850" y="360"/>
                  </a:lnTo>
                  <a:lnTo>
                    <a:pt x="2850" y="348"/>
                  </a:lnTo>
                  <a:lnTo>
                    <a:pt x="2856" y="348"/>
                  </a:lnTo>
                  <a:lnTo>
                    <a:pt x="2862" y="342"/>
                  </a:lnTo>
                  <a:lnTo>
                    <a:pt x="2868" y="330"/>
                  </a:lnTo>
                  <a:lnTo>
                    <a:pt x="2868" y="318"/>
                  </a:lnTo>
                  <a:lnTo>
                    <a:pt x="2862" y="312"/>
                  </a:lnTo>
                  <a:lnTo>
                    <a:pt x="2850" y="312"/>
                  </a:lnTo>
                  <a:lnTo>
                    <a:pt x="2838" y="306"/>
                  </a:lnTo>
                  <a:lnTo>
                    <a:pt x="2832" y="306"/>
                  </a:lnTo>
                  <a:lnTo>
                    <a:pt x="2826" y="294"/>
                  </a:lnTo>
                  <a:lnTo>
                    <a:pt x="2820" y="288"/>
                  </a:lnTo>
                  <a:lnTo>
                    <a:pt x="2820" y="282"/>
                  </a:lnTo>
                  <a:lnTo>
                    <a:pt x="2814" y="288"/>
                  </a:lnTo>
                  <a:lnTo>
                    <a:pt x="2808" y="288"/>
                  </a:lnTo>
                  <a:lnTo>
                    <a:pt x="2808" y="264"/>
                  </a:lnTo>
                  <a:lnTo>
                    <a:pt x="2844" y="270"/>
                  </a:lnTo>
                  <a:lnTo>
                    <a:pt x="2850" y="264"/>
                  </a:lnTo>
                  <a:lnTo>
                    <a:pt x="2850" y="246"/>
                  </a:lnTo>
                  <a:lnTo>
                    <a:pt x="2862" y="246"/>
                  </a:lnTo>
                  <a:lnTo>
                    <a:pt x="2868" y="228"/>
                  </a:lnTo>
                  <a:lnTo>
                    <a:pt x="2850" y="228"/>
                  </a:lnTo>
                  <a:lnTo>
                    <a:pt x="2844" y="240"/>
                  </a:lnTo>
                  <a:lnTo>
                    <a:pt x="2820" y="228"/>
                  </a:lnTo>
                  <a:lnTo>
                    <a:pt x="2820" y="210"/>
                  </a:lnTo>
                  <a:lnTo>
                    <a:pt x="2802" y="210"/>
                  </a:lnTo>
                  <a:lnTo>
                    <a:pt x="2790" y="216"/>
                  </a:lnTo>
                  <a:lnTo>
                    <a:pt x="2736" y="216"/>
                  </a:lnTo>
                  <a:lnTo>
                    <a:pt x="2724" y="222"/>
                  </a:lnTo>
                  <a:lnTo>
                    <a:pt x="2712" y="222"/>
                  </a:lnTo>
                  <a:lnTo>
                    <a:pt x="2700" y="228"/>
                  </a:lnTo>
                  <a:lnTo>
                    <a:pt x="2682" y="228"/>
                  </a:lnTo>
                  <a:lnTo>
                    <a:pt x="2658" y="216"/>
                  </a:lnTo>
                  <a:lnTo>
                    <a:pt x="2658" y="210"/>
                  </a:lnTo>
                  <a:lnTo>
                    <a:pt x="2652" y="204"/>
                  </a:lnTo>
                  <a:lnTo>
                    <a:pt x="2652" y="198"/>
                  </a:lnTo>
                  <a:lnTo>
                    <a:pt x="2646" y="192"/>
                  </a:lnTo>
                  <a:lnTo>
                    <a:pt x="2628" y="192"/>
                  </a:lnTo>
                  <a:lnTo>
                    <a:pt x="2622" y="198"/>
                  </a:lnTo>
                  <a:lnTo>
                    <a:pt x="2616" y="198"/>
                  </a:lnTo>
                  <a:lnTo>
                    <a:pt x="2610" y="192"/>
                  </a:lnTo>
                  <a:lnTo>
                    <a:pt x="2670" y="162"/>
                  </a:lnTo>
                  <a:lnTo>
                    <a:pt x="2658" y="150"/>
                  </a:lnTo>
                  <a:lnTo>
                    <a:pt x="2640" y="150"/>
                  </a:lnTo>
                  <a:lnTo>
                    <a:pt x="2628" y="162"/>
                  </a:lnTo>
                  <a:lnTo>
                    <a:pt x="2616" y="168"/>
                  </a:lnTo>
                  <a:lnTo>
                    <a:pt x="2610" y="174"/>
                  </a:lnTo>
                  <a:lnTo>
                    <a:pt x="2604" y="174"/>
                  </a:lnTo>
                  <a:lnTo>
                    <a:pt x="2580" y="186"/>
                  </a:lnTo>
                  <a:lnTo>
                    <a:pt x="2562" y="192"/>
                  </a:lnTo>
                  <a:lnTo>
                    <a:pt x="2538" y="204"/>
                  </a:lnTo>
                  <a:lnTo>
                    <a:pt x="2508" y="204"/>
                  </a:lnTo>
                  <a:lnTo>
                    <a:pt x="2496" y="216"/>
                  </a:lnTo>
                  <a:lnTo>
                    <a:pt x="2448" y="216"/>
                  </a:lnTo>
                  <a:lnTo>
                    <a:pt x="2448" y="210"/>
                  </a:lnTo>
                  <a:lnTo>
                    <a:pt x="2454" y="204"/>
                  </a:lnTo>
                  <a:lnTo>
                    <a:pt x="2460" y="204"/>
                  </a:lnTo>
                  <a:lnTo>
                    <a:pt x="2472" y="192"/>
                  </a:lnTo>
                  <a:lnTo>
                    <a:pt x="2460" y="192"/>
                  </a:lnTo>
                  <a:lnTo>
                    <a:pt x="2448" y="198"/>
                  </a:lnTo>
                  <a:lnTo>
                    <a:pt x="2412" y="198"/>
                  </a:lnTo>
                  <a:lnTo>
                    <a:pt x="2400" y="204"/>
                  </a:lnTo>
                  <a:lnTo>
                    <a:pt x="2394" y="210"/>
                  </a:lnTo>
                  <a:lnTo>
                    <a:pt x="2370" y="210"/>
                  </a:lnTo>
                  <a:lnTo>
                    <a:pt x="2370" y="198"/>
                  </a:lnTo>
                  <a:lnTo>
                    <a:pt x="2400" y="180"/>
                  </a:lnTo>
                  <a:lnTo>
                    <a:pt x="2442" y="168"/>
                  </a:lnTo>
                  <a:lnTo>
                    <a:pt x="2502" y="138"/>
                  </a:lnTo>
                  <a:lnTo>
                    <a:pt x="2520" y="126"/>
                  </a:lnTo>
                  <a:lnTo>
                    <a:pt x="2544" y="120"/>
                  </a:lnTo>
                  <a:lnTo>
                    <a:pt x="2574" y="114"/>
                  </a:lnTo>
                  <a:lnTo>
                    <a:pt x="2580" y="114"/>
                  </a:lnTo>
                  <a:lnTo>
                    <a:pt x="2592" y="108"/>
                  </a:lnTo>
                  <a:lnTo>
                    <a:pt x="2574" y="108"/>
                  </a:lnTo>
                  <a:lnTo>
                    <a:pt x="2562" y="102"/>
                  </a:lnTo>
                  <a:lnTo>
                    <a:pt x="2556" y="102"/>
                  </a:lnTo>
                  <a:lnTo>
                    <a:pt x="2556" y="96"/>
                  </a:lnTo>
                  <a:lnTo>
                    <a:pt x="2508" y="102"/>
                  </a:lnTo>
                  <a:lnTo>
                    <a:pt x="2508" y="84"/>
                  </a:lnTo>
                  <a:lnTo>
                    <a:pt x="2502" y="90"/>
                  </a:lnTo>
                  <a:lnTo>
                    <a:pt x="2490" y="96"/>
                  </a:lnTo>
                  <a:lnTo>
                    <a:pt x="2478" y="108"/>
                  </a:lnTo>
                  <a:lnTo>
                    <a:pt x="2466" y="108"/>
                  </a:lnTo>
                  <a:lnTo>
                    <a:pt x="2448" y="90"/>
                  </a:lnTo>
                  <a:lnTo>
                    <a:pt x="2418" y="90"/>
                  </a:lnTo>
                  <a:lnTo>
                    <a:pt x="2412" y="84"/>
                  </a:lnTo>
                  <a:lnTo>
                    <a:pt x="2412" y="78"/>
                  </a:lnTo>
                  <a:lnTo>
                    <a:pt x="2400" y="66"/>
                  </a:lnTo>
                  <a:lnTo>
                    <a:pt x="2388" y="60"/>
                  </a:lnTo>
                  <a:lnTo>
                    <a:pt x="2376" y="60"/>
                  </a:lnTo>
                  <a:lnTo>
                    <a:pt x="2364" y="72"/>
                  </a:lnTo>
                  <a:lnTo>
                    <a:pt x="2364" y="78"/>
                  </a:lnTo>
                  <a:lnTo>
                    <a:pt x="2352" y="78"/>
                  </a:lnTo>
                  <a:lnTo>
                    <a:pt x="2334" y="60"/>
                  </a:lnTo>
                  <a:lnTo>
                    <a:pt x="2322" y="60"/>
                  </a:lnTo>
                  <a:lnTo>
                    <a:pt x="2304" y="54"/>
                  </a:lnTo>
                  <a:lnTo>
                    <a:pt x="2292" y="48"/>
                  </a:lnTo>
                  <a:lnTo>
                    <a:pt x="2292" y="36"/>
                  </a:lnTo>
                  <a:lnTo>
                    <a:pt x="2298" y="24"/>
                  </a:lnTo>
                  <a:lnTo>
                    <a:pt x="2310" y="12"/>
                  </a:lnTo>
                  <a:lnTo>
                    <a:pt x="2298" y="0"/>
                  </a:lnTo>
                  <a:lnTo>
                    <a:pt x="2286" y="6"/>
                  </a:lnTo>
                  <a:lnTo>
                    <a:pt x="2280" y="12"/>
                  </a:lnTo>
                  <a:lnTo>
                    <a:pt x="2274" y="24"/>
                  </a:lnTo>
                  <a:lnTo>
                    <a:pt x="2274" y="30"/>
                  </a:lnTo>
                  <a:lnTo>
                    <a:pt x="2268" y="42"/>
                  </a:lnTo>
                  <a:lnTo>
                    <a:pt x="558" y="42"/>
                  </a:lnTo>
                  <a:lnTo>
                    <a:pt x="552" y="54"/>
                  </a:lnTo>
                  <a:lnTo>
                    <a:pt x="552" y="60"/>
                  </a:lnTo>
                  <a:lnTo>
                    <a:pt x="546" y="60"/>
                  </a:lnTo>
                  <a:lnTo>
                    <a:pt x="546" y="72"/>
                  </a:lnTo>
                  <a:lnTo>
                    <a:pt x="540" y="84"/>
                  </a:lnTo>
                  <a:lnTo>
                    <a:pt x="540" y="108"/>
                  </a:lnTo>
                  <a:lnTo>
                    <a:pt x="510" y="126"/>
                  </a:lnTo>
                  <a:lnTo>
                    <a:pt x="504" y="144"/>
                  </a:lnTo>
                  <a:lnTo>
                    <a:pt x="486" y="168"/>
                  </a:lnTo>
                  <a:lnTo>
                    <a:pt x="438" y="180"/>
                  </a:lnTo>
                  <a:lnTo>
                    <a:pt x="474" y="162"/>
                  </a:lnTo>
                  <a:lnTo>
                    <a:pt x="450" y="162"/>
                  </a:lnTo>
                  <a:lnTo>
                    <a:pt x="456" y="156"/>
                  </a:lnTo>
                  <a:lnTo>
                    <a:pt x="462" y="144"/>
                  </a:lnTo>
                  <a:lnTo>
                    <a:pt x="486" y="120"/>
                  </a:lnTo>
                  <a:lnTo>
                    <a:pt x="492" y="120"/>
                  </a:lnTo>
                  <a:lnTo>
                    <a:pt x="504" y="108"/>
                  </a:lnTo>
                  <a:lnTo>
                    <a:pt x="504" y="102"/>
                  </a:lnTo>
                  <a:lnTo>
                    <a:pt x="456" y="102"/>
                  </a:lnTo>
                  <a:lnTo>
                    <a:pt x="450" y="96"/>
                  </a:lnTo>
                  <a:lnTo>
                    <a:pt x="438" y="90"/>
                  </a:lnTo>
                  <a:lnTo>
                    <a:pt x="432" y="84"/>
                  </a:lnTo>
                  <a:lnTo>
                    <a:pt x="420" y="78"/>
                  </a:lnTo>
                  <a:lnTo>
                    <a:pt x="402" y="78"/>
                  </a:lnTo>
                  <a:lnTo>
                    <a:pt x="390" y="90"/>
                  </a:lnTo>
                  <a:lnTo>
                    <a:pt x="384" y="102"/>
                  </a:lnTo>
                  <a:lnTo>
                    <a:pt x="384" y="150"/>
                  </a:lnTo>
                  <a:lnTo>
                    <a:pt x="378" y="156"/>
                  </a:lnTo>
                  <a:lnTo>
                    <a:pt x="378" y="162"/>
                  </a:lnTo>
                  <a:lnTo>
                    <a:pt x="360" y="180"/>
                  </a:lnTo>
                  <a:lnTo>
                    <a:pt x="390" y="186"/>
                  </a:lnTo>
                  <a:lnTo>
                    <a:pt x="360" y="192"/>
                  </a:lnTo>
                  <a:lnTo>
                    <a:pt x="366" y="210"/>
                  </a:lnTo>
                  <a:lnTo>
                    <a:pt x="348" y="234"/>
                  </a:lnTo>
                  <a:lnTo>
                    <a:pt x="354" y="234"/>
                  </a:lnTo>
                  <a:lnTo>
                    <a:pt x="366" y="246"/>
                  </a:lnTo>
                  <a:lnTo>
                    <a:pt x="372" y="246"/>
                  </a:lnTo>
                  <a:lnTo>
                    <a:pt x="378" y="252"/>
                  </a:lnTo>
                  <a:lnTo>
                    <a:pt x="330" y="252"/>
                  </a:lnTo>
                  <a:lnTo>
                    <a:pt x="324" y="264"/>
                  </a:lnTo>
                  <a:lnTo>
                    <a:pt x="306" y="282"/>
                  </a:lnTo>
                  <a:lnTo>
                    <a:pt x="270" y="342"/>
                  </a:lnTo>
                  <a:lnTo>
                    <a:pt x="258" y="360"/>
                  </a:lnTo>
                  <a:lnTo>
                    <a:pt x="216" y="402"/>
                  </a:lnTo>
                  <a:lnTo>
                    <a:pt x="192" y="432"/>
                  </a:lnTo>
                  <a:lnTo>
                    <a:pt x="174" y="456"/>
                  </a:lnTo>
                  <a:lnTo>
                    <a:pt x="168" y="462"/>
                  </a:lnTo>
                  <a:lnTo>
                    <a:pt x="174" y="480"/>
                  </a:lnTo>
                  <a:lnTo>
                    <a:pt x="168" y="480"/>
                  </a:lnTo>
                  <a:lnTo>
                    <a:pt x="162" y="486"/>
                  </a:lnTo>
                  <a:lnTo>
                    <a:pt x="150" y="492"/>
                  </a:lnTo>
                  <a:lnTo>
                    <a:pt x="126" y="516"/>
                  </a:lnTo>
                  <a:lnTo>
                    <a:pt x="120" y="534"/>
                  </a:lnTo>
                  <a:lnTo>
                    <a:pt x="120" y="546"/>
                  </a:lnTo>
                  <a:lnTo>
                    <a:pt x="102" y="570"/>
                  </a:lnTo>
                  <a:lnTo>
                    <a:pt x="96" y="618"/>
                  </a:lnTo>
                  <a:lnTo>
                    <a:pt x="90" y="630"/>
                  </a:lnTo>
                  <a:lnTo>
                    <a:pt x="72" y="648"/>
                  </a:lnTo>
                  <a:lnTo>
                    <a:pt x="60" y="672"/>
                  </a:lnTo>
                  <a:lnTo>
                    <a:pt x="54" y="678"/>
                  </a:lnTo>
                  <a:lnTo>
                    <a:pt x="42" y="684"/>
                  </a:lnTo>
                  <a:lnTo>
                    <a:pt x="18" y="708"/>
                  </a:lnTo>
                  <a:lnTo>
                    <a:pt x="12" y="720"/>
                  </a:lnTo>
                  <a:lnTo>
                    <a:pt x="18" y="732"/>
                  </a:lnTo>
                  <a:lnTo>
                    <a:pt x="36" y="750"/>
                  </a:lnTo>
                  <a:lnTo>
                    <a:pt x="36" y="762"/>
                  </a:lnTo>
                  <a:lnTo>
                    <a:pt x="30" y="774"/>
                  </a:lnTo>
                  <a:lnTo>
                    <a:pt x="18" y="786"/>
                  </a:lnTo>
                  <a:lnTo>
                    <a:pt x="12" y="798"/>
                  </a:lnTo>
                  <a:lnTo>
                    <a:pt x="6" y="816"/>
                  </a:lnTo>
                  <a:lnTo>
                    <a:pt x="0" y="828"/>
                  </a:lnTo>
                  <a:lnTo>
                    <a:pt x="0" y="840"/>
                  </a:lnTo>
                  <a:lnTo>
                    <a:pt x="6" y="852"/>
                  </a:lnTo>
                  <a:lnTo>
                    <a:pt x="12" y="870"/>
                  </a:lnTo>
                  <a:lnTo>
                    <a:pt x="12" y="882"/>
                  </a:lnTo>
                  <a:lnTo>
                    <a:pt x="18" y="900"/>
                  </a:lnTo>
                  <a:lnTo>
                    <a:pt x="24" y="906"/>
                  </a:lnTo>
                  <a:lnTo>
                    <a:pt x="24" y="912"/>
                  </a:lnTo>
                  <a:lnTo>
                    <a:pt x="48" y="894"/>
                  </a:lnTo>
                  <a:lnTo>
                    <a:pt x="114" y="900"/>
                  </a:lnTo>
                  <a:lnTo>
                    <a:pt x="78" y="900"/>
                  </a:lnTo>
                  <a:lnTo>
                    <a:pt x="66" y="906"/>
                  </a:lnTo>
                  <a:lnTo>
                    <a:pt x="60" y="906"/>
                  </a:lnTo>
                  <a:lnTo>
                    <a:pt x="48" y="918"/>
                  </a:lnTo>
                  <a:lnTo>
                    <a:pt x="48" y="942"/>
                  </a:lnTo>
                  <a:lnTo>
                    <a:pt x="30" y="924"/>
                  </a:lnTo>
                  <a:lnTo>
                    <a:pt x="24" y="924"/>
                  </a:lnTo>
                  <a:lnTo>
                    <a:pt x="18" y="936"/>
                  </a:lnTo>
                  <a:lnTo>
                    <a:pt x="18" y="942"/>
                  </a:lnTo>
                  <a:lnTo>
                    <a:pt x="12" y="960"/>
                  </a:lnTo>
                  <a:lnTo>
                    <a:pt x="12" y="978"/>
                  </a:lnTo>
                  <a:lnTo>
                    <a:pt x="18" y="984"/>
                  </a:lnTo>
                  <a:lnTo>
                    <a:pt x="30" y="990"/>
                  </a:lnTo>
                  <a:lnTo>
                    <a:pt x="42" y="990"/>
                  </a:lnTo>
                  <a:lnTo>
                    <a:pt x="42" y="1002"/>
                  </a:lnTo>
                  <a:lnTo>
                    <a:pt x="36" y="1008"/>
                  </a:lnTo>
                  <a:lnTo>
                    <a:pt x="36" y="1014"/>
                  </a:lnTo>
                  <a:lnTo>
                    <a:pt x="18" y="1032"/>
                  </a:lnTo>
                  <a:lnTo>
                    <a:pt x="12" y="1044"/>
                  </a:lnTo>
                  <a:lnTo>
                    <a:pt x="12" y="1056"/>
                  </a:lnTo>
                  <a:lnTo>
                    <a:pt x="18" y="1068"/>
                  </a:lnTo>
                  <a:lnTo>
                    <a:pt x="24" y="1074"/>
                  </a:lnTo>
                  <a:lnTo>
                    <a:pt x="36" y="1098"/>
                  </a:lnTo>
                  <a:lnTo>
                    <a:pt x="42" y="1104"/>
                  </a:lnTo>
                  <a:lnTo>
                    <a:pt x="54" y="1128"/>
                  </a:lnTo>
                  <a:lnTo>
                    <a:pt x="60" y="1134"/>
                  </a:lnTo>
                  <a:lnTo>
                    <a:pt x="60" y="1146"/>
                  </a:lnTo>
                  <a:lnTo>
                    <a:pt x="54" y="1152"/>
                  </a:lnTo>
                  <a:lnTo>
                    <a:pt x="42" y="1176"/>
                  </a:lnTo>
                  <a:lnTo>
                    <a:pt x="36" y="1182"/>
                  </a:lnTo>
                  <a:lnTo>
                    <a:pt x="36" y="1188"/>
                  </a:lnTo>
                  <a:lnTo>
                    <a:pt x="42" y="1194"/>
                  </a:lnTo>
                  <a:lnTo>
                    <a:pt x="54" y="1194"/>
                  </a:lnTo>
                  <a:lnTo>
                    <a:pt x="72" y="1200"/>
                  </a:lnTo>
                  <a:lnTo>
                    <a:pt x="102" y="1200"/>
                  </a:lnTo>
                  <a:lnTo>
                    <a:pt x="102" y="1212"/>
                  </a:lnTo>
                  <a:lnTo>
                    <a:pt x="120" y="1230"/>
                  </a:lnTo>
                  <a:lnTo>
                    <a:pt x="132" y="1230"/>
                  </a:lnTo>
                  <a:lnTo>
                    <a:pt x="144" y="1224"/>
                  </a:lnTo>
                  <a:lnTo>
                    <a:pt x="150" y="1224"/>
                  </a:lnTo>
                  <a:lnTo>
                    <a:pt x="162" y="1218"/>
                  </a:lnTo>
                  <a:lnTo>
                    <a:pt x="168" y="1248"/>
                  </a:lnTo>
                  <a:lnTo>
                    <a:pt x="174" y="1248"/>
                  </a:lnTo>
                  <a:lnTo>
                    <a:pt x="180" y="1254"/>
                  </a:lnTo>
                  <a:lnTo>
                    <a:pt x="204" y="1266"/>
                  </a:lnTo>
                  <a:lnTo>
                    <a:pt x="216" y="1290"/>
                  </a:lnTo>
                  <a:lnTo>
                    <a:pt x="216" y="1314"/>
                  </a:lnTo>
                  <a:lnTo>
                    <a:pt x="210" y="1338"/>
                  </a:lnTo>
                  <a:lnTo>
                    <a:pt x="216" y="1344"/>
                  </a:lnTo>
                  <a:lnTo>
                    <a:pt x="360" y="1338"/>
                  </a:lnTo>
                  <a:lnTo>
                    <a:pt x="354" y="1344"/>
                  </a:lnTo>
                  <a:lnTo>
                    <a:pt x="354" y="1350"/>
                  </a:lnTo>
                  <a:lnTo>
                    <a:pt x="360" y="1350"/>
                  </a:lnTo>
                  <a:lnTo>
                    <a:pt x="570" y="1446"/>
                  </a:lnTo>
                  <a:lnTo>
                    <a:pt x="774" y="1446"/>
                  </a:lnTo>
                  <a:lnTo>
                    <a:pt x="774" y="1440"/>
                  </a:lnTo>
                  <a:lnTo>
                    <a:pt x="780" y="1428"/>
                  </a:lnTo>
                  <a:lnTo>
                    <a:pt x="780" y="1410"/>
                  </a:lnTo>
                  <a:lnTo>
                    <a:pt x="786" y="1404"/>
                  </a:lnTo>
                  <a:lnTo>
                    <a:pt x="900" y="1404"/>
                  </a:lnTo>
                  <a:lnTo>
                    <a:pt x="912" y="1416"/>
                  </a:lnTo>
                  <a:lnTo>
                    <a:pt x="912" y="1440"/>
                  </a:lnTo>
                  <a:lnTo>
                    <a:pt x="942" y="1452"/>
                  </a:lnTo>
                  <a:lnTo>
                    <a:pt x="948" y="1482"/>
                  </a:lnTo>
                  <a:lnTo>
                    <a:pt x="960" y="1482"/>
                  </a:lnTo>
                  <a:lnTo>
                    <a:pt x="972" y="1488"/>
                  </a:lnTo>
                  <a:lnTo>
                    <a:pt x="984" y="1500"/>
                  </a:lnTo>
                  <a:lnTo>
                    <a:pt x="990" y="1512"/>
                  </a:lnTo>
                  <a:lnTo>
                    <a:pt x="990" y="1554"/>
                  </a:lnTo>
                  <a:lnTo>
                    <a:pt x="984" y="1566"/>
                  </a:lnTo>
                  <a:lnTo>
                    <a:pt x="984" y="1578"/>
                  </a:lnTo>
                  <a:lnTo>
                    <a:pt x="1014" y="1608"/>
                  </a:lnTo>
                  <a:lnTo>
                    <a:pt x="1026" y="1614"/>
                  </a:lnTo>
                  <a:lnTo>
                    <a:pt x="1044" y="1626"/>
                  </a:lnTo>
                  <a:lnTo>
                    <a:pt x="1056" y="1626"/>
                  </a:lnTo>
                  <a:lnTo>
                    <a:pt x="1080" y="1614"/>
                  </a:lnTo>
                  <a:lnTo>
                    <a:pt x="1092" y="1602"/>
                  </a:lnTo>
                  <a:lnTo>
                    <a:pt x="1104" y="1578"/>
                  </a:lnTo>
                  <a:lnTo>
                    <a:pt x="1116" y="1566"/>
                  </a:lnTo>
                  <a:lnTo>
                    <a:pt x="1134" y="1566"/>
                  </a:lnTo>
                  <a:lnTo>
                    <a:pt x="1134" y="1560"/>
                  </a:lnTo>
                  <a:lnTo>
                    <a:pt x="1152" y="1566"/>
                  </a:lnTo>
                  <a:lnTo>
                    <a:pt x="1194" y="1566"/>
                  </a:lnTo>
                  <a:lnTo>
                    <a:pt x="1200" y="1578"/>
                  </a:lnTo>
                  <a:lnTo>
                    <a:pt x="1206" y="1584"/>
                  </a:lnTo>
                  <a:lnTo>
                    <a:pt x="1212" y="1596"/>
                  </a:lnTo>
                  <a:lnTo>
                    <a:pt x="1224" y="1608"/>
                  </a:lnTo>
                  <a:lnTo>
                    <a:pt x="1230" y="1620"/>
                  </a:lnTo>
                  <a:lnTo>
                    <a:pt x="1242" y="1632"/>
                  </a:lnTo>
                  <a:lnTo>
                    <a:pt x="1242" y="1656"/>
                  </a:lnTo>
                  <a:lnTo>
                    <a:pt x="1236" y="1668"/>
                  </a:lnTo>
                  <a:lnTo>
                    <a:pt x="1236" y="1680"/>
                  </a:lnTo>
                  <a:lnTo>
                    <a:pt x="1242" y="1692"/>
                  </a:lnTo>
                  <a:lnTo>
                    <a:pt x="1254" y="1698"/>
                  </a:lnTo>
                  <a:lnTo>
                    <a:pt x="1254" y="1722"/>
                  </a:lnTo>
                  <a:lnTo>
                    <a:pt x="1260" y="1728"/>
                  </a:lnTo>
                  <a:lnTo>
                    <a:pt x="1272" y="1734"/>
                  </a:lnTo>
                  <a:lnTo>
                    <a:pt x="1284" y="1746"/>
                  </a:lnTo>
                  <a:lnTo>
                    <a:pt x="1284" y="1752"/>
                  </a:lnTo>
                  <a:lnTo>
                    <a:pt x="1278" y="1758"/>
                  </a:lnTo>
                  <a:lnTo>
                    <a:pt x="1272" y="1758"/>
                  </a:lnTo>
                  <a:lnTo>
                    <a:pt x="1272" y="1794"/>
                  </a:lnTo>
                  <a:lnTo>
                    <a:pt x="1284" y="1806"/>
                  </a:lnTo>
                  <a:lnTo>
                    <a:pt x="1284" y="1836"/>
                  </a:lnTo>
                  <a:lnTo>
                    <a:pt x="1296" y="1848"/>
                  </a:lnTo>
                  <a:lnTo>
                    <a:pt x="1314" y="1854"/>
                  </a:lnTo>
                  <a:lnTo>
                    <a:pt x="1326" y="1854"/>
                  </a:lnTo>
                  <a:lnTo>
                    <a:pt x="1338" y="1866"/>
                  </a:lnTo>
                  <a:lnTo>
                    <a:pt x="1380" y="1866"/>
                  </a:lnTo>
                  <a:lnTo>
                    <a:pt x="1380" y="1872"/>
                  </a:lnTo>
                  <a:lnTo>
                    <a:pt x="1386" y="1884"/>
                  </a:lnTo>
                  <a:lnTo>
                    <a:pt x="1410" y="1884"/>
                  </a:lnTo>
                  <a:lnTo>
                    <a:pt x="1410" y="1878"/>
                  </a:lnTo>
                  <a:lnTo>
                    <a:pt x="1398" y="1806"/>
                  </a:lnTo>
                  <a:lnTo>
                    <a:pt x="1416" y="1788"/>
                  </a:lnTo>
                  <a:lnTo>
                    <a:pt x="1398" y="1776"/>
                  </a:lnTo>
                  <a:lnTo>
                    <a:pt x="1398" y="1758"/>
                  </a:lnTo>
                  <a:lnTo>
                    <a:pt x="1404" y="1764"/>
                  </a:lnTo>
                  <a:lnTo>
                    <a:pt x="1422" y="1764"/>
                  </a:lnTo>
                  <a:lnTo>
                    <a:pt x="1428" y="1758"/>
                  </a:lnTo>
                  <a:lnTo>
                    <a:pt x="1428" y="1728"/>
                  </a:lnTo>
                  <a:lnTo>
                    <a:pt x="1452" y="1722"/>
                  </a:lnTo>
                  <a:lnTo>
                    <a:pt x="1458" y="1698"/>
                  </a:lnTo>
                  <a:lnTo>
                    <a:pt x="1476" y="1704"/>
                  </a:lnTo>
                  <a:lnTo>
                    <a:pt x="1494" y="1692"/>
                  </a:lnTo>
                  <a:lnTo>
                    <a:pt x="1488" y="1668"/>
                  </a:lnTo>
                  <a:lnTo>
                    <a:pt x="1500" y="1680"/>
                  </a:lnTo>
                  <a:lnTo>
                    <a:pt x="1500" y="1668"/>
                  </a:lnTo>
                  <a:lnTo>
                    <a:pt x="1506" y="1656"/>
                  </a:lnTo>
                  <a:lnTo>
                    <a:pt x="1512" y="1650"/>
                  </a:lnTo>
                  <a:lnTo>
                    <a:pt x="1518" y="1650"/>
                  </a:lnTo>
                  <a:lnTo>
                    <a:pt x="1524" y="1656"/>
                  </a:lnTo>
                  <a:lnTo>
                    <a:pt x="1524" y="1668"/>
                  </a:lnTo>
                  <a:lnTo>
                    <a:pt x="1542" y="1668"/>
                  </a:lnTo>
                  <a:lnTo>
                    <a:pt x="1554" y="1662"/>
                  </a:lnTo>
                  <a:lnTo>
                    <a:pt x="1572" y="1656"/>
                  </a:lnTo>
                  <a:lnTo>
                    <a:pt x="1596" y="1644"/>
                  </a:lnTo>
                  <a:lnTo>
                    <a:pt x="1602" y="1638"/>
                  </a:lnTo>
                  <a:lnTo>
                    <a:pt x="1608" y="1626"/>
                  </a:lnTo>
                  <a:lnTo>
                    <a:pt x="1620" y="1620"/>
                  </a:lnTo>
                  <a:lnTo>
                    <a:pt x="1626" y="1608"/>
                  </a:lnTo>
                  <a:lnTo>
                    <a:pt x="1632" y="1602"/>
                  </a:lnTo>
                  <a:lnTo>
                    <a:pt x="1632" y="1590"/>
                  </a:lnTo>
                  <a:lnTo>
                    <a:pt x="1626" y="1584"/>
                  </a:lnTo>
                  <a:lnTo>
                    <a:pt x="1626" y="1566"/>
                  </a:lnTo>
                  <a:lnTo>
                    <a:pt x="1632" y="1566"/>
                  </a:lnTo>
                  <a:lnTo>
                    <a:pt x="1656" y="1578"/>
                  </a:lnTo>
                  <a:lnTo>
                    <a:pt x="1662" y="1584"/>
                  </a:lnTo>
                  <a:lnTo>
                    <a:pt x="1674" y="1590"/>
                  </a:lnTo>
                  <a:lnTo>
                    <a:pt x="1686" y="1590"/>
                  </a:lnTo>
                  <a:lnTo>
                    <a:pt x="1692" y="1584"/>
                  </a:lnTo>
                  <a:lnTo>
                    <a:pt x="1710" y="1548"/>
                  </a:lnTo>
                  <a:lnTo>
                    <a:pt x="1716" y="1548"/>
                  </a:lnTo>
                  <a:lnTo>
                    <a:pt x="1734" y="1566"/>
                  </a:lnTo>
                  <a:lnTo>
                    <a:pt x="1746" y="1566"/>
                  </a:lnTo>
                  <a:lnTo>
                    <a:pt x="1752" y="1560"/>
                  </a:lnTo>
                  <a:lnTo>
                    <a:pt x="1758" y="1548"/>
                  </a:lnTo>
                  <a:lnTo>
                    <a:pt x="1764" y="1542"/>
                  </a:lnTo>
                  <a:lnTo>
                    <a:pt x="1770" y="1554"/>
                  </a:lnTo>
                  <a:lnTo>
                    <a:pt x="1776" y="1560"/>
                  </a:lnTo>
                  <a:lnTo>
                    <a:pt x="1782" y="1572"/>
                  </a:lnTo>
                  <a:lnTo>
                    <a:pt x="1794" y="1578"/>
                  </a:lnTo>
                  <a:lnTo>
                    <a:pt x="1800" y="1584"/>
                  </a:lnTo>
                  <a:lnTo>
                    <a:pt x="1818" y="1584"/>
                  </a:lnTo>
                  <a:lnTo>
                    <a:pt x="1824" y="1578"/>
                  </a:lnTo>
                  <a:lnTo>
                    <a:pt x="1830" y="1566"/>
                  </a:lnTo>
                  <a:lnTo>
                    <a:pt x="1842" y="1554"/>
                  </a:lnTo>
                  <a:lnTo>
                    <a:pt x="1848" y="1554"/>
                  </a:lnTo>
                  <a:lnTo>
                    <a:pt x="1860" y="1560"/>
                  </a:lnTo>
                  <a:lnTo>
                    <a:pt x="1872" y="1572"/>
                  </a:lnTo>
                  <a:lnTo>
                    <a:pt x="1872" y="1584"/>
                  </a:lnTo>
                  <a:lnTo>
                    <a:pt x="1878" y="1596"/>
                  </a:lnTo>
                  <a:lnTo>
                    <a:pt x="1878" y="1614"/>
                  </a:lnTo>
                  <a:lnTo>
                    <a:pt x="1914" y="1614"/>
                  </a:lnTo>
                  <a:lnTo>
                    <a:pt x="1920" y="1620"/>
                  </a:lnTo>
                  <a:lnTo>
                    <a:pt x="1926" y="1620"/>
                  </a:lnTo>
                  <a:lnTo>
                    <a:pt x="1926" y="1608"/>
                  </a:lnTo>
                  <a:lnTo>
                    <a:pt x="1932" y="1602"/>
                  </a:lnTo>
                  <a:lnTo>
                    <a:pt x="1932" y="1608"/>
                  </a:lnTo>
                  <a:lnTo>
                    <a:pt x="1956" y="1632"/>
                  </a:lnTo>
                  <a:lnTo>
                    <a:pt x="1962" y="1626"/>
                  </a:lnTo>
                  <a:lnTo>
                    <a:pt x="1968" y="1614"/>
                  </a:lnTo>
                  <a:lnTo>
                    <a:pt x="1968" y="1596"/>
                  </a:lnTo>
                  <a:lnTo>
                    <a:pt x="1962" y="1584"/>
                  </a:lnTo>
                  <a:lnTo>
                    <a:pt x="1980" y="1590"/>
                  </a:lnTo>
                  <a:lnTo>
                    <a:pt x="1992" y="1608"/>
                  </a:lnTo>
                  <a:lnTo>
                    <a:pt x="2004" y="1614"/>
                  </a:lnTo>
                  <a:lnTo>
                    <a:pt x="2004" y="1626"/>
                  </a:lnTo>
                  <a:lnTo>
                    <a:pt x="2010" y="1626"/>
                  </a:lnTo>
                  <a:lnTo>
                    <a:pt x="2016" y="1632"/>
                  </a:lnTo>
                  <a:lnTo>
                    <a:pt x="2028" y="1632"/>
                  </a:lnTo>
                  <a:lnTo>
                    <a:pt x="2034" y="1626"/>
                  </a:lnTo>
                  <a:lnTo>
                    <a:pt x="2034" y="1620"/>
                  </a:lnTo>
                  <a:lnTo>
                    <a:pt x="2028" y="1608"/>
                  </a:lnTo>
                  <a:lnTo>
                    <a:pt x="2022" y="1602"/>
                  </a:lnTo>
                  <a:lnTo>
                    <a:pt x="2010" y="1596"/>
                  </a:lnTo>
                  <a:lnTo>
                    <a:pt x="2004" y="1590"/>
                  </a:lnTo>
                  <a:lnTo>
                    <a:pt x="1998" y="1578"/>
                  </a:lnTo>
                  <a:lnTo>
                    <a:pt x="2010" y="1578"/>
                  </a:lnTo>
                  <a:lnTo>
                    <a:pt x="2022" y="1566"/>
                  </a:lnTo>
                  <a:lnTo>
                    <a:pt x="2022" y="1554"/>
                  </a:lnTo>
                  <a:lnTo>
                    <a:pt x="2016" y="1548"/>
                  </a:lnTo>
                  <a:lnTo>
                    <a:pt x="1968" y="1548"/>
                  </a:lnTo>
                  <a:lnTo>
                    <a:pt x="1962" y="1542"/>
                  </a:lnTo>
                  <a:lnTo>
                    <a:pt x="1962" y="1530"/>
                  </a:lnTo>
                  <a:lnTo>
                    <a:pt x="1968" y="1524"/>
                  </a:lnTo>
                  <a:lnTo>
                    <a:pt x="1986" y="1524"/>
                  </a:lnTo>
                  <a:lnTo>
                    <a:pt x="1998" y="1530"/>
                  </a:lnTo>
                  <a:lnTo>
                    <a:pt x="2004" y="1530"/>
                  </a:lnTo>
                  <a:lnTo>
                    <a:pt x="2016" y="1536"/>
                  </a:lnTo>
                  <a:lnTo>
                    <a:pt x="2028" y="1536"/>
                  </a:lnTo>
                  <a:lnTo>
                    <a:pt x="2064" y="1518"/>
                  </a:lnTo>
                  <a:lnTo>
                    <a:pt x="2070" y="1512"/>
                  </a:lnTo>
                  <a:lnTo>
                    <a:pt x="2082" y="1512"/>
                  </a:lnTo>
                  <a:lnTo>
                    <a:pt x="2082" y="1518"/>
                  </a:lnTo>
                  <a:lnTo>
                    <a:pt x="2106" y="1518"/>
                  </a:lnTo>
                  <a:lnTo>
                    <a:pt x="2118" y="1512"/>
                  </a:lnTo>
                  <a:lnTo>
                    <a:pt x="2124" y="1512"/>
                  </a:lnTo>
                  <a:lnTo>
                    <a:pt x="2130" y="1506"/>
                  </a:lnTo>
                  <a:lnTo>
                    <a:pt x="2130" y="1500"/>
                  </a:lnTo>
                  <a:lnTo>
                    <a:pt x="2136" y="1488"/>
                  </a:lnTo>
                  <a:lnTo>
                    <a:pt x="2136" y="1482"/>
                  </a:lnTo>
                  <a:lnTo>
                    <a:pt x="2142" y="1482"/>
                  </a:lnTo>
                  <a:lnTo>
                    <a:pt x="2142" y="1488"/>
                  </a:lnTo>
                  <a:lnTo>
                    <a:pt x="2148" y="1500"/>
                  </a:lnTo>
                  <a:lnTo>
                    <a:pt x="2148" y="1524"/>
                  </a:lnTo>
                  <a:lnTo>
                    <a:pt x="2154" y="1524"/>
                  </a:lnTo>
                  <a:lnTo>
                    <a:pt x="2160" y="1518"/>
                  </a:lnTo>
                  <a:lnTo>
                    <a:pt x="2172" y="1512"/>
                  </a:lnTo>
                  <a:lnTo>
                    <a:pt x="2190" y="1512"/>
                  </a:lnTo>
                  <a:lnTo>
                    <a:pt x="2202" y="1506"/>
                  </a:lnTo>
                  <a:lnTo>
                    <a:pt x="2214" y="1506"/>
                  </a:lnTo>
                  <a:lnTo>
                    <a:pt x="2226" y="1512"/>
                  </a:lnTo>
                  <a:lnTo>
                    <a:pt x="2232" y="1524"/>
                  </a:lnTo>
                  <a:lnTo>
                    <a:pt x="2232" y="1506"/>
                  </a:lnTo>
                  <a:lnTo>
                    <a:pt x="2244" y="1506"/>
                  </a:lnTo>
                  <a:lnTo>
                    <a:pt x="2256" y="1518"/>
                  </a:lnTo>
                  <a:lnTo>
                    <a:pt x="2256" y="1530"/>
                  </a:lnTo>
                  <a:lnTo>
                    <a:pt x="2286" y="1524"/>
                  </a:lnTo>
                  <a:lnTo>
                    <a:pt x="2280" y="1536"/>
                  </a:lnTo>
                  <a:lnTo>
                    <a:pt x="2280" y="1548"/>
                  </a:lnTo>
                  <a:lnTo>
                    <a:pt x="2286" y="1554"/>
                  </a:lnTo>
                  <a:lnTo>
                    <a:pt x="2286" y="1566"/>
                  </a:lnTo>
                  <a:lnTo>
                    <a:pt x="2298" y="1578"/>
                  </a:lnTo>
                  <a:lnTo>
                    <a:pt x="2310" y="1578"/>
                  </a:lnTo>
                  <a:lnTo>
                    <a:pt x="2328" y="1572"/>
                  </a:lnTo>
                  <a:lnTo>
                    <a:pt x="2352" y="1548"/>
                  </a:lnTo>
                  <a:lnTo>
                    <a:pt x="2370" y="1542"/>
                  </a:lnTo>
                  <a:lnTo>
                    <a:pt x="2382" y="1542"/>
                  </a:lnTo>
                  <a:lnTo>
                    <a:pt x="2394" y="1548"/>
                  </a:lnTo>
                  <a:lnTo>
                    <a:pt x="2400" y="1554"/>
                  </a:lnTo>
                  <a:lnTo>
                    <a:pt x="2418" y="1590"/>
                  </a:lnTo>
                  <a:lnTo>
                    <a:pt x="2418" y="1602"/>
                  </a:lnTo>
                  <a:lnTo>
                    <a:pt x="2424" y="1608"/>
                  </a:lnTo>
                  <a:lnTo>
                    <a:pt x="2436" y="1614"/>
                  </a:lnTo>
                  <a:lnTo>
                    <a:pt x="2466" y="1614"/>
                  </a:lnTo>
                  <a:lnTo>
                    <a:pt x="2460" y="1656"/>
                  </a:lnTo>
                  <a:lnTo>
                    <a:pt x="2460" y="1662"/>
                  </a:lnTo>
                  <a:lnTo>
                    <a:pt x="2454" y="1668"/>
                  </a:lnTo>
                  <a:lnTo>
                    <a:pt x="2436" y="1704"/>
                  </a:lnTo>
                  <a:lnTo>
                    <a:pt x="2436" y="1710"/>
                  </a:lnTo>
                  <a:lnTo>
                    <a:pt x="2448" y="1722"/>
                  </a:lnTo>
                  <a:lnTo>
                    <a:pt x="2454" y="1722"/>
                  </a:lnTo>
                  <a:lnTo>
                    <a:pt x="2460" y="1734"/>
                  </a:lnTo>
                  <a:lnTo>
                    <a:pt x="2436" y="1758"/>
                  </a:lnTo>
                  <a:lnTo>
                    <a:pt x="2454" y="1806"/>
                  </a:lnTo>
                  <a:lnTo>
                    <a:pt x="2472" y="1788"/>
                  </a:lnTo>
                  <a:lnTo>
                    <a:pt x="2478" y="1788"/>
                  </a:lnTo>
                  <a:lnTo>
                    <a:pt x="2478" y="1794"/>
                  </a:lnTo>
                  <a:lnTo>
                    <a:pt x="2472" y="1800"/>
                  </a:lnTo>
                  <a:lnTo>
                    <a:pt x="2466" y="1812"/>
                  </a:lnTo>
                  <a:lnTo>
                    <a:pt x="2466" y="1818"/>
                  </a:lnTo>
                  <a:lnTo>
                    <a:pt x="2460" y="1830"/>
                  </a:lnTo>
                  <a:lnTo>
                    <a:pt x="2478" y="1830"/>
                  </a:lnTo>
                  <a:lnTo>
                    <a:pt x="2478" y="1878"/>
                  </a:lnTo>
                  <a:lnTo>
                    <a:pt x="2496" y="1878"/>
                  </a:lnTo>
                  <a:lnTo>
                    <a:pt x="2502" y="1884"/>
                  </a:lnTo>
                  <a:lnTo>
                    <a:pt x="2508" y="1884"/>
                  </a:lnTo>
                  <a:lnTo>
                    <a:pt x="2508" y="1896"/>
                  </a:lnTo>
                  <a:lnTo>
                    <a:pt x="2502" y="1908"/>
                  </a:lnTo>
                  <a:lnTo>
                    <a:pt x="2502" y="1920"/>
                  </a:lnTo>
                  <a:lnTo>
                    <a:pt x="2526" y="1944"/>
                  </a:lnTo>
                  <a:lnTo>
                    <a:pt x="2532" y="1944"/>
                  </a:lnTo>
                  <a:lnTo>
                    <a:pt x="2538" y="1938"/>
                  </a:lnTo>
                  <a:lnTo>
                    <a:pt x="2550" y="1932"/>
                  </a:lnTo>
                  <a:lnTo>
                    <a:pt x="2556" y="1932"/>
                  </a:lnTo>
                  <a:lnTo>
                    <a:pt x="2562" y="1926"/>
                  </a:lnTo>
                  <a:lnTo>
                    <a:pt x="2568" y="1914"/>
                  </a:lnTo>
                  <a:lnTo>
                    <a:pt x="2568" y="1896"/>
                  </a:lnTo>
                  <a:lnTo>
                    <a:pt x="2586" y="1896"/>
                  </a:lnTo>
                  <a:lnTo>
                    <a:pt x="2586" y="1872"/>
                  </a:lnTo>
                  <a:lnTo>
                    <a:pt x="2604" y="1836"/>
                  </a:lnTo>
                  <a:lnTo>
                    <a:pt x="2604" y="1818"/>
                  </a:lnTo>
                  <a:lnTo>
                    <a:pt x="2610" y="1806"/>
                  </a:lnTo>
                  <a:lnTo>
                    <a:pt x="2610" y="1794"/>
                  </a:lnTo>
                  <a:lnTo>
                    <a:pt x="2604" y="1782"/>
                  </a:lnTo>
                  <a:lnTo>
                    <a:pt x="2604" y="1770"/>
                  </a:lnTo>
                  <a:lnTo>
                    <a:pt x="2598" y="1752"/>
                  </a:lnTo>
                  <a:lnTo>
                    <a:pt x="2592" y="1740"/>
                  </a:lnTo>
                  <a:lnTo>
                    <a:pt x="2586" y="1722"/>
                  </a:lnTo>
                  <a:lnTo>
                    <a:pt x="2586" y="1704"/>
                  </a:lnTo>
                  <a:lnTo>
                    <a:pt x="2592" y="1686"/>
                  </a:lnTo>
                  <a:lnTo>
                    <a:pt x="2598" y="1674"/>
                  </a:lnTo>
                  <a:lnTo>
                    <a:pt x="2598" y="1644"/>
                  </a:lnTo>
                  <a:lnTo>
                    <a:pt x="2592" y="1626"/>
                  </a:lnTo>
                  <a:lnTo>
                    <a:pt x="2586" y="1614"/>
                  </a:lnTo>
                  <a:lnTo>
                    <a:pt x="2580" y="1596"/>
                  </a:lnTo>
                  <a:lnTo>
                    <a:pt x="2574" y="1584"/>
                  </a:lnTo>
                  <a:lnTo>
                    <a:pt x="2574" y="1518"/>
                  </a:lnTo>
                  <a:lnTo>
                    <a:pt x="2580" y="1488"/>
                  </a:lnTo>
                  <a:lnTo>
                    <a:pt x="2586" y="1470"/>
                  </a:lnTo>
                  <a:lnTo>
                    <a:pt x="2598" y="1452"/>
                  </a:lnTo>
                  <a:lnTo>
                    <a:pt x="2604" y="1440"/>
                  </a:lnTo>
                  <a:lnTo>
                    <a:pt x="2610" y="1422"/>
                  </a:lnTo>
                  <a:lnTo>
                    <a:pt x="2616" y="1416"/>
                  </a:lnTo>
                  <a:lnTo>
                    <a:pt x="2616" y="1410"/>
                  </a:lnTo>
                  <a:lnTo>
                    <a:pt x="2628" y="1398"/>
                  </a:lnTo>
                  <a:lnTo>
                    <a:pt x="2652" y="1380"/>
                  </a:lnTo>
                  <a:lnTo>
                    <a:pt x="2658" y="1356"/>
                  </a:lnTo>
                  <a:lnTo>
                    <a:pt x="2670" y="1368"/>
                  </a:lnTo>
                  <a:lnTo>
                    <a:pt x="2676" y="1344"/>
                  </a:lnTo>
                  <a:lnTo>
                    <a:pt x="2730" y="1344"/>
                  </a:lnTo>
                  <a:lnTo>
                    <a:pt x="2730" y="1314"/>
                  </a:lnTo>
                  <a:lnTo>
                    <a:pt x="2748" y="1320"/>
                  </a:lnTo>
                  <a:lnTo>
                    <a:pt x="2754" y="1308"/>
                  </a:lnTo>
                  <a:lnTo>
                    <a:pt x="2772" y="1308"/>
                  </a:lnTo>
                  <a:lnTo>
                    <a:pt x="2796" y="1278"/>
                  </a:lnTo>
                  <a:lnTo>
                    <a:pt x="2796" y="1272"/>
                  </a:lnTo>
                  <a:lnTo>
                    <a:pt x="2802" y="1266"/>
                  </a:lnTo>
                  <a:lnTo>
                    <a:pt x="2814" y="1242"/>
                  </a:lnTo>
                  <a:lnTo>
                    <a:pt x="2832" y="1236"/>
                  </a:lnTo>
                  <a:lnTo>
                    <a:pt x="2862" y="1236"/>
                  </a:lnTo>
                  <a:lnTo>
                    <a:pt x="2874" y="1242"/>
                  </a:lnTo>
                  <a:lnTo>
                    <a:pt x="2886" y="1242"/>
                  </a:lnTo>
                  <a:lnTo>
                    <a:pt x="2892" y="1236"/>
                  </a:lnTo>
                  <a:lnTo>
                    <a:pt x="2904" y="1212"/>
                  </a:lnTo>
                  <a:lnTo>
                    <a:pt x="2910" y="1206"/>
                  </a:lnTo>
                  <a:lnTo>
                    <a:pt x="2916" y="1194"/>
                  </a:lnTo>
                  <a:lnTo>
                    <a:pt x="2928" y="1200"/>
                  </a:lnTo>
                  <a:lnTo>
                    <a:pt x="2934" y="1176"/>
                  </a:lnTo>
                  <a:lnTo>
                    <a:pt x="3018" y="1170"/>
                  </a:lnTo>
                  <a:lnTo>
                    <a:pt x="3024" y="1146"/>
                  </a:lnTo>
                  <a:lnTo>
                    <a:pt x="2982" y="1152"/>
                  </a:lnTo>
                  <a:lnTo>
                    <a:pt x="2988" y="1146"/>
                  </a:lnTo>
                  <a:lnTo>
                    <a:pt x="3000" y="1140"/>
                  </a:lnTo>
                  <a:lnTo>
                    <a:pt x="3006" y="1140"/>
                  </a:lnTo>
                  <a:lnTo>
                    <a:pt x="3006" y="1134"/>
                  </a:lnTo>
                  <a:lnTo>
                    <a:pt x="3000" y="1128"/>
                  </a:lnTo>
                  <a:lnTo>
                    <a:pt x="2994" y="1116"/>
                  </a:lnTo>
                  <a:lnTo>
                    <a:pt x="2988" y="1110"/>
                  </a:lnTo>
                  <a:lnTo>
                    <a:pt x="3024" y="1104"/>
                  </a:lnTo>
                  <a:lnTo>
                    <a:pt x="3048" y="1116"/>
                  </a:lnTo>
                  <a:lnTo>
                    <a:pt x="3078" y="1080"/>
                  </a:lnTo>
                  <a:lnTo>
                    <a:pt x="3024" y="1074"/>
                  </a:lnTo>
                  <a:lnTo>
                    <a:pt x="3024" y="1050"/>
                  </a:lnTo>
                  <a:lnTo>
                    <a:pt x="3036" y="1062"/>
                  </a:lnTo>
                  <a:lnTo>
                    <a:pt x="3078" y="1050"/>
                  </a:lnTo>
                  <a:lnTo>
                    <a:pt x="3084" y="990"/>
                  </a:lnTo>
                  <a:lnTo>
                    <a:pt x="3054" y="1002"/>
                  </a:lnTo>
                  <a:lnTo>
                    <a:pt x="3048" y="972"/>
                  </a:lnTo>
                  <a:lnTo>
                    <a:pt x="3024" y="960"/>
                  </a:lnTo>
                  <a:lnTo>
                    <a:pt x="3072" y="978"/>
                  </a:lnTo>
                  <a:lnTo>
                    <a:pt x="3078" y="972"/>
                  </a:lnTo>
                  <a:lnTo>
                    <a:pt x="3060" y="954"/>
                  </a:lnTo>
                  <a:lnTo>
                    <a:pt x="3090" y="954"/>
                  </a:lnTo>
                  <a:lnTo>
                    <a:pt x="3084" y="948"/>
                  </a:lnTo>
                  <a:lnTo>
                    <a:pt x="3078" y="936"/>
                  </a:lnTo>
                  <a:lnTo>
                    <a:pt x="3060" y="918"/>
                  </a:lnTo>
                  <a:lnTo>
                    <a:pt x="3054" y="906"/>
                  </a:lnTo>
                  <a:lnTo>
                    <a:pt x="3054" y="894"/>
                  </a:lnTo>
                  <a:lnTo>
                    <a:pt x="3060" y="888"/>
                  </a:lnTo>
                  <a:lnTo>
                    <a:pt x="3042" y="870"/>
                  </a:lnTo>
                  <a:lnTo>
                    <a:pt x="3042" y="864"/>
                  </a:lnTo>
                  <a:lnTo>
                    <a:pt x="3048" y="864"/>
                  </a:lnTo>
                  <a:lnTo>
                    <a:pt x="3066" y="846"/>
                  </a:lnTo>
                  <a:lnTo>
                    <a:pt x="3072" y="846"/>
                  </a:lnTo>
                  <a:lnTo>
                    <a:pt x="3066" y="870"/>
                  </a:lnTo>
                  <a:lnTo>
                    <a:pt x="3096" y="894"/>
                  </a:lnTo>
                  <a:lnTo>
                    <a:pt x="3096" y="888"/>
                  </a:lnTo>
                  <a:lnTo>
                    <a:pt x="3102" y="882"/>
                  </a:lnTo>
                  <a:lnTo>
                    <a:pt x="3102" y="864"/>
                  </a:lnTo>
                  <a:lnTo>
                    <a:pt x="3108" y="852"/>
                  </a:lnTo>
                  <a:lnTo>
                    <a:pt x="3108" y="834"/>
                  </a:lnTo>
                  <a:lnTo>
                    <a:pt x="3114" y="822"/>
                  </a:lnTo>
                  <a:lnTo>
                    <a:pt x="3144" y="792"/>
                  </a:lnTo>
                  <a:lnTo>
                    <a:pt x="3156" y="786"/>
                  </a:lnTo>
                  <a:lnTo>
                    <a:pt x="3162" y="786"/>
                  </a:lnTo>
                  <a:lnTo>
                    <a:pt x="3162" y="792"/>
                  </a:lnTo>
                  <a:lnTo>
                    <a:pt x="3150" y="816"/>
                  </a:lnTo>
                  <a:lnTo>
                    <a:pt x="3132" y="834"/>
                  </a:lnTo>
                  <a:lnTo>
                    <a:pt x="3126" y="846"/>
                  </a:lnTo>
                  <a:lnTo>
                    <a:pt x="3120" y="882"/>
                  </a:lnTo>
                  <a:lnTo>
                    <a:pt x="3138" y="882"/>
                  </a:lnTo>
                  <a:lnTo>
                    <a:pt x="3138" y="894"/>
                  </a:lnTo>
                  <a:lnTo>
                    <a:pt x="3132" y="906"/>
                  </a:lnTo>
                  <a:lnTo>
                    <a:pt x="3132" y="918"/>
                  </a:lnTo>
                  <a:lnTo>
                    <a:pt x="3114" y="936"/>
                  </a:lnTo>
                  <a:lnTo>
                    <a:pt x="3102" y="960"/>
                  </a:lnTo>
                  <a:lnTo>
                    <a:pt x="3102" y="978"/>
                  </a:lnTo>
                  <a:lnTo>
                    <a:pt x="3126" y="954"/>
                  </a:lnTo>
                  <a:lnTo>
                    <a:pt x="3132" y="942"/>
                  </a:lnTo>
                  <a:lnTo>
                    <a:pt x="3144" y="930"/>
                  </a:lnTo>
                  <a:lnTo>
                    <a:pt x="3168" y="918"/>
                  </a:lnTo>
                  <a:lnTo>
                    <a:pt x="3180" y="906"/>
                  </a:lnTo>
                  <a:lnTo>
                    <a:pt x="3192" y="882"/>
                  </a:lnTo>
                  <a:lnTo>
                    <a:pt x="3192" y="798"/>
                  </a:lnTo>
                  <a:lnTo>
                    <a:pt x="3198" y="780"/>
                  </a:lnTo>
                  <a:lnTo>
                    <a:pt x="3198" y="768"/>
                  </a:lnTo>
                  <a:lnTo>
                    <a:pt x="3204" y="756"/>
                  </a:lnTo>
                  <a:lnTo>
                    <a:pt x="3210" y="756"/>
                  </a:lnTo>
                  <a:lnTo>
                    <a:pt x="3210" y="768"/>
                  </a:lnTo>
                  <a:lnTo>
                    <a:pt x="3204" y="780"/>
                  </a:lnTo>
                  <a:lnTo>
                    <a:pt x="3204" y="798"/>
                  </a:lnTo>
                  <a:lnTo>
                    <a:pt x="3210" y="798"/>
                  </a:lnTo>
                  <a:lnTo>
                    <a:pt x="3216" y="804"/>
                  </a:lnTo>
                  <a:lnTo>
                    <a:pt x="3216" y="840"/>
                  </a:lnTo>
                  <a:lnTo>
                    <a:pt x="3234" y="822"/>
                  </a:lnTo>
                  <a:lnTo>
                    <a:pt x="3240" y="810"/>
                  </a:lnTo>
                  <a:lnTo>
                    <a:pt x="3288" y="762"/>
                  </a:lnTo>
                  <a:lnTo>
                    <a:pt x="3300" y="756"/>
                  </a:lnTo>
                  <a:lnTo>
                    <a:pt x="3324" y="732"/>
                  </a:lnTo>
                  <a:lnTo>
                    <a:pt x="3324" y="726"/>
                  </a:lnTo>
                  <a:lnTo>
                    <a:pt x="3318" y="720"/>
                  </a:lnTo>
                  <a:lnTo>
                    <a:pt x="3312" y="720"/>
                  </a:lnTo>
                  <a:lnTo>
                    <a:pt x="3306" y="714"/>
                  </a:lnTo>
                  <a:lnTo>
                    <a:pt x="3306" y="702"/>
                  </a:lnTo>
                  <a:lnTo>
                    <a:pt x="3312" y="696"/>
                  </a:lnTo>
                  <a:lnTo>
                    <a:pt x="3324" y="696"/>
                  </a:lnTo>
                  <a:lnTo>
                    <a:pt x="3330" y="702"/>
                  </a:lnTo>
                  <a:lnTo>
                    <a:pt x="3360" y="702"/>
                  </a:lnTo>
                  <a:lnTo>
                    <a:pt x="3390" y="696"/>
                  </a:lnTo>
                  <a:lnTo>
                    <a:pt x="3450" y="672"/>
                  </a:lnTo>
                  <a:lnTo>
                    <a:pt x="3462" y="666"/>
                  </a:lnTo>
                  <a:lnTo>
                    <a:pt x="3444" y="660"/>
                  </a:lnTo>
                  <a:lnTo>
                    <a:pt x="3438" y="660"/>
                  </a:lnTo>
                  <a:lnTo>
                    <a:pt x="3432" y="666"/>
                  </a:lnTo>
                  <a:lnTo>
                    <a:pt x="3414" y="672"/>
                  </a:lnTo>
                  <a:lnTo>
                    <a:pt x="3402" y="672"/>
                  </a:lnTo>
                  <a:lnTo>
                    <a:pt x="3390" y="678"/>
                  </a:lnTo>
                  <a:lnTo>
                    <a:pt x="3372" y="678"/>
                  </a:lnTo>
                  <a:lnTo>
                    <a:pt x="3360" y="684"/>
                  </a:lnTo>
                  <a:lnTo>
                    <a:pt x="3348" y="684"/>
                  </a:lnTo>
                  <a:lnTo>
                    <a:pt x="3342" y="678"/>
                  </a:lnTo>
                  <a:lnTo>
                    <a:pt x="3342" y="672"/>
                  </a:lnTo>
                  <a:lnTo>
                    <a:pt x="3348" y="666"/>
                  </a:lnTo>
                  <a:lnTo>
                    <a:pt x="3354" y="654"/>
                  </a:lnTo>
                  <a:lnTo>
                    <a:pt x="3366" y="654"/>
                  </a:lnTo>
                  <a:lnTo>
                    <a:pt x="3378" y="648"/>
                  </a:lnTo>
                  <a:lnTo>
                    <a:pt x="3402" y="648"/>
                  </a:lnTo>
                  <a:lnTo>
                    <a:pt x="3492" y="642"/>
                  </a:lnTo>
                  <a:lnTo>
                    <a:pt x="3534" y="606"/>
                  </a:lnTo>
                  <a:lnTo>
                    <a:pt x="3546" y="618"/>
                  </a:lnTo>
                  <a:lnTo>
                    <a:pt x="3570" y="606"/>
                  </a:lnTo>
                  <a:lnTo>
                    <a:pt x="3570" y="642"/>
                  </a:lnTo>
                  <a:lnTo>
                    <a:pt x="3600" y="618"/>
                  </a:lnTo>
                  <a:lnTo>
                    <a:pt x="3624" y="612"/>
                  </a:lnTo>
                  <a:lnTo>
                    <a:pt x="3630" y="582"/>
                  </a:lnTo>
                  <a:lnTo>
                    <a:pt x="3618" y="570"/>
                  </a:lnTo>
                  <a:lnTo>
                    <a:pt x="3612" y="600"/>
                  </a:lnTo>
                  <a:lnTo>
                    <a:pt x="3588" y="600"/>
                  </a:lnTo>
                  <a:lnTo>
                    <a:pt x="3588" y="576"/>
                  </a:lnTo>
                  <a:lnTo>
                    <a:pt x="3570" y="552"/>
                  </a:lnTo>
                  <a:lnTo>
                    <a:pt x="3594" y="540"/>
                  </a:lnTo>
                  <a:lnTo>
                    <a:pt x="3600" y="504"/>
                  </a:lnTo>
                  <a:lnTo>
                    <a:pt x="3612" y="498"/>
                  </a:lnTo>
                  <a:lnTo>
                    <a:pt x="3618" y="486"/>
                  </a:lnTo>
                  <a:lnTo>
                    <a:pt x="3630" y="480"/>
                  </a:lnTo>
                  <a:lnTo>
                    <a:pt x="3636" y="474"/>
                  </a:lnTo>
                  <a:lnTo>
                    <a:pt x="3648" y="468"/>
                  </a:lnTo>
                  <a:lnTo>
                    <a:pt x="3654" y="456"/>
                  </a:lnTo>
                  <a:lnTo>
                    <a:pt x="3654" y="450"/>
                  </a:lnTo>
                  <a:lnTo>
                    <a:pt x="3660" y="444"/>
                  </a:lnTo>
                  <a:lnTo>
                    <a:pt x="3660" y="438"/>
                  </a:lnTo>
                  <a:lnTo>
                    <a:pt x="3690" y="444"/>
                  </a:lnTo>
                  <a:lnTo>
                    <a:pt x="3702" y="426"/>
                  </a:lnTo>
                  <a:lnTo>
                    <a:pt x="3708" y="432"/>
                  </a:lnTo>
                  <a:lnTo>
                    <a:pt x="3720" y="432"/>
                  </a:lnTo>
                  <a:lnTo>
                    <a:pt x="3726" y="426"/>
                  </a:lnTo>
                  <a:lnTo>
                    <a:pt x="3738" y="420"/>
                  </a:lnTo>
                  <a:lnTo>
                    <a:pt x="3744" y="408"/>
                  </a:lnTo>
                  <a:lnTo>
                    <a:pt x="3756" y="402"/>
                  </a:lnTo>
                  <a:lnTo>
                    <a:pt x="3774" y="384"/>
                  </a:lnTo>
                  <a:lnTo>
                    <a:pt x="3774" y="414"/>
                  </a:lnTo>
                  <a:lnTo>
                    <a:pt x="3786" y="408"/>
                  </a:lnTo>
                  <a:lnTo>
                    <a:pt x="3792" y="402"/>
                  </a:lnTo>
                  <a:lnTo>
                    <a:pt x="3828" y="384"/>
                  </a:lnTo>
                  <a:lnTo>
                    <a:pt x="3834" y="378"/>
                  </a:lnTo>
                  <a:lnTo>
                    <a:pt x="3846" y="378"/>
                  </a:lnTo>
                  <a:lnTo>
                    <a:pt x="3858" y="372"/>
                  </a:lnTo>
                  <a:lnTo>
                    <a:pt x="3876" y="372"/>
                  </a:lnTo>
                  <a:lnTo>
                    <a:pt x="3888" y="366"/>
                  </a:lnTo>
                  <a:lnTo>
                    <a:pt x="3900" y="366"/>
                  </a:lnTo>
                  <a:lnTo>
                    <a:pt x="3900" y="330"/>
                  </a:lnTo>
                  <a:lnTo>
                    <a:pt x="3876" y="330"/>
                  </a:lnTo>
                  <a:lnTo>
                    <a:pt x="3876" y="324"/>
                  </a:lnTo>
                  <a:lnTo>
                    <a:pt x="3882" y="312"/>
                  </a:lnTo>
                  <a:lnTo>
                    <a:pt x="3894" y="300"/>
                  </a:lnTo>
                  <a:lnTo>
                    <a:pt x="3888" y="294"/>
                  </a:lnTo>
                  <a:lnTo>
                    <a:pt x="3882" y="294"/>
                  </a:lnTo>
                  <a:lnTo>
                    <a:pt x="3876" y="288"/>
                  </a:lnTo>
                  <a:lnTo>
                    <a:pt x="3876" y="276"/>
                  </a:lnTo>
                  <a:lnTo>
                    <a:pt x="3888" y="252"/>
                  </a:lnTo>
                  <a:lnTo>
                    <a:pt x="3900" y="222"/>
                  </a:lnTo>
                  <a:lnTo>
                    <a:pt x="3912" y="198"/>
                  </a:lnTo>
                  <a:lnTo>
                    <a:pt x="3918" y="174"/>
                  </a:lnTo>
                  <a:lnTo>
                    <a:pt x="3918" y="168"/>
                  </a:lnTo>
                  <a:lnTo>
                    <a:pt x="3912" y="162"/>
                  </a:lnTo>
                  <a:lnTo>
                    <a:pt x="3876" y="162"/>
                  </a:lnTo>
                  <a:lnTo>
                    <a:pt x="3864" y="168"/>
                  </a:lnTo>
                  <a:lnTo>
                    <a:pt x="3858" y="168"/>
                  </a:lnTo>
                  <a:close/>
                  <a:moveTo>
                    <a:pt x="2718" y="366"/>
                  </a:moveTo>
                  <a:lnTo>
                    <a:pt x="2712" y="366"/>
                  </a:lnTo>
                  <a:lnTo>
                    <a:pt x="2712" y="354"/>
                  </a:lnTo>
                  <a:lnTo>
                    <a:pt x="2718" y="348"/>
                  </a:lnTo>
                  <a:lnTo>
                    <a:pt x="2718" y="336"/>
                  </a:lnTo>
                  <a:lnTo>
                    <a:pt x="2712" y="336"/>
                  </a:lnTo>
                  <a:lnTo>
                    <a:pt x="2700" y="342"/>
                  </a:lnTo>
                  <a:lnTo>
                    <a:pt x="2694" y="348"/>
                  </a:lnTo>
                  <a:lnTo>
                    <a:pt x="2682" y="354"/>
                  </a:lnTo>
                  <a:lnTo>
                    <a:pt x="2676" y="372"/>
                  </a:lnTo>
                  <a:lnTo>
                    <a:pt x="2664" y="366"/>
                  </a:lnTo>
                  <a:lnTo>
                    <a:pt x="2664" y="378"/>
                  </a:lnTo>
                  <a:lnTo>
                    <a:pt x="2652" y="402"/>
                  </a:lnTo>
                  <a:lnTo>
                    <a:pt x="2628" y="414"/>
                  </a:lnTo>
                  <a:lnTo>
                    <a:pt x="2628" y="426"/>
                  </a:lnTo>
                  <a:lnTo>
                    <a:pt x="2634" y="432"/>
                  </a:lnTo>
                  <a:lnTo>
                    <a:pt x="2628" y="432"/>
                  </a:lnTo>
                  <a:lnTo>
                    <a:pt x="2598" y="462"/>
                  </a:lnTo>
                  <a:lnTo>
                    <a:pt x="2598" y="468"/>
                  </a:lnTo>
                  <a:lnTo>
                    <a:pt x="2604" y="474"/>
                  </a:lnTo>
                  <a:lnTo>
                    <a:pt x="2610" y="474"/>
                  </a:lnTo>
                  <a:lnTo>
                    <a:pt x="2616" y="480"/>
                  </a:lnTo>
                  <a:lnTo>
                    <a:pt x="2616" y="492"/>
                  </a:lnTo>
                  <a:lnTo>
                    <a:pt x="2610" y="498"/>
                  </a:lnTo>
                  <a:lnTo>
                    <a:pt x="2604" y="498"/>
                  </a:lnTo>
                  <a:lnTo>
                    <a:pt x="2604" y="510"/>
                  </a:lnTo>
                  <a:lnTo>
                    <a:pt x="2592" y="534"/>
                  </a:lnTo>
                  <a:lnTo>
                    <a:pt x="2580" y="552"/>
                  </a:lnTo>
                  <a:lnTo>
                    <a:pt x="2550" y="582"/>
                  </a:lnTo>
                  <a:lnTo>
                    <a:pt x="2478" y="618"/>
                  </a:lnTo>
                  <a:lnTo>
                    <a:pt x="2484" y="588"/>
                  </a:lnTo>
                  <a:lnTo>
                    <a:pt x="2478" y="582"/>
                  </a:lnTo>
                  <a:lnTo>
                    <a:pt x="2478" y="576"/>
                  </a:lnTo>
                  <a:lnTo>
                    <a:pt x="2472" y="570"/>
                  </a:lnTo>
                  <a:lnTo>
                    <a:pt x="2472" y="564"/>
                  </a:lnTo>
                  <a:lnTo>
                    <a:pt x="2478" y="552"/>
                  </a:lnTo>
                  <a:lnTo>
                    <a:pt x="2496" y="534"/>
                  </a:lnTo>
                  <a:lnTo>
                    <a:pt x="2502" y="522"/>
                  </a:lnTo>
                  <a:lnTo>
                    <a:pt x="2502" y="516"/>
                  </a:lnTo>
                  <a:lnTo>
                    <a:pt x="2496" y="510"/>
                  </a:lnTo>
                  <a:lnTo>
                    <a:pt x="2496" y="492"/>
                  </a:lnTo>
                  <a:lnTo>
                    <a:pt x="2502" y="480"/>
                  </a:lnTo>
                  <a:lnTo>
                    <a:pt x="2508" y="474"/>
                  </a:lnTo>
                  <a:lnTo>
                    <a:pt x="2514" y="462"/>
                  </a:lnTo>
                  <a:lnTo>
                    <a:pt x="2526" y="456"/>
                  </a:lnTo>
                  <a:lnTo>
                    <a:pt x="2532" y="450"/>
                  </a:lnTo>
                  <a:lnTo>
                    <a:pt x="2532" y="432"/>
                  </a:lnTo>
                  <a:lnTo>
                    <a:pt x="2538" y="432"/>
                  </a:lnTo>
                  <a:lnTo>
                    <a:pt x="2622" y="348"/>
                  </a:lnTo>
                  <a:lnTo>
                    <a:pt x="2592" y="354"/>
                  </a:lnTo>
                  <a:lnTo>
                    <a:pt x="2580" y="360"/>
                  </a:lnTo>
                  <a:lnTo>
                    <a:pt x="2574" y="366"/>
                  </a:lnTo>
                  <a:lnTo>
                    <a:pt x="2562" y="372"/>
                  </a:lnTo>
                  <a:lnTo>
                    <a:pt x="2556" y="378"/>
                  </a:lnTo>
                  <a:lnTo>
                    <a:pt x="2550" y="378"/>
                  </a:lnTo>
                  <a:lnTo>
                    <a:pt x="2550" y="372"/>
                  </a:lnTo>
                  <a:lnTo>
                    <a:pt x="2556" y="366"/>
                  </a:lnTo>
                  <a:lnTo>
                    <a:pt x="2568" y="360"/>
                  </a:lnTo>
                  <a:lnTo>
                    <a:pt x="2592" y="336"/>
                  </a:lnTo>
                  <a:lnTo>
                    <a:pt x="2604" y="330"/>
                  </a:lnTo>
                  <a:lnTo>
                    <a:pt x="2658" y="276"/>
                  </a:lnTo>
                  <a:lnTo>
                    <a:pt x="2670" y="288"/>
                  </a:lnTo>
                  <a:lnTo>
                    <a:pt x="2682" y="276"/>
                  </a:lnTo>
                  <a:lnTo>
                    <a:pt x="2682" y="288"/>
                  </a:lnTo>
                  <a:lnTo>
                    <a:pt x="2694" y="288"/>
                  </a:lnTo>
                  <a:lnTo>
                    <a:pt x="2700" y="282"/>
                  </a:lnTo>
                  <a:lnTo>
                    <a:pt x="2700" y="270"/>
                  </a:lnTo>
                  <a:lnTo>
                    <a:pt x="2724" y="276"/>
                  </a:lnTo>
                  <a:lnTo>
                    <a:pt x="2736" y="270"/>
                  </a:lnTo>
                  <a:lnTo>
                    <a:pt x="2742" y="270"/>
                  </a:lnTo>
                  <a:lnTo>
                    <a:pt x="2754" y="264"/>
                  </a:lnTo>
                  <a:lnTo>
                    <a:pt x="2772" y="264"/>
                  </a:lnTo>
                  <a:lnTo>
                    <a:pt x="2784" y="270"/>
                  </a:lnTo>
                  <a:lnTo>
                    <a:pt x="2790" y="276"/>
                  </a:lnTo>
                  <a:lnTo>
                    <a:pt x="2796" y="288"/>
                  </a:lnTo>
                  <a:lnTo>
                    <a:pt x="2772" y="294"/>
                  </a:lnTo>
                  <a:lnTo>
                    <a:pt x="2772" y="318"/>
                  </a:lnTo>
                  <a:lnTo>
                    <a:pt x="2742" y="318"/>
                  </a:lnTo>
                  <a:lnTo>
                    <a:pt x="2736" y="324"/>
                  </a:lnTo>
                  <a:lnTo>
                    <a:pt x="2736" y="360"/>
                  </a:lnTo>
                  <a:lnTo>
                    <a:pt x="2730" y="366"/>
                  </a:lnTo>
                  <a:lnTo>
                    <a:pt x="2718" y="366"/>
                  </a:lnTo>
                  <a:close/>
                </a:path>
              </a:pathLst>
            </a:custGeom>
            <a:solidFill>
              <a:srgbClr val="0062AE"/>
            </a:solidFill>
            <a:ln w="3175" algn="ctr">
              <a:solidFill>
                <a:srgbClr val="A1ADB8"/>
              </a:solidFill>
              <a:round/>
              <a:headEnd/>
              <a:tailEnd/>
            </a:ln>
            <a:effec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dirty="0">
                <a:solidFill>
                  <a:prstClr val="black"/>
                </a:solidFill>
                <a:cs typeface="Calibri" pitchFamily="34" charset="0"/>
              </a:endParaRPr>
            </a:p>
          </p:txBody>
        </p:sp>
        <p:sp>
          <p:nvSpPr>
            <p:cNvPr id="42" name="Uruguay" descr="© INSCALE GmbH, 05.05.2010&#10;http://www.presentationload.com/">
              <a:extLst>
                <a:ext uri="{FF2B5EF4-FFF2-40B4-BE49-F238E27FC236}">
                  <a16:creationId xmlns:a16="http://schemas.microsoft.com/office/drawing/2014/main" id="{CE94E6D5-B041-F390-4772-1417966B417F}"/>
                </a:ext>
              </a:extLst>
            </p:cNvPr>
            <p:cNvSpPr>
              <a:spLocks/>
            </p:cNvSpPr>
            <p:nvPr/>
          </p:nvSpPr>
          <p:spPr bwMode="gray">
            <a:xfrm>
              <a:off x="2670618" y="5386920"/>
              <a:ext cx="147638" cy="155575"/>
            </a:xfrm>
            <a:custGeom>
              <a:avLst/>
              <a:gdLst>
                <a:gd name="T0" fmla="*/ 2147483647 w 366"/>
                <a:gd name="T1" fmla="*/ 2147483647 h 384"/>
                <a:gd name="T2" fmla="*/ 2147483647 w 366"/>
                <a:gd name="T3" fmla="*/ 2147483647 h 384"/>
                <a:gd name="T4" fmla="*/ 2147483647 w 366"/>
                <a:gd name="T5" fmla="*/ 2147483647 h 384"/>
                <a:gd name="T6" fmla="*/ 2147483647 w 366"/>
                <a:gd name="T7" fmla="*/ 2147483647 h 384"/>
                <a:gd name="T8" fmla="*/ 2147483647 w 366"/>
                <a:gd name="T9" fmla="*/ 2147483647 h 384"/>
                <a:gd name="T10" fmla="*/ 2147483647 w 366"/>
                <a:gd name="T11" fmla="*/ 2147483647 h 384"/>
                <a:gd name="T12" fmla="*/ 2147483647 w 366"/>
                <a:gd name="T13" fmla="*/ 2147483647 h 384"/>
                <a:gd name="T14" fmla="*/ 2147483647 w 366"/>
                <a:gd name="T15" fmla="*/ 2147483647 h 384"/>
                <a:gd name="T16" fmla="*/ 2147483647 w 366"/>
                <a:gd name="T17" fmla="*/ 2147483647 h 384"/>
                <a:gd name="T18" fmla="*/ 2147483647 w 366"/>
                <a:gd name="T19" fmla="*/ 2147483647 h 384"/>
                <a:gd name="T20" fmla="*/ 2147483647 w 366"/>
                <a:gd name="T21" fmla="*/ 2147483647 h 384"/>
                <a:gd name="T22" fmla="*/ 2147483647 w 366"/>
                <a:gd name="T23" fmla="*/ 2147483647 h 384"/>
                <a:gd name="T24" fmla="*/ 2147483647 w 366"/>
                <a:gd name="T25" fmla="*/ 2147483647 h 384"/>
                <a:gd name="T26" fmla="*/ 2147483647 w 366"/>
                <a:gd name="T27" fmla="*/ 2147483647 h 384"/>
                <a:gd name="T28" fmla="*/ 2147483647 w 366"/>
                <a:gd name="T29" fmla="*/ 2147483647 h 384"/>
                <a:gd name="T30" fmla="*/ 2147483647 w 366"/>
                <a:gd name="T31" fmla="*/ 2147483647 h 384"/>
                <a:gd name="T32" fmla="*/ 2147483647 w 366"/>
                <a:gd name="T33" fmla="*/ 2147483647 h 384"/>
                <a:gd name="T34" fmla="*/ 2147483647 w 366"/>
                <a:gd name="T35" fmla="*/ 2147483647 h 384"/>
                <a:gd name="T36" fmla="*/ 2147483647 w 366"/>
                <a:gd name="T37" fmla="*/ 2147483647 h 384"/>
                <a:gd name="T38" fmla="*/ 2147483647 w 366"/>
                <a:gd name="T39" fmla="*/ 2147483647 h 384"/>
                <a:gd name="T40" fmla="*/ 2147483647 w 366"/>
                <a:gd name="T41" fmla="*/ 2147483647 h 384"/>
                <a:gd name="T42" fmla="*/ 2147483647 w 366"/>
                <a:gd name="T43" fmla="*/ 2147483647 h 384"/>
                <a:gd name="T44" fmla="*/ 2147483647 w 366"/>
                <a:gd name="T45" fmla="*/ 0 h 384"/>
                <a:gd name="T46" fmla="*/ 2147483647 w 366"/>
                <a:gd name="T47" fmla="*/ 2147483647 h 384"/>
                <a:gd name="T48" fmla="*/ 2147483647 w 366"/>
                <a:gd name="T49" fmla="*/ 2147483647 h 384"/>
                <a:gd name="T50" fmla="*/ 0 w 366"/>
                <a:gd name="T51" fmla="*/ 2147483647 h 384"/>
                <a:gd name="T52" fmla="*/ 2147483647 w 366"/>
                <a:gd name="T53" fmla="*/ 2147483647 h 384"/>
                <a:gd name="T54" fmla="*/ 2147483647 w 366"/>
                <a:gd name="T55" fmla="*/ 2147483647 h 384"/>
                <a:gd name="T56" fmla="*/ 2147483647 w 366"/>
                <a:gd name="T57" fmla="*/ 2147483647 h 384"/>
                <a:gd name="T58" fmla="*/ 2147483647 w 366"/>
                <a:gd name="T59" fmla="*/ 2147483647 h 384"/>
                <a:gd name="T60" fmla="*/ 2147483647 w 366"/>
                <a:gd name="T61" fmla="*/ 2147483647 h 384"/>
                <a:gd name="T62" fmla="*/ 2147483647 w 366"/>
                <a:gd name="T63" fmla="*/ 2147483647 h 384"/>
                <a:gd name="T64" fmla="*/ 2147483647 w 366"/>
                <a:gd name="T65" fmla="*/ 2147483647 h 384"/>
                <a:gd name="T66" fmla="*/ 2147483647 w 366"/>
                <a:gd name="T67" fmla="*/ 2147483647 h 384"/>
                <a:gd name="T68" fmla="*/ 2147483647 w 366"/>
                <a:gd name="T69" fmla="*/ 2147483647 h 384"/>
                <a:gd name="T70" fmla="*/ 2147483647 w 366"/>
                <a:gd name="T71" fmla="*/ 2147483647 h 384"/>
                <a:gd name="T72" fmla="*/ 2147483647 w 366"/>
                <a:gd name="T73" fmla="*/ 2147483647 h 384"/>
                <a:gd name="T74" fmla="*/ 2147483647 w 366"/>
                <a:gd name="T75" fmla="*/ 2147483647 h 384"/>
                <a:gd name="T76" fmla="*/ 2147483647 w 366"/>
                <a:gd name="T77" fmla="*/ 2147483647 h 384"/>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366"/>
                <a:gd name="T118" fmla="*/ 0 h 384"/>
                <a:gd name="T119" fmla="*/ 366 w 366"/>
                <a:gd name="T120" fmla="*/ 384 h 384"/>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366" h="384">
                  <a:moveTo>
                    <a:pt x="138" y="372"/>
                  </a:moveTo>
                  <a:lnTo>
                    <a:pt x="174" y="372"/>
                  </a:lnTo>
                  <a:lnTo>
                    <a:pt x="198" y="378"/>
                  </a:lnTo>
                  <a:lnTo>
                    <a:pt x="228" y="378"/>
                  </a:lnTo>
                  <a:lnTo>
                    <a:pt x="288" y="384"/>
                  </a:lnTo>
                  <a:lnTo>
                    <a:pt x="330" y="366"/>
                  </a:lnTo>
                  <a:lnTo>
                    <a:pt x="342" y="354"/>
                  </a:lnTo>
                  <a:lnTo>
                    <a:pt x="360" y="300"/>
                  </a:lnTo>
                  <a:lnTo>
                    <a:pt x="366" y="294"/>
                  </a:lnTo>
                  <a:lnTo>
                    <a:pt x="348" y="294"/>
                  </a:lnTo>
                  <a:lnTo>
                    <a:pt x="348" y="264"/>
                  </a:lnTo>
                  <a:lnTo>
                    <a:pt x="342" y="264"/>
                  </a:lnTo>
                  <a:lnTo>
                    <a:pt x="342" y="240"/>
                  </a:lnTo>
                  <a:lnTo>
                    <a:pt x="348" y="234"/>
                  </a:lnTo>
                  <a:lnTo>
                    <a:pt x="360" y="210"/>
                  </a:lnTo>
                  <a:lnTo>
                    <a:pt x="360" y="198"/>
                  </a:lnTo>
                  <a:lnTo>
                    <a:pt x="354" y="198"/>
                  </a:lnTo>
                  <a:lnTo>
                    <a:pt x="342" y="192"/>
                  </a:lnTo>
                  <a:lnTo>
                    <a:pt x="336" y="192"/>
                  </a:lnTo>
                  <a:lnTo>
                    <a:pt x="318" y="174"/>
                  </a:lnTo>
                  <a:lnTo>
                    <a:pt x="312" y="162"/>
                  </a:lnTo>
                  <a:lnTo>
                    <a:pt x="306" y="156"/>
                  </a:lnTo>
                  <a:lnTo>
                    <a:pt x="300" y="144"/>
                  </a:lnTo>
                  <a:lnTo>
                    <a:pt x="288" y="144"/>
                  </a:lnTo>
                  <a:lnTo>
                    <a:pt x="270" y="138"/>
                  </a:lnTo>
                  <a:lnTo>
                    <a:pt x="258" y="132"/>
                  </a:lnTo>
                  <a:lnTo>
                    <a:pt x="252" y="126"/>
                  </a:lnTo>
                  <a:lnTo>
                    <a:pt x="252" y="114"/>
                  </a:lnTo>
                  <a:lnTo>
                    <a:pt x="246" y="114"/>
                  </a:lnTo>
                  <a:lnTo>
                    <a:pt x="228" y="96"/>
                  </a:lnTo>
                  <a:lnTo>
                    <a:pt x="210" y="96"/>
                  </a:lnTo>
                  <a:lnTo>
                    <a:pt x="192" y="78"/>
                  </a:lnTo>
                  <a:lnTo>
                    <a:pt x="186" y="66"/>
                  </a:lnTo>
                  <a:lnTo>
                    <a:pt x="174" y="60"/>
                  </a:lnTo>
                  <a:lnTo>
                    <a:pt x="168" y="60"/>
                  </a:lnTo>
                  <a:lnTo>
                    <a:pt x="156" y="72"/>
                  </a:lnTo>
                  <a:lnTo>
                    <a:pt x="156" y="78"/>
                  </a:lnTo>
                  <a:lnTo>
                    <a:pt x="144" y="78"/>
                  </a:lnTo>
                  <a:lnTo>
                    <a:pt x="144" y="66"/>
                  </a:lnTo>
                  <a:lnTo>
                    <a:pt x="132" y="54"/>
                  </a:lnTo>
                  <a:lnTo>
                    <a:pt x="126" y="42"/>
                  </a:lnTo>
                  <a:lnTo>
                    <a:pt x="120" y="36"/>
                  </a:lnTo>
                  <a:lnTo>
                    <a:pt x="108" y="30"/>
                  </a:lnTo>
                  <a:lnTo>
                    <a:pt x="102" y="18"/>
                  </a:lnTo>
                  <a:lnTo>
                    <a:pt x="78" y="6"/>
                  </a:lnTo>
                  <a:lnTo>
                    <a:pt x="72" y="0"/>
                  </a:lnTo>
                  <a:lnTo>
                    <a:pt x="60" y="0"/>
                  </a:lnTo>
                  <a:lnTo>
                    <a:pt x="48" y="6"/>
                  </a:lnTo>
                  <a:lnTo>
                    <a:pt x="42" y="12"/>
                  </a:lnTo>
                  <a:lnTo>
                    <a:pt x="18" y="12"/>
                  </a:lnTo>
                  <a:lnTo>
                    <a:pt x="0" y="30"/>
                  </a:lnTo>
                  <a:lnTo>
                    <a:pt x="0" y="36"/>
                  </a:lnTo>
                  <a:lnTo>
                    <a:pt x="24" y="60"/>
                  </a:lnTo>
                  <a:lnTo>
                    <a:pt x="30" y="60"/>
                  </a:lnTo>
                  <a:lnTo>
                    <a:pt x="6" y="72"/>
                  </a:lnTo>
                  <a:lnTo>
                    <a:pt x="6" y="108"/>
                  </a:lnTo>
                  <a:lnTo>
                    <a:pt x="30" y="126"/>
                  </a:lnTo>
                  <a:lnTo>
                    <a:pt x="12" y="126"/>
                  </a:lnTo>
                  <a:lnTo>
                    <a:pt x="0" y="138"/>
                  </a:lnTo>
                  <a:lnTo>
                    <a:pt x="6" y="144"/>
                  </a:lnTo>
                  <a:lnTo>
                    <a:pt x="12" y="156"/>
                  </a:lnTo>
                  <a:lnTo>
                    <a:pt x="24" y="168"/>
                  </a:lnTo>
                  <a:lnTo>
                    <a:pt x="12" y="186"/>
                  </a:lnTo>
                  <a:lnTo>
                    <a:pt x="18" y="192"/>
                  </a:lnTo>
                  <a:lnTo>
                    <a:pt x="24" y="204"/>
                  </a:lnTo>
                  <a:lnTo>
                    <a:pt x="36" y="210"/>
                  </a:lnTo>
                  <a:lnTo>
                    <a:pt x="42" y="222"/>
                  </a:lnTo>
                  <a:lnTo>
                    <a:pt x="42" y="228"/>
                  </a:lnTo>
                  <a:lnTo>
                    <a:pt x="36" y="228"/>
                  </a:lnTo>
                  <a:lnTo>
                    <a:pt x="30" y="234"/>
                  </a:lnTo>
                  <a:lnTo>
                    <a:pt x="6" y="234"/>
                  </a:lnTo>
                  <a:lnTo>
                    <a:pt x="6" y="282"/>
                  </a:lnTo>
                  <a:lnTo>
                    <a:pt x="36" y="318"/>
                  </a:lnTo>
                  <a:lnTo>
                    <a:pt x="42" y="318"/>
                  </a:lnTo>
                  <a:lnTo>
                    <a:pt x="54" y="324"/>
                  </a:lnTo>
                  <a:lnTo>
                    <a:pt x="78" y="348"/>
                  </a:lnTo>
                  <a:lnTo>
                    <a:pt x="90" y="354"/>
                  </a:lnTo>
                  <a:lnTo>
                    <a:pt x="126" y="354"/>
                  </a:lnTo>
                  <a:lnTo>
                    <a:pt x="138" y="372"/>
                  </a:lnTo>
                  <a:close/>
                </a:path>
              </a:pathLst>
            </a:custGeom>
            <a:solidFill>
              <a:schemeClr val="bg1">
                <a:lumMod val="95000"/>
              </a:schemeClr>
            </a:solidFill>
            <a:ln w="3175" algn="ctr">
              <a:solidFill>
                <a:srgbClr val="A1ADB8"/>
              </a:solidFill>
              <a:round/>
              <a:headEnd/>
              <a:tailEnd/>
            </a:ln>
            <a:effec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dirty="0">
                <a:solidFill>
                  <a:prstClr val="black"/>
                </a:solidFill>
                <a:cs typeface="Calibri" pitchFamily="34" charset="0"/>
              </a:endParaRPr>
            </a:p>
          </p:txBody>
        </p:sp>
        <p:sp>
          <p:nvSpPr>
            <p:cNvPr id="43" name="Suriname" descr="© INSCALE GmbH, 05.05.2010&#10;http://www.presentationload.com/">
              <a:extLst>
                <a:ext uri="{FF2B5EF4-FFF2-40B4-BE49-F238E27FC236}">
                  <a16:creationId xmlns:a16="http://schemas.microsoft.com/office/drawing/2014/main" id="{95BC225B-225E-7C71-2B2D-EBEED651BA67}"/>
                </a:ext>
              </a:extLst>
            </p:cNvPr>
            <p:cNvSpPr>
              <a:spLocks/>
            </p:cNvSpPr>
            <p:nvPr/>
          </p:nvSpPr>
          <p:spPr bwMode="gray">
            <a:xfrm>
              <a:off x="2589656" y="4216932"/>
              <a:ext cx="117475" cy="134938"/>
            </a:xfrm>
            <a:custGeom>
              <a:avLst/>
              <a:gdLst>
                <a:gd name="T0" fmla="*/ 2147483647 w 294"/>
                <a:gd name="T1" fmla="*/ 2147483647 h 336"/>
                <a:gd name="T2" fmla="*/ 2147483647 w 294"/>
                <a:gd name="T3" fmla="*/ 2147483647 h 336"/>
                <a:gd name="T4" fmla="*/ 2147483647 w 294"/>
                <a:gd name="T5" fmla="*/ 2147483647 h 336"/>
                <a:gd name="T6" fmla="*/ 0 w 294"/>
                <a:gd name="T7" fmla="*/ 2147483647 h 336"/>
                <a:gd name="T8" fmla="*/ 2147483647 w 294"/>
                <a:gd name="T9" fmla="*/ 2147483647 h 336"/>
                <a:gd name="T10" fmla="*/ 2147483647 w 294"/>
                <a:gd name="T11" fmla="*/ 2147483647 h 336"/>
                <a:gd name="T12" fmla="*/ 2147483647 w 294"/>
                <a:gd name="T13" fmla="*/ 2147483647 h 336"/>
                <a:gd name="T14" fmla="*/ 2147483647 w 294"/>
                <a:gd name="T15" fmla="*/ 2147483647 h 336"/>
                <a:gd name="T16" fmla="*/ 2147483647 w 294"/>
                <a:gd name="T17" fmla="*/ 2147483647 h 336"/>
                <a:gd name="T18" fmla="*/ 2147483647 w 294"/>
                <a:gd name="T19" fmla="*/ 2147483647 h 336"/>
                <a:gd name="T20" fmla="*/ 2147483647 w 294"/>
                <a:gd name="T21" fmla="*/ 2147483647 h 336"/>
                <a:gd name="T22" fmla="*/ 2147483647 w 294"/>
                <a:gd name="T23" fmla="*/ 2147483647 h 336"/>
                <a:gd name="T24" fmla="*/ 2147483647 w 294"/>
                <a:gd name="T25" fmla="*/ 2147483647 h 336"/>
                <a:gd name="T26" fmla="*/ 2147483647 w 294"/>
                <a:gd name="T27" fmla="*/ 2147483647 h 336"/>
                <a:gd name="T28" fmla="*/ 2147483647 w 294"/>
                <a:gd name="T29" fmla="*/ 2147483647 h 336"/>
                <a:gd name="T30" fmla="*/ 2147483647 w 294"/>
                <a:gd name="T31" fmla="*/ 2147483647 h 336"/>
                <a:gd name="T32" fmla="*/ 2147483647 w 294"/>
                <a:gd name="T33" fmla="*/ 2147483647 h 336"/>
                <a:gd name="T34" fmla="*/ 2147483647 w 294"/>
                <a:gd name="T35" fmla="*/ 2147483647 h 336"/>
                <a:gd name="T36" fmla="*/ 2147483647 w 294"/>
                <a:gd name="T37" fmla="*/ 2147483647 h 336"/>
                <a:gd name="T38" fmla="*/ 2147483647 w 294"/>
                <a:gd name="T39" fmla="*/ 2147483647 h 336"/>
                <a:gd name="T40" fmla="*/ 2147483647 w 294"/>
                <a:gd name="T41" fmla="*/ 2147483647 h 336"/>
                <a:gd name="T42" fmla="*/ 2147483647 w 294"/>
                <a:gd name="T43" fmla="*/ 2147483647 h 336"/>
                <a:gd name="T44" fmla="*/ 2147483647 w 294"/>
                <a:gd name="T45" fmla="*/ 2147483647 h 336"/>
                <a:gd name="T46" fmla="*/ 2147483647 w 294"/>
                <a:gd name="T47" fmla="*/ 2147483647 h 336"/>
                <a:gd name="T48" fmla="*/ 2147483647 w 294"/>
                <a:gd name="T49" fmla="*/ 2147483647 h 336"/>
                <a:gd name="T50" fmla="*/ 2147483647 w 294"/>
                <a:gd name="T51" fmla="*/ 2147483647 h 336"/>
                <a:gd name="T52" fmla="*/ 2147483647 w 294"/>
                <a:gd name="T53" fmla="*/ 2147483647 h 336"/>
                <a:gd name="T54" fmla="*/ 2147483647 w 294"/>
                <a:gd name="T55" fmla="*/ 2147483647 h 336"/>
                <a:gd name="T56" fmla="*/ 2147483647 w 294"/>
                <a:gd name="T57" fmla="*/ 2147483647 h 336"/>
                <a:gd name="T58" fmla="*/ 2147483647 w 294"/>
                <a:gd name="T59" fmla="*/ 2147483647 h 336"/>
                <a:gd name="T60" fmla="*/ 2147483647 w 294"/>
                <a:gd name="T61" fmla="*/ 2147483647 h 336"/>
                <a:gd name="T62" fmla="*/ 2147483647 w 294"/>
                <a:gd name="T63" fmla="*/ 2147483647 h 336"/>
                <a:gd name="T64" fmla="*/ 2147483647 w 294"/>
                <a:gd name="T65" fmla="*/ 2147483647 h 336"/>
                <a:gd name="T66" fmla="*/ 2147483647 w 294"/>
                <a:gd name="T67" fmla="*/ 2147483647 h 336"/>
                <a:gd name="T68" fmla="*/ 2147483647 w 294"/>
                <a:gd name="T69" fmla="*/ 2147483647 h 336"/>
                <a:gd name="T70" fmla="*/ 2147483647 w 294"/>
                <a:gd name="T71" fmla="*/ 0 h 336"/>
                <a:gd name="T72" fmla="*/ 2147483647 w 294"/>
                <a:gd name="T73" fmla="*/ 2147483647 h 336"/>
                <a:gd name="T74" fmla="*/ 2147483647 w 294"/>
                <a:gd name="T75" fmla="*/ 2147483647 h 336"/>
                <a:gd name="T76" fmla="*/ 2147483647 w 294"/>
                <a:gd name="T77" fmla="*/ 2147483647 h 336"/>
                <a:gd name="T78" fmla="*/ 2147483647 w 294"/>
                <a:gd name="T79" fmla="*/ 2147483647 h 336"/>
                <a:gd name="T80" fmla="*/ 2147483647 w 294"/>
                <a:gd name="T81" fmla="*/ 2147483647 h 336"/>
                <a:gd name="T82" fmla="*/ 2147483647 w 294"/>
                <a:gd name="T83" fmla="*/ 2147483647 h 3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294"/>
                <a:gd name="T127" fmla="*/ 0 h 336"/>
                <a:gd name="T128" fmla="*/ 294 w 294"/>
                <a:gd name="T129" fmla="*/ 336 h 3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294" h="336">
                  <a:moveTo>
                    <a:pt x="60" y="78"/>
                  </a:moveTo>
                  <a:lnTo>
                    <a:pt x="30" y="78"/>
                  </a:lnTo>
                  <a:lnTo>
                    <a:pt x="18" y="84"/>
                  </a:lnTo>
                  <a:lnTo>
                    <a:pt x="12" y="90"/>
                  </a:lnTo>
                  <a:lnTo>
                    <a:pt x="12" y="132"/>
                  </a:lnTo>
                  <a:lnTo>
                    <a:pt x="6" y="138"/>
                  </a:lnTo>
                  <a:lnTo>
                    <a:pt x="0" y="150"/>
                  </a:lnTo>
                  <a:lnTo>
                    <a:pt x="0" y="162"/>
                  </a:lnTo>
                  <a:lnTo>
                    <a:pt x="6" y="168"/>
                  </a:lnTo>
                  <a:lnTo>
                    <a:pt x="6" y="174"/>
                  </a:lnTo>
                  <a:lnTo>
                    <a:pt x="12" y="174"/>
                  </a:lnTo>
                  <a:lnTo>
                    <a:pt x="12" y="186"/>
                  </a:lnTo>
                  <a:lnTo>
                    <a:pt x="18" y="198"/>
                  </a:lnTo>
                  <a:lnTo>
                    <a:pt x="24" y="204"/>
                  </a:lnTo>
                  <a:lnTo>
                    <a:pt x="30" y="216"/>
                  </a:lnTo>
                  <a:lnTo>
                    <a:pt x="42" y="216"/>
                  </a:lnTo>
                  <a:lnTo>
                    <a:pt x="42" y="210"/>
                  </a:lnTo>
                  <a:lnTo>
                    <a:pt x="54" y="198"/>
                  </a:lnTo>
                  <a:lnTo>
                    <a:pt x="54" y="216"/>
                  </a:lnTo>
                  <a:lnTo>
                    <a:pt x="48" y="222"/>
                  </a:lnTo>
                  <a:lnTo>
                    <a:pt x="48" y="246"/>
                  </a:lnTo>
                  <a:lnTo>
                    <a:pt x="54" y="258"/>
                  </a:lnTo>
                  <a:lnTo>
                    <a:pt x="72" y="276"/>
                  </a:lnTo>
                  <a:lnTo>
                    <a:pt x="78" y="294"/>
                  </a:lnTo>
                  <a:lnTo>
                    <a:pt x="84" y="306"/>
                  </a:lnTo>
                  <a:lnTo>
                    <a:pt x="90" y="312"/>
                  </a:lnTo>
                  <a:lnTo>
                    <a:pt x="90" y="318"/>
                  </a:lnTo>
                  <a:lnTo>
                    <a:pt x="102" y="324"/>
                  </a:lnTo>
                  <a:lnTo>
                    <a:pt x="108" y="324"/>
                  </a:lnTo>
                  <a:lnTo>
                    <a:pt x="132" y="336"/>
                  </a:lnTo>
                  <a:lnTo>
                    <a:pt x="150" y="336"/>
                  </a:lnTo>
                  <a:lnTo>
                    <a:pt x="156" y="330"/>
                  </a:lnTo>
                  <a:lnTo>
                    <a:pt x="150" y="324"/>
                  </a:lnTo>
                  <a:lnTo>
                    <a:pt x="150" y="318"/>
                  </a:lnTo>
                  <a:lnTo>
                    <a:pt x="138" y="306"/>
                  </a:lnTo>
                  <a:lnTo>
                    <a:pt x="138" y="282"/>
                  </a:lnTo>
                  <a:lnTo>
                    <a:pt x="150" y="276"/>
                  </a:lnTo>
                  <a:lnTo>
                    <a:pt x="156" y="276"/>
                  </a:lnTo>
                  <a:lnTo>
                    <a:pt x="156" y="288"/>
                  </a:lnTo>
                  <a:lnTo>
                    <a:pt x="180" y="288"/>
                  </a:lnTo>
                  <a:lnTo>
                    <a:pt x="192" y="282"/>
                  </a:lnTo>
                  <a:lnTo>
                    <a:pt x="198" y="276"/>
                  </a:lnTo>
                  <a:lnTo>
                    <a:pt x="210" y="270"/>
                  </a:lnTo>
                  <a:lnTo>
                    <a:pt x="216" y="270"/>
                  </a:lnTo>
                  <a:lnTo>
                    <a:pt x="222" y="282"/>
                  </a:lnTo>
                  <a:lnTo>
                    <a:pt x="228" y="288"/>
                  </a:lnTo>
                  <a:lnTo>
                    <a:pt x="246" y="294"/>
                  </a:lnTo>
                  <a:lnTo>
                    <a:pt x="252" y="282"/>
                  </a:lnTo>
                  <a:lnTo>
                    <a:pt x="258" y="276"/>
                  </a:lnTo>
                  <a:lnTo>
                    <a:pt x="258" y="264"/>
                  </a:lnTo>
                  <a:lnTo>
                    <a:pt x="264" y="264"/>
                  </a:lnTo>
                  <a:lnTo>
                    <a:pt x="276" y="258"/>
                  </a:lnTo>
                  <a:lnTo>
                    <a:pt x="270" y="222"/>
                  </a:lnTo>
                  <a:lnTo>
                    <a:pt x="288" y="204"/>
                  </a:lnTo>
                  <a:lnTo>
                    <a:pt x="288" y="198"/>
                  </a:lnTo>
                  <a:lnTo>
                    <a:pt x="282" y="186"/>
                  </a:lnTo>
                  <a:lnTo>
                    <a:pt x="264" y="168"/>
                  </a:lnTo>
                  <a:lnTo>
                    <a:pt x="258" y="156"/>
                  </a:lnTo>
                  <a:lnTo>
                    <a:pt x="258" y="144"/>
                  </a:lnTo>
                  <a:lnTo>
                    <a:pt x="252" y="126"/>
                  </a:lnTo>
                  <a:lnTo>
                    <a:pt x="252" y="96"/>
                  </a:lnTo>
                  <a:lnTo>
                    <a:pt x="258" y="78"/>
                  </a:lnTo>
                  <a:lnTo>
                    <a:pt x="264" y="66"/>
                  </a:lnTo>
                  <a:lnTo>
                    <a:pt x="276" y="60"/>
                  </a:lnTo>
                  <a:lnTo>
                    <a:pt x="282" y="54"/>
                  </a:lnTo>
                  <a:lnTo>
                    <a:pt x="288" y="54"/>
                  </a:lnTo>
                  <a:lnTo>
                    <a:pt x="288" y="30"/>
                  </a:lnTo>
                  <a:lnTo>
                    <a:pt x="294" y="12"/>
                  </a:lnTo>
                  <a:lnTo>
                    <a:pt x="288" y="12"/>
                  </a:lnTo>
                  <a:lnTo>
                    <a:pt x="282" y="6"/>
                  </a:lnTo>
                  <a:lnTo>
                    <a:pt x="270" y="6"/>
                  </a:lnTo>
                  <a:lnTo>
                    <a:pt x="252" y="0"/>
                  </a:lnTo>
                  <a:lnTo>
                    <a:pt x="210" y="0"/>
                  </a:lnTo>
                  <a:lnTo>
                    <a:pt x="204" y="12"/>
                  </a:lnTo>
                  <a:lnTo>
                    <a:pt x="156" y="6"/>
                  </a:lnTo>
                  <a:lnTo>
                    <a:pt x="156" y="18"/>
                  </a:lnTo>
                  <a:lnTo>
                    <a:pt x="96" y="0"/>
                  </a:lnTo>
                  <a:lnTo>
                    <a:pt x="72" y="6"/>
                  </a:lnTo>
                  <a:lnTo>
                    <a:pt x="66" y="18"/>
                  </a:lnTo>
                  <a:lnTo>
                    <a:pt x="60" y="24"/>
                  </a:lnTo>
                  <a:lnTo>
                    <a:pt x="54" y="36"/>
                  </a:lnTo>
                  <a:lnTo>
                    <a:pt x="54" y="48"/>
                  </a:lnTo>
                  <a:lnTo>
                    <a:pt x="66" y="60"/>
                  </a:lnTo>
                  <a:lnTo>
                    <a:pt x="66" y="72"/>
                  </a:lnTo>
                  <a:lnTo>
                    <a:pt x="60" y="78"/>
                  </a:lnTo>
                  <a:close/>
                </a:path>
              </a:pathLst>
            </a:custGeom>
            <a:solidFill>
              <a:schemeClr val="bg1">
                <a:lumMod val="95000"/>
              </a:schemeClr>
            </a:solidFill>
            <a:ln w="3175" algn="ctr">
              <a:solidFill>
                <a:srgbClr val="A1ADB8"/>
              </a:solidFill>
              <a:round/>
              <a:headEnd/>
              <a:tailEnd/>
            </a:ln>
            <a:effec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dirty="0">
                <a:solidFill>
                  <a:prstClr val="black"/>
                </a:solidFill>
                <a:cs typeface="Calibri" pitchFamily="34" charset="0"/>
              </a:endParaRPr>
            </a:p>
          </p:txBody>
        </p:sp>
        <p:sp>
          <p:nvSpPr>
            <p:cNvPr id="44" name="Puerto Rico" descr="© INSCALE GmbH, 05.05.2010&#10;http://www.presentationload.com/">
              <a:extLst>
                <a:ext uri="{FF2B5EF4-FFF2-40B4-BE49-F238E27FC236}">
                  <a16:creationId xmlns:a16="http://schemas.microsoft.com/office/drawing/2014/main" id="{80CF55A9-A5E9-08A6-AE5D-B78130961D80}"/>
                </a:ext>
              </a:extLst>
            </p:cNvPr>
            <p:cNvSpPr>
              <a:spLocks/>
            </p:cNvSpPr>
            <p:nvPr/>
          </p:nvSpPr>
          <p:spPr bwMode="gray">
            <a:xfrm>
              <a:off x="2361056" y="3813707"/>
              <a:ext cx="55563" cy="23813"/>
            </a:xfrm>
            <a:custGeom>
              <a:avLst/>
              <a:gdLst>
                <a:gd name="T0" fmla="*/ 2147483647 w 138"/>
                <a:gd name="T1" fmla="*/ 2147483647 h 60"/>
                <a:gd name="T2" fmla="*/ 2147483647 w 138"/>
                <a:gd name="T3" fmla="*/ 2147483647 h 60"/>
                <a:gd name="T4" fmla="*/ 2147483647 w 138"/>
                <a:gd name="T5" fmla="*/ 0 h 60"/>
                <a:gd name="T6" fmla="*/ 2147483647 w 138"/>
                <a:gd name="T7" fmla="*/ 0 h 60"/>
                <a:gd name="T8" fmla="*/ 2147483647 w 138"/>
                <a:gd name="T9" fmla="*/ 2147483647 h 60"/>
                <a:gd name="T10" fmla="*/ 0 w 138"/>
                <a:gd name="T11" fmla="*/ 2147483647 h 60"/>
                <a:gd name="T12" fmla="*/ 0 w 138"/>
                <a:gd name="T13" fmla="*/ 2147483647 h 60"/>
                <a:gd name="T14" fmla="*/ 2147483647 w 138"/>
                <a:gd name="T15" fmla="*/ 2147483647 h 60"/>
                <a:gd name="T16" fmla="*/ 2147483647 w 138"/>
                <a:gd name="T17" fmla="*/ 2147483647 h 60"/>
                <a:gd name="T18" fmla="*/ 2147483647 w 138"/>
                <a:gd name="T19" fmla="*/ 2147483647 h 60"/>
                <a:gd name="T20" fmla="*/ 2147483647 w 138"/>
                <a:gd name="T21" fmla="*/ 2147483647 h 60"/>
                <a:gd name="T22" fmla="*/ 2147483647 w 138"/>
                <a:gd name="T23" fmla="*/ 2147483647 h 60"/>
                <a:gd name="T24" fmla="*/ 2147483647 w 138"/>
                <a:gd name="T25" fmla="*/ 2147483647 h 60"/>
                <a:gd name="T26" fmla="*/ 2147483647 w 138"/>
                <a:gd name="T27" fmla="*/ 2147483647 h 60"/>
                <a:gd name="T28" fmla="*/ 2147483647 w 138"/>
                <a:gd name="T29" fmla="*/ 2147483647 h 60"/>
                <a:gd name="T30" fmla="*/ 2147483647 w 138"/>
                <a:gd name="T31" fmla="*/ 2147483647 h 60"/>
                <a:gd name="T32" fmla="*/ 2147483647 w 138"/>
                <a:gd name="T33" fmla="*/ 2147483647 h 60"/>
                <a:gd name="T34" fmla="*/ 2147483647 w 138"/>
                <a:gd name="T35" fmla="*/ 2147483647 h 6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38"/>
                <a:gd name="T55" fmla="*/ 0 h 60"/>
                <a:gd name="T56" fmla="*/ 138 w 138"/>
                <a:gd name="T57" fmla="*/ 60 h 60"/>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38" h="60">
                  <a:moveTo>
                    <a:pt x="84" y="12"/>
                  </a:moveTo>
                  <a:lnTo>
                    <a:pt x="72" y="12"/>
                  </a:lnTo>
                  <a:lnTo>
                    <a:pt x="36" y="0"/>
                  </a:lnTo>
                  <a:lnTo>
                    <a:pt x="12" y="0"/>
                  </a:lnTo>
                  <a:lnTo>
                    <a:pt x="6" y="12"/>
                  </a:lnTo>
                  <a:lnTo>
                    <a:pt x="0" y="18"/>
                  </a:lnTo>
                  <a:lnTo>
                    <a:pt x="0" y="48"/>
                  </a:lnTo>
                  <a:lnTo>
                    <a:pt x="36" y="60"/>
                  </a:lnTo>
                  <a:lnTo>
                    <a:pt x="48" y="48"/>
                  </a:lnTo>
                  <a:lnTo>
                    <a:pt x="102" y="48"/>
                  </a:lnTo>
                  <a:lnTo>
                    <a:pt x="120" y="36"/>
                  </a:lnTo>
                  <a:lnTo>
                    <a:pt x="132" y="30"/>
                  </a:lnTo>
                  <a:lnTo>
                    <a:pt x="138" y="18"/>
                  </a:lnTo>
                  <a:lnTo>
                    <a:pt x="138" y="12"/>
                  </a:lnTo>
                  <a:lnTo>
                    <a:pt x="132" y="6"/>
                  </a:lnTo>
                  <a:lnTo>
                    <a:pt x="114" y="6"/>
                  </a:lnTo>
                  <a:lnTo>
                    <a:pt x="102" y="12"/>
                  </a:lnTo>
                  <a:lnTo>
                    <a:pt x="84" y="12"/>
                  </a:lnTo>
                  <a:close/>
                </a:path>
              </a:pathLst>
            </a:custGeom>
            <a:solidFill>
              <a:schemeClr val="bg1">
                <a:lumMod val="95000"/>
              </a:schemeClr>
            </a:solidFill>
            <a:ln w="3175" algn="ctr">
              <a:solidFill>
                <a:srgbClr val="A1ADB8"/>
              </a:solidFill>
              <a:round/>
              <a:headEnd/>
              <a:tailEnd/>
            </a:ln>
            <a:effec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dirty="0">
                <a:solidFill>
                  <a:prstClr val="black"/>
                </a:solidFill>
                <a:cs typeface="Calibri" pitchFamily="34" charset="0"/>
              </a:endParaRPr>
            </a:p>
          </p:txBody>
        </p:sp>
        <p:sp>
          <p:nvSpPr>
            <p:cNvPr id="45" name="Peru" descr="© INSCALE GmbH, 05.05.2010&#10;http://www.presentationload.com/">
              <a:extLst>
                <a:ext uri="{FF2B5EF4-FFF2-40B4-BE49-F238E27FC236}">
                  <a16:creationId xmlns:a16="http://schemas.microsoft.com/office/drawing/2014/main" id="{68C2CFB9-0873-F1C5-EBF4-CAFC15874BFE}"/>
                </a:ext>
              </a:extLst>
            </p:cNvPr>
            <p:cNvSpPr>
              <a:spLocks/>
            </p:cNvSpPr>
            <p:nvPr/>
          </p:nvSpPr>
          <p:spPr bwMode="gray">
            <a:xfrm>
              <a:off x="1922905" y="4409020"/>
              <a:ext cx="379413" cy="598488"/>
            </a:xfrm>
            <a:custGeom>
              <a:avLst/>
              <a:gdLst>
                <a:gd name="T0" fmla="*/ 2147483647 w 942"/>
                <a:gd name="T1" fmla="*/ 2147483647 h 1488"/>
                <a:gd name="T2" fmla="*/ 2147483647 w 942"/>
                <a:gd name="T3" fmla="*/ 2147483647 h 1488"/>
                <a:gd name="T4" fmla="*/ 2147483647 w 942"/>
                <a:gd name="T5" fmla="*/ 2147483647 h 1488"/>
                <a:gd name="T6" fmla="*/ 2147483647 w 942"/>
                <a:gd name="T7" fmla="*/ 2147483647 h 1488"/>
                <a:gd name="T8" fmla="*/ 2147483647 w 942"/>
                <a:gd name="T9" fmla="*/ 2147483647 h 1488"/>
                <a:gd name="T10" fmla="*/ 2147483647 w 942"/>
                <a:gd name="T11" fmla="*/ 2147483647 h 1488"/>
                <a:gd name="T12" fmla="*/ 2147483647 w 942"/>
                <a:gd name="T13" fmla="*/ 2147483647 h 1488"/>
                <a:gd name="T14" fmla="*/ 2147483647 w 942"/>
                <a:gd name="T15" fmla="*/ 2147483647 h 1488"/>
                <a:gd name="T16" fmla="*/ 2147483647 w 942"/>
                <a:gd name="T17" fmla="*/ 2147483647 h 1488"/>
                <a:gd name="T18" fmla="*/ 2147483647 w 942"/>
                <a:gd name="T19" fmla="*/ 2147483647 h 1488"/>
                <a:gd name="T20" fmla="*/ 2147483647 w 942"/>
                <a:gd name="T21" fmla="*/ 2147483647 h 1488"/>
                <a:gd name="T22" fmla="*/ 2147483647 w 942"/>
                <a:gd name="T23" fmla="*/ 2147483647 h 1488"/>
                <a:gd name="T24" fmla="*/ 2147483647 w 942"/>
                <a:gd name="T25" fmla="*/ 2147483647 h 1488"/>
                <a:gd name="T26" fmla="*/ 2147483647 w 942"/>
                <a:gd name="T27" fmla="*/ 2147483647 h 1488"/>
                <a:gd name="T28" fmla="*/ 2147483647 w 942"/>
                <a:gd name="T29" fmla="*/ 2147483647 h 1488"/>
                <a:gd name="T30" fmla="*/ 2147483647 w 942"/>
                <a:gd name="T31" fmla="*/ 2147483647 h 1488"/>
                <a:gd name="T32" fmla="*/ 2147483647 w 942"/>
                <a:gd name="T33" fmla="*/ 2147483647 h 1488"/>
                <a:gd name="T34" fmla="*/ 2147483647 w 942"/>
                <a:gd name="T35" fmla="*/ 2147483647 h 1488"/>
                <a:gd name="T36" fmla="*/ 2147483647 w 942"/>
                <a:gd name="T37" fmla="*/ 2147483647 h 1488"/>
                <a:gd name="T38" fmla="*/ 2147483647 w 942"/>
                <a:gd name="T39" fmla="*/ 2147483647 h 1488"/>
                <a:gd name="T40" fmla="*/ 2147483647 w 942"/>
                <a:gd name="T41" fmla="*/ 2147483647 h 1488"/>
                <a:gd name="T42" fmla="*/ 2147483647 w 942"/>
                <a:gd name="T43" fmla="*/ 2147483647 h 1488"/>
                <a:gd name="T44" fmla="*/ 2147483647 w 942"/>
                <a:gd name="T45" fmla="*/ 2147483647 h 1488"/>
                <a:gd name="T46" fmla="*/ 2147483647 w 942"/>
                <a:gd name="T47" fmla="*/ 2147483647 h 1488"/>
                <a:gd name="T48" fmla="*/ 2147483647 w 942"/>
                <a:gd name="T49" fmla="*/ 2147483647 h 1488"/>
                <a:gd name="T50" fmla="*/ 2147483647 w 942"/>
                <a:gd name="T51" fmla="*/ 2147483647 h 1488"/>
                <a:gd name="T52" fmla="*/ 2147483647 w 942"/>
                <a:gd name="T53" fmla="*/ 2147483647 h 1488"/>
                <a:gd name="T54" fmla="*/ 2147483647 w 942"/>
                <a:gd name="T55" fmla="*/ 2147483647 h 1488"/>
                <a:gd name="T56" fmla="*/ 2147483647 w 942"/>
                <a:gd name="T57" fmla="*/ 2147483647 h 1488"/>
                <a:gd name="T58" fmla="*/ 2147483647 w 942"/>
                <a:gd name="T59" fmla="*/ 2147483647 h 1488"/>
                <a:gd name="T60" fmla="*/ 2147483647 w 942"/>
                <a:gd name="T61" fmla="*/ 2147483647 h 1488"/>
                <a:gd name="T62" fmla="*/ 2147483647 w 942"/>
                <a:gd name="T63" fmla="*/ 0 h 1488"/>
                <a:gd name="T64" fmla="*/ 2147483647 w 942"/>
                <a:gd name="T65" fmla="*/ 2147483647 h 1488"/>
                <a:gd name="T66" fmla="*/ 2147483647 w 942"/>
                <a:gd name="T67" fmla="*/ 2147483647 h 1488"/>
                <a:gd name="T68" fmla="*/ 2147483647 w 942"/>
                <a:gd name="T69" fmla="*/ 2147483647 h 1488"/>
                <a:gd name="T70" fmla="*/ 2147483647 w 942"/>
                <a:gd name="T71" fmla="*/ 2147483647 h 1488"/>
                <a:gd name="T72" fmla="*/ 2147483647 w 942"/>
                <a:gd name="T73" fmla="*/ 2147483647 h 1488"/>
                <a:gd name="T74" fmla="*/ 2147483647 w 942"/>
                <a:gd name="T75" fmla="*/ 2147483647 h 1488"/>
                <a:gd name="T76" fmla="*/ 2147483647 w 942"/>
                <a:gd name="T77" fmla="*/ 2147483647 h 1488"/>
                <a:gd name="T78" fmla="*/ 2147483647 w 942"/>
                <a:gd name="T79" fmla="*/ 2147483647 h 1488"/>
                <a:gd name="T80" fmla="*/ 2147483647 w 942"/>
                <a:gd name="T81" fmla="*/ 2147483647 h 1488"/>
                <a:gd name="T82" fmla="*/ 2147483647 w 942"/>
                <a:gd name="T83" fmla="*/ 2147483647 h 1488"/>
                <a:gd name="T84" fmla="*/ 0 w 942"/>
                <a:gd name="T85" fmla="*/ 2147483647 h 1488"/>
                <a:gd name="T86" fmla="*/ 2147483647 w 942"/>
                <a:gd name="T87" fmla="*/ 2147483647 h 1488"/>
                <a:gd name="T88" fmla="*/ 2147483647 w 942"/>
                <a:gd name="T89" fmla="*/ 2147483647 h 1488"/>
                <a:gd name="T90" fmla="*/ 2147483647 w 942"/>
                <a:gd name="T91" fmla="*/ 2147483647 h 1488"/>
                <a:gd name="T92" fmla="*/ 2147483647 w 942"/>
                <a:gd name="T93" fmla="*/ 2147483647 h 1488"/>
                <a:gd name="T94" fmla="*/ 2147483647 w 942"/>
                <a:gd name="T95" fmla="*/ 2147483647 h 1488"/>
                <a:gd name="T96" fmla="*/ 2147483647 w 942"/>
                <a:gd name="T97" fmla="*/ 2147483647 h 1488"/>
                <a:gd name="T98" fmla="*/ 2147483647 w 942"/>
                <a:gd name="T99" fmla="*/ 2147483647 h 1488"/>
                <a:gd name="T100" fmla="*/ 2147483647 w 942"/>
                <a:gd name="T101" fmla="*/ 2147483647 h 1488"/>
                <a:gd name="T102" fmla="*/ 2147483647 w 942"/>
                <a:gd name="T103" fmla="*/ 2147483647 h 1488"/>
                <a:gd name="T104" fmla="*/ 2147483647 w 942"/>
                <a:gd name="T105" fmla="*/ 2147483647 h 1488"/>
                <a:gd name="T106" fmla="*/ 2147483647 w 942"/>
                <a:gd name="T107" fmla="*/ 2147483647 h 1488"/>
                <a:gd name="T108" fmla="*/ 2147483647 w 942"/>
                <a:gd name="T109" fmla="*/ 2147483647 h 1488"/>
                <a:gd name="T110" fmla="*/ 2147483647 w 942"/>
                <a:gd name="T111" fmla="*/ 2147483647 h 1488"/>
                <a:gd name="T112" fmla="*/ 2147483647 w 942"/>
                <a:gd name="T113" fmla="*/ 2147483647 h 1488"/>
                <a:gd name="T114" fmla="*/ 2147483647 w 942"/>
                <a:gd name="T115" fmla="*/ 2147483647 h 1488"/>
                <a:gd name="T116" fmla="*/ 2147483647 w 942"/>
                <a:gd name="T117" fmla="*/ 2147483647 h 1488"/>
                <a:gd name="T118" fmla="*/ 2147483647 w 942"/>
                <a:gd name="T119" fmla="*/ 2147483647 h 1488"/>
                <a:gd name="T120" fmla="*/ 2147483647 w 942"/>
                <a:gd name="T121" fmla="*/ 2147483647 h 148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942"/>
                <a:gd name="T184" fmla="*/ 0 h 1488"/>
                <a:gd name="T185" fmla="*/ 942 w 942"/>
                <a:gd name="T186" fmla="*/ 1488 h 1488"/>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942" h="1488">
                  <a:moveTo>
                    <a:pt x="930" y="1320"/>
                  </a:moveTo>
                  <a:lnTo>
                    <a:pt x="924" y="1314"/>
                  </a:lnTo>
                  <a:lnTo>
                    <a:pt x="912" y="1308"/>
                  </a:lnTo>
                  <a:lnTo>
                    <a:pt x="888" y="1284"/>
                  </a:lnTo>
                  <a:lnTo>
                    <a:pt x="864" y="1284"/>
                  </a:lnTo>
                  <a:lnTo>
                    <a:pt x="858" y="1278"/>
                  </a:lnTo>
                  <a:lnTo>
                    <a:pt x="870" y="1260"/>
                  </a:lnTo>
                  <a:lnTo>
                    <a:pt x="870" y="1230"/>
                  </a:lnTo>
                  <a:lnTo>
                    <a:pt x="882" y="1230"/>
                  </a:lnTo>
                  <a:lnTo>
                    <a:pt x="906" y="1254"/>
                  </a:lnTo>
                  <a:lnTo>
                    <a:pt x="918" y="1236"/>
                  </a:lnTo>
                  <a:lnTo>
                    <a:pt x="918" y="1230"/>
                  </a:lnTo>
                  <a:lnTo>
                    <a:pt x="912" y="1224"/>
                  </a:lnTo>
                  <a:lnTo>
                    <a:pt x="906" y="1212"/>
                  </a:lnTo>
                  <a:lnTo>
                    <a:pt x="900" y="1194"/>
                  </a:lnTo>
                  <a:lnTo>
                    <a:pt x="912" y="1170"/>
                  </a:lnTo>
                  <a:lnTo>
                    <a:pt x="924" y="1158"/>
                  </a:lnTo>
                  <a:lnTo>
                    <a:pt x="930" y="1146"/>
                  </a:lnTo>
                  <a:lnTo>
                    <a:pt x="930" y="1140"/>
                  </a:lnTo>
                  <a:lnTo>
                    <a:pt x="924" y="1128"/>
                  </a:lnTo>
                  <a:lnTo>
                    <a:pt x="912" y="1116"/>
                  </a:lnTo>
                  <a:lnTo>
                    <a:pt x="906" y="1116"/>
                  </a:lnTo>
                  <a:lnTo>
                    <a:pt x="924" y="1086"/>
                  </a:lnTo>
                  <a:lnTo>
                    <a:pt x="912" y="1038"/>
                  </a:lnTo>
                  <a:lnTo>
                    <a:pt x="918" y="1032"/>
                  </a:lnTo>
                  <a:lnTo>
                    <a:pt x="924" y="1020"/>
                  </a:lnTo>
                  <a:lnTo>
                    <a:pt x="930" y="1014"/>
                  </a:lnTo>
                  <a:lnTo>
                    <a:pt x="930" y="1002"/>
                  </a:lnTo>
                  <a:lnTo>
                    <a:pt x="918" y="978"/>
                  </a:lnTo>
                  <a:lnTo>
                    <a:pt x="906" y="960"/>
                  </a:lnTo>
                  <a:lnTo>
                    <a:pt x="894" y="948"/>
                  </a:lnTo>
                  <a:lnTo>
                    <a:pt x="882" y="930"/>
                  </a:lnTo>
                  <a:lnTo>
                    <a:pt x="870" y="918"/>
                  </a:lnTo>
                  <a:lnTo>
                    <a:pt x="864" y="900"/>
                  </a:lnTo>
                  <a:lnTo>
                    <a:pt x="864" y="882"/>
                  </a:lnTo>
                  <a:lnTo>
                    <a:pt x="828" y="882"/>
                  </a:lnTo>
                  <a:lnTo>
                    <a:pt x="822" y="888"/>
                  </a:lnTo>
                  <a:lnTo>
                    <a:pt x="816" y="888"/>
                  </a:lnTo>
                  <a:lnTo>
                    <a:pt x="816" y="894"/>
                  </a:lnTo>
                  <a:lnTo>
                    <a:pt x="804" y="894"/>
                  </a:lnTo>
                  <a:lnTo>
                    <a:pt x="798" y="888"/>
                  </a:lnTo>
                  <a:lnTo>
                    <a:pt x="798" y="882"/>
                  </a:lnTo>
                  <a:lnTo>
                    <a:pt x="786" y="888"/>
                  </a:lnTo>
                  <a:lnTo>
                    <a:pt x="786" y="858"/>
                  </a:lnTo>
                  <a:lnTo>
                    <a:pt x="780" y="840"/>
                  </a:lnTo>
                  <a:lnTo>
                    <a:pt x="780" y="828"/>
                  </a:lnTo>
                  <a:lnTo>
                    <a:pt x="786" y="816"/>
                  </a:lnTo>
                  <a:lnTo>
                    <a:pt x="786" y="804"/>
                  </a:lnTo>
                  <a:lnTo>
                    <a:pt x="792" y="798"/>
                  </a:lnTo>
                  <a:lnTo>
                    <a:pt x="792" y="780"/>
                  </a:lnTo>
                  <a:lnTo>
                    <a:pt x="786" y="768"/>
                  </a:lnTo>
                  <a:lnTo>
                    <a:pt x="786" y="756"/>
                  </a:lnTo>
                  <a:lnTo>
                    <a:pt x="732" y="804"/>
                  </a:lnTo>
                  <a:lnTo>
                    <a:pt x="672" y="810"/>
                  </a:lnTo>
                  <a:lnTo>
                    <a:pt x="672" y="804"/>
                  </a:lnTo>
                  <a:lnTo>
                    <a:pt x="666" y="798"/>
                  </a:lnTo>
                  <a:lnTo>
                    <a:pt x="660" y="786"/>
                  </a:lnTo>
                  <a:lnTo>
                    <a:pt x="660" y="774"/>
                  </a:lnTo>
                  <a:lnTo>
                    <a:pt x="654" y="768"/>
                  </a:lnTo>
                  <a:lnTo>
                    <a:pt x="648" y="768"/>
                  </a:lnTo>
                  <a:lnTo>
                    <a:pt x="636" y="762"/>
                  </a:lnTo>
                  <a:lnTo>
                    <a:pt x="594" y="762"/>
                  </a:lnTo>
                  <a:lnTo>
                    <a:pt x="600" y="756"/>
                  </a:lnTo>
                  <a:lnTo>
                    <a:pt x="612" y="750"/>
                  </a:lnTo>
                  <a:lnTo>
                    <a:pt x="618" y="738"/>
                  </a:lnTo>
                  <a:lnTo>
                    <a:pt x="624" y="732"/>
                  </a:lnTo>
                  <a:lnTo>
                    <a:pt x="600" y="708"/>
                  </a:lnTo>
                  <a:lnTo>
                    <a:pt x="588" y="702"/>
                  </a:lnTo>
                  <a:lnTo>
                    <a:pt x="576" y="690"/>
                  </a:lnTo>
                  <a:lnTo>
                    <a:pt x="564" y="666"/>
                  </a:lnTo>
                  <a:lnTo>
                    <a:pt x="558" y="660"/>
                  </a:lnTo>
                  <a:lnTo>
                    <a:pt x="558" y="654"/>
                  </a:lnTo>
                  <a:lnTo>
                    <a:pt x="552" y="630"/>
                  </a:lnTo>
                  <a:lnTo>
                    <a:pt x="540" y="624"/>
                  </a:lnTo>
                  <a:lnTo>
                    <a:pt x="534" y="618"/>
                  </a:lnTo>
                  <a:lnTo>
                    <a:pt x="534" y="606"/>
                  </a:lnTo>
                  <a:lnTo>
                    <a:pt x="540" y="600"/>
                  </a:lnTo>
                  <a:lnTo>
                    <a:pt x="552" y="594"/>
                  </a:lnTo>
                  <a:lnTo>
                    <a:pt x="546" y="588"/>
                  </a:lnTo>
                  <a:lnTo>
                    <a:pt x="546" y="564"/>
                  </a:lnTo>
                  <a:lnTo>
                    <a:pt x="552" y="552"/>
                  </a:lnTo>
                  <a:lnTo>
                    <a:pt x="582" y="522"/>
                  </a:lnTo>
                  <a:lnTo>
                    <a:pt x="588" y="528"/>
                  </a:lnTo>
                  <a:lnTo>
                    <a:pt x="594" y="528"/>
                  </a:lnTo>
                  <a:lnTo>
                    <a:pt x="588" y="522"/>
                  </a:lnTo>
                  <a:lnTo>
                    <a:pt x="588" y="504"/>
                  </a:lnTo>
                  <a:lnTo>
                    <a:pt x="582" y="498"/>
                  </a:lnTo>
                  <a:lnTo>
                    <a:pt x="582" y="486"/>
                  </a:lnTo>
                  <a:lnTo>
                    <a:pt x="600" y="468"/>
                  </a:lnTo>
                  <a:lnTo>
                    <a:pt x="600" y="414"/>
                  </a:lnTo>
                  <a:lnTo>
                    <a:pt x="624" y="414"/>
                  </a:lnTo>
                  <a:lnTo>
                    <a:pt x="624" y="408"/>
                  </a:lnTo>
                  <a:lnTo>
                    <a:pt x="630" y="402"/>
                  </a:lnTo>
                  <a:lnTo>
                    <a:pt x="630" y="396"/>
                  </a:lnTo>
                  <a:lnTo>
                    <a:pt x="642" y="384"/>
                  </a:lnTo>
                  <a:lnTo>
                    <a:pt x="654" y="378"/>
                  </a:lnTo>
                  <a:lnTo>
                    <a:pt x="660" y="372"/>
                  </a:lnTo>
                  <a:lnTo>
                    <a:pt x="672" y="366"/>
                  </a:lnTo>
                  <a:lnTo>
                    <a:pt x="702" y="366"/>
                  </a:lnTo>
                  <a:lnTo>
                    <a:pt x="708" y="354"/>
                  </a:lnTo>
                  <a:lnTo>
                    <a:pt x="738" y="360"/>
                  </a:lnTo>
                  <a:lnTo>
                    <a:pt x="744" y="354"/>
                  </a:lnTo>
                  <a:lnTo>
                    <a:pt x="750" y="342"/>
                  </a:lnTo>
                  <a:lnTo>
                    <a:pt x="756" y="336"/>
                  </a:lnTo>
                  <a:lnTo>
                    <a:pt x="774" y="336"/>
                  </a:lnTo>
                  <a:lnTo>
                    <a:pt x="786" y="348"/>
                  </a:lnTo>
                  <a:lnTo>
                    <a:pt x="786" y="354"/>
                  </a:lnTo>
                  <a:lnTo>
                    <a:pt x="804" y="354"/>
                  </a:lnTo>
                  <a:lnTo>
                    <a:pt x="816" y="342"/>
                  </a:lnTo>
                  <a:lnTo>
                    <a:pt x="798" y="330"/>
                  </a:lnTo>
                  <a:lnTo>
                    <a:pt x="786" y="312"/>
                  </a:lnTo>
                  <a:lnTo>
                    <a:pt x="768" y="312"/>
                  </a:lnTo>
                  <a:lnTo>
                    <a:pt x="762" y="306"/>
                  </a:lnTo>
                  <a:lnTo>
                    <a:pt x="762" y="288"/>
                  </a:lnTo>
                  <a:lnTo>
                    <a:pt x="774" y="264"/>
                  </a:lnTo>
                  <a:lnTo>
                    <a:pt x="774" y="258"/>
                  </a:lnTo>
                  <a:lnTo>
                    <a:pt x="780" y="252"/>
                  </a:lnTo>
                  <a:lnTo>
                    <a:pt x="786" y="252"/>
                  </a:lnTo>
                  <a:lnTo>
                    <a:pt x="792" y="246"/>
                  </a:lnTo>
                  <a:lnTo>
                    <a:pt x="798" y="234"/>
                  </a:lnTo>
                  <a:lnTo>
                    <a:pt x="798" y="216"/>
                  </a:lnTo>
                  <a:lnTo>
                    <a:pt x="792" y="210"/>
                  </a:lnTo>
                  <a:lnTo>
                    <a:pt x="780" y="204"/>
                  </a:lnTo>
                  <a:lnTo>
                    <a:pt x="756" y="204"/>
                  </a:lnTo>
                  <a:lnTo>
                    <a:pt x="750" y="198"/>
                  </a:lnTo>
                  <a:lnTo>
                    <a:pt x="744" y="186"/>
                  </a:lnTo>
                  <a:lnTo>
                    <a:pt x="744" y="180"/>
                  </a:lnTo>
                  <a:lnTo>
                    <a:pt x="732" y="180"/>
                  </a:lnTo>
                  <a:lnTo>
                    <a:pt x="726" y="186"/>
                  </a:lnTo>
                  <a:lnTo>
                    <a:pt x="714" y="192"/>
                  </a:lnTo>
                  <a:lnTo>
                    <a:pt x="702" y="192"/>
                  </a:lnTo>
                  <a:lnTo>
                    <a:pt x="696" y="186"/>
                  </a:lnTo>
                  <a:lnTo>
                    <a:pt x="690" y="186"/>
                  </a:lnTo>
                  <a:lnTo>
                    <a:pt x="684" y="180"/>
                  </a:lnTo>
                  <a:lnTo>
                    <a:pt x="660" y="180"/>
                  </a:lnTo>
                  <a:lnTo>
                    <a:pt x="648" y="192"/>
                  </a:lnTo>
                  <a:lnTo>
                    <a:pt x="648" y="204"/>
                  </a:lnTo>
                  <a:lnTo>
                    <a:pt x="612" y="204"/>
                  </a:lnTo>
                  <a:lnTo>
                    <a:pt x="588" y="198"/>
                  </a:lnTo>
                  <a:lnTo>
                    <a:pt x="576" y="192"/>
                  </a:lnTo>
                  <a:lnTo>
                    <a:pt x="576" y="168"/>
                  </a:lnTo>
                  <a:lnTo>
                    <a:pt x="582" y="162"/>
                  </a:lnTo>
                  <a:lnTo>
                    <a:pt x="582" y="156"/>
                  </a:lnTo>
                  <a:lnTo>
                    <a:pt x="576" y="150"/>
                  </a:lnTo>
                  <a:lnTo>
                    <a:pt x="564" y="144"/>
                  </a:lnTo>
                  <a:lnTo>
                    <a:pt x="552" y="144"/>
                  </a:lnTo>
                  <a:lnTo>
                    <a:pt x="552" y="138"/>
                  </a:lnTo>
                  <a:lnTo>
                    <a:pt x="546" y="132"/>
                  </a:lnTo>
                  <a:lnTo>
                    <a:pt x="546" y="108"/>
                  </a:lnTo>
                  <a:lnTo>
                    <a:pt x="540" y="102"/>
                  </a:lnTo>
                  <a:lnTo>
                    <a:pt x="528" y="102"/>
                  </a:lnTo>
                  <a:lnTo>
                    <a:pt x="516" y="84"/>
                  </a:lnTo>
                  <a:lnTo>
                    <a:pt x="498" y="84"/>
                  </a:lnTo>
                  <a:lnTo>
                    <a:pt x="486" y="48"/>
                  </a:lnTo>
                  <a:lnTo>
                    <a:pt x="480" y="42"/>
                  </a:lnTo>
                  <a:lnTo>
                    <a:pt x="468" y="36"/>
                  </a:lnTo>
                  <a:lnTo>
                    <a:pt x="450" y="18"/>
                  </a:lnTo>
                  <a:lnTo>
                    <a:pt x="438" y="12"/>
                  </a:lnTo>
                  <a:lnTo>
                    <a:pt x="426" y="0"/>
                  </a:lnTo>
                  <a:lnTo>
                    <a:pt x="396" y="0"/>
                  </a:lnTo>
                  <a:lnTo>
                    <a:pt x="414" y="0"/>
                  </a:lnTo>
                  <a:lnTo>
                    <a:pt x="414" y="24"/>
                  </a:lnTo>
                  <a:lnTo>
                    <a:pt x="408" y="24"/>
                  </a:lnTo>
                  <a:lnTo>
                    <a:pt x="408" y="30"/>
                  </a:lnTo>
                  <a:lnTo>
                    <a:pt x="402" y="30"/>
                  </a:lnTo>
                  <a:lnTo>
                    <a:pt x="426" y="48"/>
                  </a:lnTo>
                  <a:lnTo>
                    <a:pt x="426" y="78"/>
                  </a:lnTo>
                  <a:lnTo>
                    <a:pt x="414" y="84"/>
                  </a:lnTo>
                  <a:lnTo>
                    <a:pt x="402" y="126"/>
                  </a:lnTo>
                  <a:lnTo>
                    <a:pt x="396" y="138"/>
                  </a:lnTo>
                  <a:lnTo>
                    <a:pt x="384" y="150"/>
                  </a:lnTo>
                  <a:lnTo>
                    <a:pt x="378" y="162"/>
                  </a:lnTo>
                  <a:lnTo>
                    <a:pt x="366" y="174"/>
                  </a:lnTo>
                  <a:lnTo>
                    <a:pt x="354" y="192"/>
                  </a:lnTo>
                  <a:lnTo>
                    <a:pt x="336" y="204"/>
                  </a:lnTo>
                  <a:lnTo>
                    <a:pt x="276" y="234"/>
                  </a:lnTo>
                  <a:lnTo>
                    <a:pt x="258" y="240"/>
                  </a:lnTo>
                  <a:lnTo>
                    <a:pt x="240" y="252"/>
                  </a:lnTo>
                  <a:lnTo>
                    <a:pt x="222" y="270"/>
                  </a:lnTo>
                  <a:lnTo>
                    <a:pt x="222" y="276"/>
                  </a:lnTo>
                  <a:lnTo>
                    <a:pt x="210" y="282"/>
                  </a:lnTo>
                  <a:lnTo>
                    <a:pt x="210" y="300"/>
                  </a:lnTo>
                  <a:lnTo>
                    <a:pt x="198" y="312"/>
                  </a:lnTo>
                  <a:lnTo>
                    <a:pt x="198" y="336"/>
                  </a:lnTo>
                  <a:lnTo>
                    <a:pt x="192" y="348"/>
                  </a:lnTo>
                  <a:lnTo>
                    <a:pt x="192" y="378"/>
                  </a:lnTo>
                  <a:lnTo>
                    <a:pt x="174" y="378"/>
                  </a:lnTo>
                  <a:lnTo>
                    <a:pt x="168" y="384"/>
                  </a:lnTo>
                  <a:lnTo>
                    <a:pt x="168" y="390"/>
                  </a:lnTo>
                  <a:lnTo>
                    <a:pt x="162" y="396"/>
                  </a:lnTo>
                  <a:lnTo>
                    <a:pt x="162" y="402"/>
                  </a:lnTo>
                  <a:lnTo>
                    <a:pt x="144" y="402"/>
                  </a:lnTo>
                  <a:lnTo>
                    <a:pt x="138" y="390"/>
                  </a:lnTo>
                  <a:lnTo>
                    <a:pt x="138" y="372"/>
                  </a:lnTo>
                  <a:lnTo>
                    <a:pt x="132" y="366"/>
                  </a:lnTo>
                  <a:lnTo>
                    <a:pt x="132" y="360"/>
                  </a:lnTo>
                  <a:lnTo>
                    <a:pt x="102" y="360"/>
                  </a:lnTo>
                  <a:lnTo>
                    <a:pt x="90" y="348"/>
                  </a:lnTo>
                  <a:lnTo>
                    <a:pt x="78" y="360"/>
                  </a:lnTo>
                  <a:lnTo>
                    <a:pt x="66" y="366"/>
                  </a:lnTo>
                  <a:lnTo>
                    <a:pt x="60" y="366"/>
                  </a:lnTo>
                  <a:lnTo>
                    <a:pt x="54" y="360"/>
                  </a:lnTo>
                  <a:lnTo>
                    <a:pt x="66" y="348"/>
                  </a:lnTo>
                  <a:lnTo>
                    <a:pt x="54" y="336"/>
                  </a:lnTo>
                  <a:lnTo>
                    <a:pt x="60" y="330"/>
                  </a:lnTo>
                  <a:lnTo>
                    <a:pt x="66" y="318"/>
                  </a:lnTo>
                  <a:lnTo>
                    <a:pt x="78" y="312"/>
                  </a:lnTo>
                  <a:lnTo>
                    <a:pt x="84" y="300"/>
                  </a:lnTo>
                  <a:lnTo>
                    <a:pt x="90" y="294"/>
                  </a:lnTo>
                  <a:lnTo>
                    <a:pt x="90" y="288"/>
                  </a:lnTo>
                  <a:lnTo>
                    <a:pt x="84" y="288"/>
                  </a:lnTo>
                  <a:lnTo>
                    <a:pt x="72" y="282"/>
                  </a:lnTo>
                  <a:lnTo>
                    <a:pt x="66" y="282"/>
                  </a:lnTo>
                  <a:lnTo>
                    <a:pt x="6" y="342"/>
                  </a:lnTo>
                  <a:lnTo>
                    <a:pt x="0" y="354"/>
                  </a:lnTo>
                  <a:lnTo>
                    <a:pt x="0" y="390"/>
                  </a:lnTo>
                  <a:lnTo>
                    <a:pt x="6" y="396"/>
                  </a:lnTo>
                  <a:lnTo>
                    <a:pt x="18" y="396"/>
                  </a:lnTo>
                  <a:lnTo>
                    <a:pt x="12" y="420"/>
                  </a:lnTo>
                  <a:lnTo>
                    <a:pt x="36" y="444"/>
                  </a:lnTo>
                  <a:lnTo>
                    <a:pt x="36" y="462"/>
                  </a:lnTo>
                  <a:lnTo>
                    <a:pt x="12" y="486"/>
                  </a:lnTo>
                  <a:lnTo>
                    <a:pt x="12" y="492"/>
                  </a:lnTo>
                  <a:lnTo>
                    <a:pt x="18" y="504"/>
                  </a:lnTo>
                  <a:lnTo>
                    <a:pt x="24" y="510"/>
                  </a:lnTo>
                  <a:lnTo>
                    <a:pt x="36" y="516"/>
                  </a:lnTo>
                  <a:lnTo>
                    <a:pt x="54" y="522"/>
                  </a:lnTo>
                  <a:lnTo>
                    <a:pt x="66" y="522"/>
                  </a:lnTo>
                  <a:lnTo>
                    <a:pt x="108" y="564"/>
                  </a:lnTo>
                  <a:lnTo>
                    <a:pt x="114" y="576"/>
                  </a:lnTo>
                  <a:lnTo>
                    <a:pt x="132" y="594"/>
                  </a:lnTo>
                  <a:lnTo>
                    <a:pt x="138" y="612"/>
                  </a:lnTo>
                  <a:lnTo>
                    <a:pt x="144" y="624"/>
                  </a:lnTo>
                  <a:lnTo>
                    <a:pt x="144" y="642"/>
                  </a:lnTo>
                  <a:lnTo>
                    <a:pt x="150" y="648"/>
                  </a:lnTo>
                  <a:lnTo>
                    <a:pt x="156" y="660"/>
                  </a:lnTo>
                  <a:lnTo>
                    <a:pt x="168" y="666"/>
                  </a:lnTo>
                  <a:lnTo>
                    <a:pt x="174" y="678"/>
                  </a:lnTo>
                  <a:lnTo>
                    <a:pt x="192" y="696"/>
                  </a:lnTo>
                  <a:lnTo>
                    <a:pt x="204" y="720"/>
                  </a:lnTo>
                  <a:lnTo>
                    <a:pt x="216" y="732"/>
                  </a:lnTo>
                  <a:lnTo>
                    <a:pt x="222" y="744"/>
                  </a:lnTo>
                  <a:lnTo>
                    <a:pt x="234" y="762"/>
                  </a:lnTo>
                  <a:lnTo>
                    <a:pt x="240" y="768"/>
                  </a:lnTo>
                  <a:lnTo>
                    <a:pt x="246" y="780"/>
                  </a:lnTo>
                  <a:lnTo>
                    <a:pt x="252" y="822"/>
                  </a:lnTo>
                  <a:lnTo>
                    <a:pt x="252" y="828"/>
                  </a:lnTo>
                  <a:lnTo>
                    <a:pt x="258" y="834"/>
                  </a:lnTo>
                  <a:lnTo>
                    <a:pt x="264" y="846"/>
                  </a:lnTo>
                  <a:lnTo>
                    <a:pt x="270" y="864"/>
                  </a:lnTo>
                  <a:lnTo>
                    <a:pt x="282" y="876"/>
                  </a:lnTo>
                  <a:lnTo>
                    <a:pt x="288" y="894"/>
                  </a:lnTo>
                  <a:lnTo>
                    <a:pt x="294" y="906"/>
                  </a:lnTo>
                  <a:lnTo>
                    <a:pt x="294" y="918"/>
                  </a:lnTo>
                  <a:lnTo>
                    <a:pt x="300" y="924"/>
                  </a:lnTo>
                  <a:lnTo>
                    <a:pt x="312" y="924"/>
                  </a:lnTo>
                  <a:lnTo>
                    <a:pt x="324" y="936"/>
                  </a:lnTo>
                  <a:lnTo>
                    <a:pt x="324" y="948"/>
                  </a:lnTo>
                  <a:lnTo>
                    <a:pt x="330" y="954"/>
                  </a:lnTo>
                  <a:lnTo>
                    <a:pt x="330" y="966"/>
                  </a:lnTo>
                  <a:lnTo>
                    <a:pt x="336" y="984"/>
                  </a:lnTo>
                  <a:lnTo>
                    <a:pt x="360" y="1014"/>
                  </a:lnTo>
                  <a:lnTo>
                    <a:pt x="378" y="1050"/>
                  </a:lnTo>
                  <a:lnTo>
                    <a:pt x="396" y="1074"/>
                  </a:lnTo>
                  <a:lnTo>
                    <a:pt x="402" y="1086"/>
                  </a:lnTo>
                  <a:lnTo>
                    <a:pt x="408" y="1104"/>
                  </a:lnTo>
                  <a:lnTo>
                    <a:pt x="408" y="1116"/>
                  </a:lnTo>
                  <a:lnTo>
                    <a:pt x="402" y="1128"/>
                  </a:lnTo>
                  <a:lnTo>
                    <a:pt x="402" y="1146"/>
                  </a:lnTo>
                  <a:lnTo>
                    <a:pt x="414" y="1158"/>
                  </a:lnTo>
                  <a:lnTo>
                    <a:pt x="420" y="1170"/>
                  </a:lnTo>
                  <a:lnTo>
                    <a:pt x="444" y="1194"/>
                  </a:lnTo>
                  <a:lnTo>
                    <a:pt x="456" y="1200"/>
                  </a:lnTo>
                  <a:lnTo>
                    <a:pt x="468" y="1212"/>
                  </a:lnTo>
                  <a:lnTo>
                    <a:pt x="474" y="1224"/>
                  </a:lnTo>
                  <a:lnTo>
                    <a:pt x="498" y="1248"/>
                  </a:lnTo>
                  <a:lnTo>
                    <a:pt x="516" y="1260"/>
                  </a:lnTo>
                  <a:lnTo>
                    <a:pt x="546" y="1278"/>
                  </a:lnTo>
                  <a:lnTo>
                    <a:pt x="576" y="1290"/>
                  </a:lnTo>
                  <a:lnTo>
                    <a:pt x="600" y="1302"/>
                  </a:lnTo>
                  <a:lnTo>
                    <a:pt x="642" y="1320"/>
                  </a:lnTo>
                  <a:lnTo>
                    <a:pt x="696" y="1350"/>
                  </a:lnTo>
                  <a:lnTo>
                    <a:pt x="708" y="1362"/>
                  </a:lnTo>
                  <a:lnTo>
                    <a:pt x="726" y="1374"/>
                  </a:lnTo>
                  <a:lnTo>
                    <a:pt x="738" y="1380"/>
                  </a:lnTo>
                  <a:lnTo>
                    <a:pt x="750" y="1392"/>
                  </a:lnTo>
                  <a:lnTo>
                    <a:pt x="774" y="1404"/>
                  </a:lnTo>
                  <a:lnTo>
                    <a:pt x="780" y="1428"/>
                  </a:lnTo>
                  <a:lnTo>
                    <a:pt x="792" y="1434"/>
                  </a:lnTo>
                  <a:lnTo>
                    <a:pt x="798" y="1446"/>
                  </a:lnTo>
                  <a:lnTo>
                    <a:pt x="810" y="1452"/>
                  </a:lnTo>
                  <a:lnTo>
                    <a:pt x="816" y="1458"/>
                  </a:lnTo>
                  <a:lnTo>
                    <a:pt x="840" y="1470"/>
                  </a:lnTo>
                  <a:lnTo>
                    <a:pt x="846" y="1482"/>
                  </a:lnTo>
                  <a:lnTo>
                    <a:pt x="858" y="1488"/>
                  </a:lnTo>
                  <a:lnTo>
                    <a:pt x="894" y="1464"/>
                  </a:lnTo>
                  <a:lnTo>
                    <a:pt x="900" y="1458"/>
                  </a:lnTo>
                  <a:lnTo>
                    <a:pt x="900" y="1440"/>
                  </a:lnTo>
                  <a:lnTo>
                    <a:pt x="894" y="1428"/>
                  </a:lnTo>
                  <a:lnTo>
                    <a:pt x="912" y="1416"/>
                  </a:lnTo>
                  <a:lnTo>
                    <a:pt x="900" y="1392"/>
                  </a:lnTo>
                  <a:lnTo>
                    <a:pt x="918" y="1374"/>
                  </a:lnTo>
                  <a:lnTo>
                    <a:pt x="930" y="1368"/>
                  </a:lnTo>
                  <a:lnTo>
                    <a:pt x="942" y="1344"/>
                  </a:lnTo>
                  <a:lnTo>
                    <a:pt x="942" y="1332"/>
                  </a:lnTo>
                  <a:lnTo>
                    <a:pt x="930" y="1320"/>
                  </a:lnTo>
                  <a:close/>
                </a:path>
              </a:pathLst>
            </a:custGeom>
            <a:solidFill>
              <a:srgbClr val="0062AE"/>
            </a:solidFill>
            <a:ln w="3175" algn="ctr">
              <a:solidFill>
                <a:srgbClr val="A1ADB8"/>
              </a:solidFill>
              <a:round/>
              <a:headEnd/>
              <a:tailEnd/>
            </a:ln>
            <a:effec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dirty="0">
                <a:solidFill>
                  <a:prstClr val="black"/>
                </a:solidFill>
                <a:cs typeface="Calibri" pitchFamily="34" charset="0"/>
              </a:endParaRPr>
            </a:p>
          </p:txBody>
        </p:sp>
        <p:sp>
          <p:nvSpPr>
            <p:cNvPr id="46" name="Paraguay" descr="© INSCALE GmbH, 05.05.2010&#10;http://www.presentationload.com/">
              <a:extLst>
                <a:ext uri="{FF2B5EF4-FFF2-40B4-BE49-F238E27FC236}">
                  <a16:creationId xmlns:a16="http://schemas.microsoft.com/office/drawing/2014/main" id="{C64CD742-7094-47D0-C721-CA625723F516}"/>
                </a:ext>
              </a:extLst>
            </p:cNvPr>
            <p:cNvSpPr>
              <a:spLocks/>
            </p:cNvSpPr>
            <p:nvPr/>
          </p:nvSpPr>
          <p:spPr bwMode="gray">
            <a:xfrm>
              <a:off x="2502343" y="5034495"/>
              <a:ext cx="241300" cy="273050"/>
            </a:xfrm>
            <a:custGeom>
              <a:avLst/>
              <a:gdLst>
                <a:gd name="T0" fmla="*/ 2147483647 w 600"/>
                <a:gd name="T1" fmla="*/ 2147483647 h 678"/>
                <a:gd name="T2" fmla="*/ 2147483647 w 600"/>
                <a:gd name="T3" fmla="*/ 2147483647 h 678"/>
                <a:gd name="T4" fmla="*/ 2147483647 w 600"/>
                <a:gd name="T5" fmla="*/ 2147483647 h 678"/>
                <a:gd name="T6" fmla="*/ 2147483647 w 600"/>
                <a:gd name="T7" fmla="*/ 2147483647 h 678"/>
                <a:gd name="T8" fmla="*/ 2147483647 w 600"/>
                <a:gd name="T9" fmla="*/ 2147483647 h 678"/>
                <a:gd name="T10" fmla="*/ 2147483647 w 600"/>
                <a:gd name="T11" fmla="*/ 2147483647 h 678"/>
                <a:gd name="T12" fmla="*/ 2147483647 w 600"/>
                <a:gd name="T13" fmla="*/ 2147483647 h 678"/>
                <a:gd name="T14" fmla="*/ 2147483647 w 600"/>
                <a:gd name="T15" fmla="*/ 2147483647 h 678"/>
                <a:gd name="T16" fmla="*/ 2147483647 w 600"/>
                <a:gd name="T17" fmla="*/ 2147483647 h 678"/>
                <a:gd name="T18" fmla="*/ 2147483647 w 600"/>
                <a:gd name="T19" fmla="*/ 2147483647 h 678"/>
                <a:gd name="T20" fmla="*/ 2147483647 w 600"/>
                <a:gd name="T21" fmla="*/ 2147483647 h 678"/>
                <a:gd name="T22" fmla="*/ 2147483647 w 600"/>
                <a:gd name="T23" fmla="*/ 2147483647 h 678"/>
                <a:gd name="T24" fmla="*/ 2147483647 w 600"/>
                <a:gd name="T25" fmla="*/ 2147483647 h 678"/>
                <a:gd name="T26" fmla="*/ 2147483647 w 600"/>
                <a:gd name="T27" fmla="*/ 2147483647 h 678"/>
                <a:gd name="T28" fmla="*/ 2147483647 w 600"/>
                <a:gd name="T29" fmla="*/ 2147483647 h 678"/>
                <a:gd name="T30" fmla="*/ 2147483647 w 600"/>
                <a:gd name="T31" fmla="*/ 2147483647 h 678"/>
                <a:gd name="T32" fmla="*/ 2147483647 w 600"/>
                <a:gd name="T33" fmla="*/ 2147483647 h 678"/>
                <a:gd name="T34" fmla="*/ 2147483647 w 600"/>
                <a:gd name="T35" fmla="*/ 2147483647 h 678"/>
                <a:gd name="T36" fmla="*/ 2147483647 w 600"/>
                <a:gd name="T37" fmla="*/ 2147483647 h 678"/>
                <a:gd name="T38" fmla="*/ 2147483647 w 600"/>
                <a:gd name="T39" fmla="*/ 2147483647 h 678"/>
                <a:gd name="T40" fmla="*/ 2147483647 w 600"/>
                <a:gd name="T41" fmla="*/ 2147483647 h 678"/>
                <a:gd name="T42" fmla="*/ 2147483647 w 600"/>
                <a:gd name="T43" fmla="*/ 2147483647 h 678"/>
                <a:gd name="T44" fmla="*/ 2147483647 w 600"/>
                <a:gd name="T45" fmla="*/ 2147483647 h 678"/>
                <a:gd name="T46" fmla="*/ 2147483647 w 600"/>
                <a:gd name="T47" fmla="*/ 2147483647 h 678"/>
                <a:gd name="T48" fmla="*/ 2147483647 w 600"/>
                <a:gd name="T49" fmla="*/ 2147483647 h 678"/>
                <a:gd name="T50" fmla="*/ 2147483647 w 600"/>
                <a:gd name="T51" fmla="*/ 2147483647 h 678"/>
                <a:gd name="T52" fmla="*/ 2147483647 w 600"/>
                <a:gd name="T53" fmla="*/ 0 h 678"/>
                <a:gd name="T54" fmla="*/ 2147483647 w 600"/>
                <a:gd name="T55" fmla="*/ 2147483647 h 678"/>
                <a:gd name="T56" fmla="*/ 2147483647 w 600"/>
                <a:gd name="T57" fmla="*/ 2147483647 h 678"/>
                <a:gd name="T58" fmla="*/ 0 w 600"/>
                <a:gd name="T59" fmla="*/ 2147483647 h 678"/>
                <a:gd name="T60" fmla="*/ 2147483647 w 600"/>
                <a:gd name="T61" fmla="*/ 2147483647 h 678"/>
                <a:gd name="T62" fmla="*/ 2147483647 w 600"/>
                <a:gd name="T63" fmla="*/ 2147483647 h 678"/>
                <a:gd name="T64" fmla="*/ 2147483647 w 600"/>
                <a:gd name="T65" fmla="*/ 2147483647 h 678"/>
                <a:gd name="T66" fmla="*/ 2147483647 w 600"/>
                <a:gd name="T67" fmla="*/ 2147483647 h 678"/>
                <a:gd name="T68" fmla="*/ 2147483647 w 600"/>
                <a:gd name="T69" fmla="*/ 2147483647 h 678"/>
                <a:gd name="T70" fmla="*/ 2147483647 w 600"/>
                <a:gd name="T71" fmla="*/ 2147483647 h 678"/>
                <a:gd name="T72" fmla="*/ 2147483647 w 600"/>
                <a:gd name="T73" fmla="*/ 2147483647 h 678"/>
                <a:gd name="T74" fmla="*/ 2147483647 w 600"/>
                <a:gd name="T75" fmla="*/ 2147483647 h 678"/>
                <a:gd name="T76" fmla="*/ 2147483647 w 600"/>
                <a:gd name="T77" fmla="*/ 2147483647 h 678"/>
                <a:gd name="T78" fmla="*/ 2147483647 w 600"/>
                <a:gd name="T79" fmla="*/ 2147483647 h 678"/>
                <a:gd name="T80" fmla="*/ 2147483647 w 600"/>
                <a:gd name="T81" fmla="*/ 2147483647 h 678"/>
                <a:gd name="T82" fmla="*/ 2147483647 w 600"/>
                <a:gd name="T83" fmla="*/ 2147483647 h 678"/>
                <a:gd name="T84" fmla="*/ 2147483647 w 600"/>
                <a:gd name="T85" fmla="*/ 2147483647 h 678"/>
                <a:gd name="T86" fmla="*/ 2147483647 w 600"/>
                <a:gd name="T87" fmla="*/ 2147483647 h 678"/>
                <a:gd name="T88" fmla="*/ 2147483647 w 600"/>
                <a:gd name="T89" fmla="*/ 2147483647 h 678"/>
                <a:gd name="T90" fmla="*/ 2147483647 w 600"/>
                <a:gd name="T91" fmla="*/ 2147483647 h 678"/>
                <a:gd name="T92" fmla="*/ 2147483647 w 600"/>
                <a:gd name="T93" fmla="*/ 2147483647 h 678"/>
                <a:gd name="T94" fmla="*/ 2147483647 w 600"/>
                <a:gd name="T95" fmla="*/ 2147483647 h 678"/>
                <a:gd name="T96" fmla="*/ 2147483647 w 600"/>
                <a:gd name="T97" fmla="*/ 2147483647 h 678"/>
                <a:gd name="T98" fmla="*/ 2147483647 w 600"/>
                <a:gd name="T99" fmla="*/ 2147483647 h 678"/>
                <a:gd name="T100" fmla="*/ 2147483647 w 600"/>
                <a:gd name="T101" fmla="*/ 2147483647 h 678"/>
                <a:gd name="T102" fmla="*/ 2147483647 w 600"/>
                <a:gd name="T103" fmla="*/ 2147483647 h 678"/>
                <a:gd name="T104" fmla="*/ 2147483647 w 600"/>
                <a:gd name="T105" fmla="*/ 2147483647 h 678"/>
                <a:gd name="T106" fmla="*/ 2147483647 w 600"/>
                <a:gd name="T107" fmla="*/ 2147483647 h 678"/>
                <a:gd name="T108" fmla="*/ 2147483647 w 600"/>
                <a:gd name="T109" fmla="*/ 2147483647 h 678"/>
                <a:gd name="T110" fmla="*/ 2147483647 w 600"/>
                <a:gd name="T111" fmla="*/ 2147483647 h 678"/>
                <a:gd name="T112" fmla="*/ 2147483647 w 600"/>
                <a:gd name="T113" fmla="*/ 2147483647 h 678"/>
                <a:gd name="T114" fmla="*/ 2147483647 w 600"/>
                <a:gd name="T115" fmla="*/ 2147483647 h 678"/>
                <a:gd name="T116" fmla="*/ 2147483647 w 600"/>
                <a:gd name="T117" fmla="*/ 2147483647 h 678"/>
                <a:gd name="T118" fmla="*/ 2147483647 w 600"/>
                <a:gd name="T119" fmla="*/ 2147483647 h 678"/>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600"/>
                <a:gd name="T181" fmla="*/ 0 h 678"/>
                <a:gd name="T182" fmla="*/ 600 w 600"/>
                <a:gd name="T183" fmla="*/ 678 h 678"/>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600" h="678">
                  <a:moveTo>
                    <a:pt x="480" y="660"/>
                  </a:moveTo>
                  <a:lnTo>
                    <a:pt x="492" y="678"/>
                  </a:lnTo>
                  <a:lnTo>
                    <a:pt x="492" y="660"/>
                  </a:lnTo>
                  <a:lnTo>
                    <a:pt x="498" y="654"/>
                  </a:lnTo>
                  <a:lnTo>
                    <a:pt x="510" y="654"/>
                  </a:lnTo>
                  <a:lnTo>
                    <a:pt x="516" y="660"/>
                  </a:lnTo>
                  <a:lnTo>
                    <a:pt x="516" y="666"/>
                  </a:lnTo>
                  <a:lnTo>
                    <a:pt x="522" y="660"/>
                  </a:lnTo>
                  <a:lnTo>
                    <a:pt x="534" y="636"/>
                  </a:lnTo>
                  <a:lnTo>
                    <a:pt x="546" y="624"/>
                  </a:lnTo>
                  <a:lnTo>
                    <a:pt x="552" y="624"/>
                  </a:lnTo>
                  <a:lnTo>
                    <a:pt x="558" y="618"/>
                  </a:lnTo>
                  <a:lnTo>
                    <a:pt x="570" y="612"/>
                  </a:lnTo>
                  <a:lnTo>
                    <a:pt x="576" y="600"/>
                  </a:lnTo>
                  <a:lnTo>
                    <a:pt x="588" y="594"/>
                  </a:lnTo>
                  <a:lnTo>
                    <a:pt x="588" y="516"/>
                  </a:lnTo>
                  <a:lnTo>
                    <a:pt x="582" y="498"/>
                  </a:lnTo>
                  <a:lnTo>
                    <a:pt x="582" y="486"/>
                  </a:lnTo>
                  <a:lnTo>
                    <a:pt x="588" y="474"/>
                  </a:lnTo>
                  <a:lnTo>
                    <a:pt x="588" y="468"/>
                  </a:lnTo>
                  <a:lnTo>
                    <a:pt x="594" y="462"/>
                  </a:lnTo>
                  <a:lnTo>
                    <a:pt x="594" y="432"/>
                  </a:lnTo>
                  <a:lnTo>
                    <a:pt x="600" y="414"/>
                  </a:lnTo>
                  <a:lnTo>
                    <a:pt x="600" y="396"/>
                  </a:lnTo>
                  <a:lnTo>
                    <a:pt x="594" y="384"/>
                  </a:lnTo>
                  <a:lnTo>
                    <a:pt x="582" y="372"/>
                  </a:lnTo>
                  <a:lnTo>
                    <a:pt x="570" y="366"/>
                  </a:lnTo>
                  <a:lnTo>
                    <a:pt x="558" y="366"/>
                  </a:lnTo>
                  <a:lnTo>
                    <a:pt x="540" y="384"/>
                  </a:lnTo>
                  <a:lnTo>
                    <a:pt x="528" y="384"/>
                  </a:lnTo>
                  <a:lnTo>
                    <a:pt x="516" y="378"/>
                  </a:lnTo>
                  <a:lnTo>
                    <a:pt x="504" y="354"/>
                  </a:lnTo>
                  <a:lnTo>
                    <a:pt x="504" y="336"/>
                  </a:lnTo>
                  <a:lnTo>
                    <a:pt x="498" y="318"/>
                  </a:lnTo>
                  <a:lnTo>
                    <a:pt x="498" y="294"/>
                  </a:lnTo>
                  <a:lnTo>
                    <a:pt x="492" y="276"/>
                  </a:lnTo>
                  <a:lnTo>
                    <a:pt x="492" y="252"/>
                  </a:lnTo>
                  <a:lnTo>
                    <a:pt x="486" y="246"/>
                  </a:lnTo>
                  <a:lnTo>
                    <a:pt x="474" y="240"/>
                  </a:lnTo>
                  <a:lnTo>
                    <a:pt x="402" y="240"/>
                  </a:lnTo>
                  <a:lnTo>
                    <a:pt x="360" y="234"/>
                  </a:lnTo>
                  <a:lnTo>
                    <a:pt x="324" y="222"/>
                  </a:lnTo>
                  <a:lnTo>
                    <a:pt x="318" y="216"/>
                  </a:lnTo>
                  <a:lnTo>
                    <a:pt x="312" y="204"/>
                  </a:lnTo>
                  <a:lnTo>
                    <a:pt x="312" y="162"/>
                  </a:lnTo>
                  <a:lnTo>
                    <a:pt x="318" y="150"/>
                  </a:lnTo>
                  <a:lnTo>
                    <a:pt x="318" y="132"/>
                  </a:lnTo>
                  <a:lnTo>
                    <a:pt x="306" y="132"/>
                  </a:lnTo>
                  <a:lnTo>
                    <a:pt x="306" y="96"/>
                  </a:lnTo>
                  <a:lnTo>
                    <a:pt x="294" y="90"/>
                  </a:lnTo>
                  <a:lnTo>
                    <a:pt x="288" y="84"/>
                  </a:lnTo>
                  <a:lnTo>
                    <a:pt x="288" y="78"/>
                  </a:lnTo>
                  <a:lnTo>
                    <a:pt x="270" y="42"/>
                  </a:lnTo>
                  <a:lnTo>
                    <a:pt x="216" y="0"/>
                  </a:lnTo>
                  <a:lnTo>
                    <a:pt x="138" y="12"/>
                  </a:lnTo>
                  <a:lnTo>
                    <a:pt x="36" y="30"/>
                  </a:lnTo>
                  <a:lnTo>
                    <a:pt x="30" y="60"/>
                  </a:lnTo>
                  <a:lnTo>
                    <a:pt x="18" y="72"/>
                  </a:lnTo>
                  <a:lnTo>
                    <a:pt x="6" y="78"/>
                  </a:lnTo>
                  <a:lnTo>
                    <a:pt x="0" y="84"/>
                  </a:lnTo>
                  <a:lnTo>
                    <a:pt x="0" y="96"/>
                  </a:lnTo>
                  <a:lnTo>
                    <a:pt x="12" y="120"/>
                  </a:lnTo>
                  <a:lnTo>
                    <a:pt x="12" y="126"/>
                  </a:lnTo>
                  <a:lnTo>
                    <a:pt x="18" y="132"/>
                  </a:lnTo>
                  <a:lnTo>
                    <a:pt x="18" y="156"/>
                  </a:lnTo>
                  <a:lnTo>
                    <a:pt x="6" y="228"/>
                  </a:lnTo>
                  <a:lnTo>
                    <a:pt x="6" y="246"/>
                  </a:lnTo>
                  <a:lnTo>
                    <a:pt x="24" y="264"/>
                  </a:lnTo>
                  <a:lnTo>
                    <a:pt x="24" y="270"/>
                  </a:lnTo>
                  <a:lnTo>
                    <a:pt x="30" y="276"/>
                  </a:lnTo>
                  <a:lnTo>
                    <a:pt x="36" y="288"/>
                  </a:lnTo>
                  <a:lnTo>
                    <a:pt x="48" y="294"/>
                  </a:lnTo>
                  <a:lnTo>
                    <a:pt x="54" y="306"/>
                  </a:lnTo>
                  <a:lnTo>
                    <a:pt x="60" y="312"/>
                  </a:lnTo>
                  <a:lnTo>
                    <a:pt x="84" y="324"/>
                  </a:lnTo>
                  <a:lnTo>
                    <a:pt x="102" y="342"/>
                  </a:lnTo>
                  <a:lnTo>
                    <a:pt x="114" y="348"/>
                  </a:lnTo>
                  <a:lnTo>
                    <a:pt x="120" y="366"/>
                  </a:lnTo>
                  <a:lnTo>
                    <a:pt x="126" y="366"/>
                  </a:lnTo>
                  <a:lnTo>
                    <a:pt x="132" y="372"/>
                  </a:lnTo>
                  <a:lnTo>
                    <a:pt x="168" y="390"/>
                  </a:lnTo>
                  <a:lnTo>
                    <a:pt x="198" y="390"/>
                  </a:lnTo>
                  <a:lnTo>
                    <a:pt x="210" y="396"/>
                  </a:lnTo>
                  <a:lnTo>
                    <a:pt x="216" y="402"/>
                  </a:lnTo>
                  <a:lnTo>
                    <a:pt x="228" y="408"/>
                  </a:lnTo>
                  <a:lnTo>
                    <a:pt x="234" y="414"/>
                  </a:lnTo>
                  <a:lnTo>
                    <a:pt x="240" y="414"/>
                  </a:lnTo>
                  <a:lnTo>
                    <a:pt x="246" y="420"/>
                  </a:lnTo>
                  <a:lnTo>
                    <a:pt x="258" y="426"/>
                  </a:lnTo>
                  <a:lnTo>
                    <a:pt x="276" y="438"/>
                  </a:lnTo>
                  <a:lnTo>
                    <a:pt x="312" y="456"/>
                  </a:lnTo>
                  <a:lnTo>
                    <a:pt x="318" y="462"/>
                  </a:lnTo>
                  <a:lnTo>
                    <a:pt x="330" y="462"/>
                  </a:lnTo>
                  <a:lnTo>
                    <a:pt x="342" y="468"/>
                  </a:lnTo>
                  <a:lnTo>
                    <a:pt x="360" y="474"/>
                  </a:lnTo>
                  <a:lnTo>
                    <a:pt x="372" y="480"/>
                  </a:lnTo>
                  <a:lnTo>
                    <a:pt x="378" y="486"/>
                  </a:lnTo>
                  <a:lnTo>
                    <a:pt x="372" y="492"/>
                  </a:lnTo>
                  <a:lnTo>
                    <a:pt x="372" y="504"/>
                  </a:lnTo>
                  <a:lnTo>
                    <a:pt x="366" y="510"/>
                  </a:lnTo>
                  <a:lnTo>
                    <a:pt x="360" y="522"/>
                  </a:lnTo>
                  <a:lnTo>
                    <a:pt x="366" y="528"/>
                  </a:lnTo>
                  <a:lnTo>
                    <a:pt x="372" y="540"/>
                  </a:lnTo>
                  <a:lnTo>
                    <a:pt x="372" y="546"/>
                  </a:lnTo>
                  <a:lnTo>
                    <a:pt x="366" y="552"/>
                  </a:lnTo>
                  <a:lnTo>
                    <a:pt x="348" y="552"/>
                  </a:lnTo>
                  <a:lnTo>
                    <a:pt x="348" y="588"/>
                  </a:lnTo>
                  <a:lnTo>
                    <a:pt x="342" y="594"/>
                  </a:lnTo>
                  <a:lnTo>
                    <a:pt x="336" y="606"/>
                  </a:lnTo>
                  <a:lnTo>
                    <a:pt x="330" y="612"/>
                  </a:lnTo>
                  <a:lnTo>
                    <a:pt x="324" y="624"/>
                  </a:lnTo>
                  <a:lnTo>
                    <a:pt x="324" y="636"/>
                  </a:lnTo>
                  <a:lnTo>
                    <a:pt x="330" y="642"/>
                  </a:lnTo>
                  <a:lnTo>
                    <a:pt x="354" y="642"/>
                  </a:lnTo>
                  <a:lnTo>
                    <a:pt x="366" y="636"/>
                  </a:lnTo>
                  <a:lnTo>
                    <a:pt x="372" y="636"/>
                  </a:lnTo>
                  <a:lnTo>
                    <a:pt x="384" y="642"/>
                  </a:lnTo>
                  <a:lnTo>
                    <a:pt x="390" y="648"/>
                  </a:lnTo>
                  <a:lnTo>
                    <a:pt x="402" y="654"/>
                  </a:lnTo>
                  <a:lnTo>
                    <a:pt x="420" y="660"/>
                  </a:lnTo>
                  <a:lnTo>
                    <a:pt x="480" y="660"/>
                  </a:lnTo>
                  <a:close/>
                </a:path>
              </a:pathLst>
            </a:custGeom>
            <a:solidFill>
              <a:schemeClr val="bg1">
                <a:lumMod val="95000"/>
              </a:schemeClr>
            </a:solidFill>
            <a:ln w="3175" algn="ctr">
              <a:solidFill>
                <a:srgbClr val="A1ADB8"/>
              </a:solidFill>
              <a:round/>
              <a:headEnd/>
              <a:tailEnd/>
            </a:ln>
            <a:effec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dirty="0">
                <a:solidFill>
                  <a:prstClr val="black"/>
                </a:solidFill>
                <a:cs typeface="Calibri" pitchFamily="34" charset="0"/>
              </a:endParaRPr>
            </a:p>
          </p:txBody>
        </p:sp>
        <p:sp>
          <p:nvSpPr>
            <p:cNvPr id="47" name="Panama" descr="© INSCALE GmbH, 05.05.2010&#10;http://www.presentationload.com/">
              <a:extLst>
                <a:ext uri="{FF2B5EF4-FFF2-40B4-BE49-F238E27FC236}">
                  <a16:creationId xmlns:a16="http://schemas.microsoft.com/office/drawing/2014/main" id="{E60F1B42-AF15-FE5C-64E0-10FDC2EFA76F}"/>
                </a:ext>
              </a:extLst>
            </p:cNvPr>
            <p:cNvSpPr>
              <a:spLocks/>
            </p:cNvSpPr>
            <p:nvPr/>
          </p:nvSpPr>
          <p:spPr bwMode="gray">
            <a:xfrm>
              <a:off x="1883218" y="4097870"/>
              <a:ext cx="163513" cy="79375"/>
            </a:xfrm>
            <a:custGeom>
              <a:avLst/>
              <a:gdLst>
                <a:gd name="T0" fmla="*/ 2147483647 w 408"/>
                <a:gd name="T1" fmla="*/ 2147483647 h 198"/>
                <a:gd name="T2" fmla="*/ 2147483647 w 408"/>
                <a:gd name="T3" fmla="*/ 2147483647 h 198"/>
                <a:gd name="T4" fmla="*/ 2147483647 w 408"/>
                <a:gd name="T5" fmla="*/ 2147483647 h 198"/>
                <a:gd name="T6" fmla="*/ 2147483647 w 408"/>
                <a:gd name="T7" fmla="*/ 2147483647 h 198"/>
                <a:gd name="T8" fmla="*/ 2147483647 w 408"/>
                <a:gd name="T9" fmla="*/ 2147483647 h 198"/>
                <a:gd name="T10" fmla="*/ 2147483647 w 408"/>
                <a:gd name="T11" fmla="*/ 2147483647 h 198"/>
                <a:gd name="T12" fmla="*/ 2147483647 w 408"/>
                <a:gd name="T13" fmla="*/ 2147483647 h 198"/>
                <a:gd name="T14" fmla="*/ 2147483647 w 408"/>
                <a:gd name="T15" fmla="*/ 2147483647 h 198"/>
                <a:gd name="T16" fmla="*/ 2147483647 w 408"/>
                <a:gd name="T17" fmla="*/ 2147483647 h 198"/>
                <a:gd name="T18" fmla="*/ 2147483647 w 408"/>
                <a:gd name="T19" fmla="*/ 2147483647 h 198"/>
                <a:gd name="T20" fmla="*/ 2147483647 w 408"/>
                <a:gd name="T21" fmla="*/ 2147483647 h 198"/>
                <a:gd name="T22" fmla="*/ 2147483647 w 408"/>
                <a:gd name="T23" fmla="*/ 2147483647 h 198"/>
                <a:gd name="T24" fmla="*/ 2147483647 w 408"/>
                <a:gd name="T25" fmla="*/ 2147483647 h 198"/>
                <a:gd name="T26" fmla="*/ 2147483647 w 408"/>
                <a:gd name="T27" fmla="*/ 2147483647 h 198"/>
                <a:gd name="T28" fmla="*/ 2147483647 w 408"/>
                <a:gd name="T29" fmla="*/ 2147483647 h 198"/>
                <a:gd name="T30" fmla="*/ 2147483647 w 408"/>
                <a:gd name="T31" fmla="*/ 2147483647 h 198"/>
                <a:gd name="T32" fmla="*/ 2147483647 w 408"/>
                <a:gd name="T33" fmla="*/ 0 h 198"/>
                <a:gd name="T34" fmla="*/ 2147483647 w 408"/>
                <a:gd name="T35" fmla="*/ 2147483647 h 198"/>
                <a:gd name="T36" fmla="*/ 2147483647 w 408"/>
                <a:gd name="T37" fmla="*/ 2147483647 h 198"/>
                <a:gd name="T38" fmla="*/ 2147483647 w 408"/>
                <a:gd name="T39" fmla="*/ 2147483647 h 198"/>
                <a:gd name="T40" fmla="*/ 2147483647 w 408"/>
                <a:gd name="T41" fmla="*/ 2147483647 h 198"/>
                <a:gd name="T42" fmla="*/ 2147483647 w 408"/>
                <a:gd name="T43" fmla="*/ 2147483647 h 198"/>
                <a:gd name="T44" fmla="*/ 2147483647 w 408"/>
                <a:gd name="T45" fmla="*/ 2147483647 h 198"/>
                <a:gd name="T46" fmla="*/ 2147483647 w 408"/>
                <a:gd name="T47" fmla="*/ 2147483647 h 198"/>
                <a:gd name="T48" fmla="*/ 2147483647 w 408"/>
                <a:gd name="T49" fmla="*/ 2147483647 h 198"/>
                <a:gd name="T50" fmla="*/ 2147483647 w 408"/>
                <a:gd name="T51" fmla="*/ 2147483647 h 198"/>
                <a:gd name="T52" fmla="*/ 2147483647 w 408"/>
                <a:gd name="T53" fmla="*/ 2147483647 h 198"/>
                <a:gd name="T54" fmla="*/ 2147483647 w 408"/>
                <a:gd name="T55" fmla="*/ 2147483647 h 198"/>
                <a:gd name="T56" fmla="*/ 0 w 408"/>
                <a:gd name="T57" fmla="*/ 2147483647 h 198"/>
                <a:gd name="T58" fmla="*/ 2147483647 w 408"/>
                <a:gd name="T59" fmla="*/ 2147483647 h 198"/>
                <a:gd name="T60" fmla="*/ 2147483647 w 408"/>
                <a:gd name="T61" fmla="*/ 2147483647 h 198"/>
                <a:gd name="T62" fmla="*/ 2147483647 w 408"/>
                <a:gd name="T63" fmla="*/ 2147483647 h 198"/>
                <a:gd name="T64" fmla="*/ 0 w 408"/>
                <a:gd name="T65" fmla="*/ 2147483647 h 198"/>
                <a:gd name="T66" fmla="*/ 2147483647 w 408"/>
                <a:gd name="T67" fmla="*/ 2147483647 h 198"/>
                <a:gd name="T68" fmla="*/ 2147483647 w 408"/>
                <a:gd name="T69" fmla="*/ 2147483647 h 198"/>
                <a:gd name="T70" fmla="*/ 2147483647 w 408"/>
                <a:gd name="T71" fmla="*/ 2147483647 h 198"/>
                <a:gd name="T72" fmla="*/ 2147483647 w 408"/>
                <a:gd name="T73" fmla="*/ 2147483647 h 198"/>
                <a:gd name="T74" fmla="*/ 2147483647 w 408"/>
                <a:gd name="T75" fmla="*/ 2147483647 h 198"/>
                <a:gd name="T76" fmla="*/ 2147483647 w 408"/>
                <a:gd name="T77" fmla="*/ 2147483647 h 198"/>
                <a:gd name="T78" fmla="*/ 2147483647 w 408"/>
                <a:gd name="T79" fmla="*/ 2147483647 h 198"/>
                <a:gd name="T80" fmla="*/ 2147483647 w 408"/>
                <a:gd name="T81" fmla="*/ 2147483647 h 198"/>
                <a:gd name="T82" fmla="*/ 2147483647 w 408"/>
                <a:gd name="T83" fmla="*/ 2147483647 h 198"/>
                <a:gd name="T84" fmla="*/ 2147483647 w 408"/>
                <a:gd name="T85" fmla="*/ 2147483647 h 198"/>
                <a:gd name="T86" fmla="*/ 2147483647 w 408"/>
                <a:gd name="T87" fmla="*/ 2147483647 h 198"/>
                <a:gd name="T88" fmla="*/ 2147483647 w 408"/>
                <a:gd name="T89" fmla="*/ 2147483647 h 198"/>
                <a:gd name="T90" fmla="*/ 2147483647 w 408"/>
                <a:gd name="T91" fmla="*/ 2147483647 h 198"/>
                <a:gd name="T92" fmla="*/ 2147483647 w 408"/>
                <a:gd name="T93" fmla="*/ 2147483647 h 198"/>
                <a:gd name="T94" fmla="*/ 2147483647 w 408"/>
                <a:gd name="T95" fmla="*/ 2147483647 h 198"/>
                <a:gd name="T96" fmla="*/ 2147483647 w 408"/>
                <a:gd name="T97" fmla="*/ 2147483647 h 198"/>
                <a:gd name="T98" fmla="*/ 2147483647 w 408"/>
                <a:gd name="T99" fmla="*/ 2147483647 h 198"/>
                <a:gd name="T100" fmla="*/ 2147483647 w 408"/>
                <a:gd name="T101" fmla="*/ 2147483647 h 198"/>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408"/>
                <a:gd name="T154" fmla="*/ 0 h 198"/>
                <a:gd name="T155" fmla="*/ 408 w 408"/>
                <a:gd name="T156" fmla="*/ 198 h 198"/>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408" h="198">
                  <a:moveTo>
                    <a:pt x="306" y="66"/>
                  </a:moveTo>
                  <a:lnTo>
                    <a:pt x="318" y="78"/>
                  </a:lnTo>
                  <a:lnTo>
                    <a:pt x="324" y="90"/>
                  </a:lnTo>
                  <a:lnTo>
                    <a:pt x="330" y="96"/>
                  </a:lnTo>
                  <a:lnTo>
                    <a:pt x="342" y="90"/>
                  </a:lnTo>
                  <a:lnTo>
                    <a:pt x="372" y="120"/>
                  </a:lnTo>
                  <a:lnTo>
                    <a:pt x="342" y="102"/>
                  </a:lnTo>
                  <a:lnTo>
                    <a:pt x="342" y="120"/>
                  </a:lnTo>
                  <a:lnTo>
                    <a:pt x="336" y="132"/>
                  </a:lnTo>
                  <a:lnTo>
                    <a:pt x="336" y="162"/>
                  </a:lnTo>
                  <a:lnTo>
                    <a:pt x="342" y="168"/>
                  </a:lnTo>
                  <a:lnTo>
                    <a:pt x="348" y="180"/>
                  </a:lnTo>
                  <a:lnTo>
                    <a:pt x="354" y="186"/>
                  </a:lnTo>
                  <a:lnTo>
                    <a:pt x="360" y="186"/>
                  </a:lnTo>
                  <a:lnTo>
                    <a:pt x="372" y="156"/>
                  </a:lnTo>
                  <a:lnTo>
                    <a:pt x="378" y="162"/>
                  </a:lnTo>
                  <a:lnTo>
                    <a:pt x="390" y="168"/>
                  </a:lnTo>
                  <a:lnTo>
                    <a:pt x="396" y="162"/>
                  </a:lnTo>
                  <a:lnTo>
                    <a:pt x="408" y="138"/>
                  </a:lnTo>
                  <a:lnTo>
                    <a:pt x="408" y="126"/>
                  </a:lnTo>
                  <a:lnTo>
                    <a:pt x="396" y="120"/>
                  </a:lnTo>
                  <a:lnTo>
                    <a:pt x="390" y="108"/>
                  </a:lnTo>
                  <a:lnTo>
                    <a:pt x="390" y="90"/>
                  </a:lnTo>
                  <a:lnTo>
                    <a:pt x="396" y="84"/>
                  </a:lnTo>
                  <a:lnTo>
                    <a:pt x="372" y="66"/>
                  </a:lnTo>
                  <a:lnTo>
                    <a:pt x="372" y="60"/>
                  </a:lnTo>
                  <a:lnTo>
                    <a:pt x="366" y="54"/>
                  </a:lnTo>
                  <a:lnTo>
                    <a:pt x="366" y="42"/>
                  </a:lnTo>
                  <a:lnTo>
                    <a:pt x="360" y="30"/>
                  </a:lnTo>
                  <a:lnTo>
                    <a:pt x="348" y="24"/>
                  </a:lnTo>
                  <a:lnTo>
                    <a:pt x="330" y="18"/>
                  </a:lnTo>
                  <a:lnTo>
                    <a:pt x="288" y="18"/>
                  </a:lnTo>
                  <a:lnTo>
                    <a:pt x="282" y="0"/>
                  </a:lnTo>
                  <a:lnTo>
                    <a:pt x="246" y="0"/>
                  </a:lnTo>
                  <a:lnTo>
                    <a:pt x="234" y="6"/>
                  </a:lnTo>
                  <a:lnTo>
                    <a:pt x="228" y="12"/>
                  </a:lnTo>
                  <a:lnTo>
                    <a:pt x="222" y="24"/>
                  </a:lnTo>
                  <a:lnTo>
                    <a:pt x="210" y="36"/>
                  </a:lnTo>
                  <a:lnTo>
                    <a:pt x="204" y="36"/>
                  </a:lnTo>
                  <a:lnTo>
                    <a:pt x="198" y="30"/>
                  </a:lnTo>
                  <a:lnTo>
                    <a:pt x="192" y="30"/>
                  </a:lnTo>
                  <a:lnTo>
                    <a:pt x="168" y="42"/>
                  </a:lnTo>
                  <a:lnTo>
                    <a:pt x="144" y="66"/>
                  </a:lnTo>
                  <a:lnTo>
                    <a:pt x="132" y="72"/>
                  </a:lnTo>
                  <a:lnTo>
                    <a:pt x="120" y="72"/>
                  </a:lnTo>
                  <a:lnTo>
                    <a:pt x="114" y="66"/>
                  </a:lnTo>
                  <a:lnTo>
                    <a:pt x="102" y="60"/>
                  </a:lnTo>
                  <a:lnTo>
                    <a:pt x="90" y="42"/>
                  </a:lnTo>
                  <a:lnTo>
                    <a:pt x="78" y="54"/>
                  </a:lnTo>
                  <a:lnTo>
                    <a:pt x="60" y="54"/>
                  </a:lnTo>
                  <a:lnTo>
                    <a:pt x="48" y="42"/>
                  </a:lnTo>
                  <a:lnTo>
                    <a:pt x="48" y="18"/>
                  </a:lnTo>
                  <a:lnTo>
                    <a:pt x="36" y="6"/>
                  </a:lnTo>
                  <a:lnTo>
                    <a:pt x="24" y="6"/>
                  </a:lnTo>
                  <a:lnTo>
                    <a:pt x="18" y="12"/>
                  </a:lnTo>
                  <a:lnTo>
                    <a:pt x="6" y="12"/>
                  </a:lnTo>
                  <a:lnTo>
                    <a:pt x="0" y="18"/>
                  </a:lnTo>
                  <a:lnTo>
                    <a:pt x="0" y="36"/>
                  </a:lnTo>
                  <a:lnTo>
                    <a:pt x="6" y="42"/>
                  </a:lnTo>
                  <a:lnTo>
                    <a:pt x="6" y="48"/>
                  </a:lnTo>
                  <a:lnTo>
                    <a:pt x="24" y="48"/>
                  </a:lnTo>
                  <a:lnTo>
                    <a:pt x="30" y="54"/>
                  </a:lnTo>
                  <a:lnTo>
                    <a:pt x="12" y="72"/>
                  </a:lnTo>
                  <a:lnTo>
                    <a:pt x="6" y="72"/>
                  </a:lnTo>
                  <a:lnTo>
                    <a:pt x="6" y="96"/>
                  </a:lnTo>
                  <a:lnTo>
                    <a:pt x="0" y="102"/>
                  </a:lnTo>
                  <a:lnTo>
                    <a:pt x="6" y="108"/>
                  </a:lnTo>
                  <a:lnTo>
                    <a:pt x="48" y="102"/>
                  </a:lnTo>
                  <a:lnTo>
                    <a:pt x="60" y="120"/>
                  </a:lnTo>
                  <a:lnTo>
                    <a:pt x="90" y="114"/>
                  </a:lnTo>
                  <a:lnTo>
                    <a:pt x="90" y="126"/>
                  </a:lnTo>
                  <a:lnTo>
                    <a:pt x="84" y="132"/>
                  </a:lnTo>
                  <a:lnTo>
                    <a:pt x="84" y="150"/>
                  </a:lnTo>
                  <a:lnTo>
                    <a:pt x="90" y="156"/>
                  </a:lnTo>
                  <a:lnTo>
                    <a:pt x="108" y="156"/>
                  </a:lnTo>
                  <a:lnTo>
                    <a:pt x="114" y="150"/>
                  </a:lnTo>
                  <a:lnTo>
                    <a:pt x="120" y="150"/>
                  </a:lnTo>
                  <a:lnTo>
                    <a:pt x="120" y="132"/>
                  </a:lnTo>
                  <a:lnTo>
                    <a:pt x="138" y="126"/>
                  </a:lnTo>
                  <a:lnTo>
                    <a:pt x="138" y="150"/>
                  </a:lnTo>
                  <a:lnTo>
                    <a:pt x="144" y="168"/>
                  </a:lnTo>
                  <a:lnTo>
                    <a:pt x="144" y="180"/>
                  </a:lnTo>
                  <a:lnTo>
                    <a:pt x="150" y="192"/>
                  </a:lnTo>
                  <a:lnTo>
                    <a:pt x="156" y="198"/>
                  </a:lnTo>
                  <a:lnTo>
                    <a:pt x="162" y="198"/>
                  </a:lnTo>
                  <a:lnTo>
                    <a:pt x="180" y="192"/>
                  </a:lnTo>
                  <a:lnTo>
                    <a:pt x="198" y="174"/>
                  </a:lnTo>
                  <a:lnTo>
                    <a:pt x="204" y="174"/>
                  </a:lnTo>
                  <a:lnTo>
                    <a:pt x="198" y="168"/>
                  </a:lnTo>
                  <a:lnTo>
                    <a:pt x="186" y="162"/>
                  </a:lnTo>
                  <a:lnTo>
                    <a:pt x="180" y="150"/>
                  </a:lnTo>
                  <a:lnTo>
                    <a:pt x="174" y="144"/>
                  </a:lnTo>
                  <a:lnTo>
                    <a:pt x="168" y="132"/>
                  </a:lnTo>
                  <a:lnTo>
                    <a:pt x="162" y="126"/>
                  </a:lnTo>
                  <a:lnTo>
                    <a:pt x="186" y="102"/>
                  </a:lnTo>
                  <a:lnTo>
                    <a:pt x="222" y="84"/>
                  </a:lnTo>
                  <a:lnTo>
                    <a:pt x="228" y="72"/>
                  </a:lnTo>
                  <a:lnTo>
                    <a:pt x="246" y="54"/>
                  </a:lnTo>
                  <a:lnTo>
                    <a:pt x="258" y="48"/>
                  </a:lnTo>
                  <a:lnTo>
                    <a:pt x="276" y="54"/>
                  </a:lnTo>
                  <a:lnTo>
                    <a:pt x="288" y="60"/>
                  </a:lnTo>
                  <a:lnTo>
                    <a:pt x="306" y="66"/>
                  </a:lnTo>
                  <a:close/>
                </a:path>
              </a:pathLst>
            </a:custGeom>
            <a:solidFill>
              <a:srgbClr val="0062AE"/>
            </a:solidFill>
            <a:ln w="3175" algn="ctr">
              <a:solidFill>
                <a:srgbClr val="A1ADB8"/>
              </a:solidFill>
              <a:round/>
              <a:headEnd/>
              <a:tailEnd/>
            </a:ln>
            <a:effec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dirty="0">
                <a:solidFill>
                  <a:prstClr val="black"/>
                </a:solidFill>
                <a:cs typeface="Calibri" pitchFamily="34" charset="0"/>
              </a:endParaRPr>
            </a:p>
          </p:txBody>
        </p:sp>
        <p:sp>
          <p:nvSpPr>
            <p:cNvPr id="48" name="Newfoundland" descr="© INSCALE GmbH, 05.05.2010&#10;http://www.presentationload.com/">
              <a:extLst>
                <a:ext uri="{FF2B5EF4-FFF2-40B4-BE49-F238E27FC236}">
                  <a16:creationId xmlns:a16="http://schemas.microsoft.com/office/drawing/2014/main" id="{E901EE63-6278-61AB-6952-300781B9A921}"/>
                </a:ext>
              </a:extLst>
            </p:cNvPr>
            <p:cNvSpPr>
              <a:spLocks/>
            </p:cNvSpPr>
            <p:nvPr/>
          </p:nvSpPr>
          <p:spPr bwMode="gray">
            <a:xfrm>
              <a:off x="2788093" y="2746907"/>
              <a:ext cx="171450" cy="155575"/>
            </a:xfrm>
            <a:custGeom>
              <a:avLst/>
              <a:gdLst>
                <a:gd name="T0" fmla="*/ 2147483647 w 426"/>
                <a:gd name="T1" fmla="*/ 2147483647 h 384"/>
                <a:gd name="T2" fmla="*/ 2147483647 w 426"/>
                <a:gd name="T3" fmla="*/ 2147483647 h 384"/>
                <a:gd name="T4" fmla="*/ 2147483647 w 426"/>
                <a:gd name="T5" fmla="*/ 0 h 384"/>
                <a:gd name="T6" fmla="*/ 2147483647 w 426"/>
                <a:gd name="T7" fmla="*/ 2147483647 h 384"/>
                <a:gd name="T8" fmla="*/ 2147483647 w 426"/>
                <a:gd name="T9" fmla="*/ 2147483647 h 384"/>
                <a:gd name="T10" fmla="*/ 2147483647 w 426"/>
                <a:gd name="T11" fmla="*/ 2147483647 h 384"/>
                <a:gd name="T12" fmla="*/ 2147483647 w 426"/>
                <a:gd name="T13" fmla="*/ 2147483647 h 384"/>
                <a:gd name="T14" fmla="*/ 2147483647 w 426"/>
                <a:gd name="T15" fmla="*/ 2147483647 h 384"/>
                <a:gd name="T16" fmla="*/ 2147483647 w 426"/>
                <a:gd name="T17" fmla="*/ 2147483647 h 384"/>
                <a:gd name="T18" fmla="*/ 2147483647 w 426"/>
                <a:gd name="T19" fmla="*/ 2147483647 h 384"/>
                <a:gd name="T20" fmla="*/ 2147483647 w 426"/>
                <a:gd name="T21" fmla="*/ 2147483647 h 384"/>
                <a:gd name="T22" fmla="*/ 2147483647 w 426"/>
                <a:gd name="T23" fmla="*/ 2147483647 h 384"/>
                <a:gd name="T24" fmla="*/ 2147483647 w 426"/>
                <a:gd name="T25" fmla="*/ 2147483647 h 384"/>
                <a:gd name="T26" fmla="*/ 2147483647 w 426"/>
                <a:gd name="T27" fmla="*/ 2147483647 h 384"/>
                <a:gd name="T28" fmla="*/ 2147483647 w 426"/>
                <a:gd name="T29" fmla="*/ 2147483647 h 384"/>
                <a:gd name="T30" fmla="*/ 2147483647 w 426"/>
                <a:gd name="T31" fmla="*/ 2147483647 h 384"/>
                <a:gd name="T32" fmla="*/ 2147483647 w 426"/>
                <a:gd name="T33" fmla="*/ 2147483647 h 384"/>
                <a:gd name="T34" fmla="*/ 2147483647 w 426"/>
                <a:gd name="T35" fmla="*/ 2147483647 h 384"/>
                <a:gd name="T36" fmla="*/ 2147483647 w 426"/>
                <a:gd name="T37" fmla="*/ 2147483647 h 384"/>
                <a:gd name="T38" fmla="*/ 2147483647 w 426"/>
                <a:gd name="T39" fmla="*/ 2147483647 h 384"/>
                <a:gd name="T40" fmla="*/ 2147483647 w 426"/>
                <a:gd name="T41" fmla="*/ 2147483647 h 384"/>
                <a:gd name="T42" fmla="*/ 2147483647 w 426"/>
                <a:gd name="T43" fmla="*/ 2147483647 h 384"/>
                <a:gd name="T44" fmla="*/ 2147483647 w 426"/>
                <a:gd name="T45" fmla="*/ 2147483647 h 384"/>
                <a:gd name="T46" fmla="*/ 2147483647 w 426"/>
                <a:gd name="T47" fmla="*/ 2147483647 h 384"/>
                <a:gd name="T48" fmla="*/ 2147483647 w 426"/>
                <a:gd name="T49" fmla="*/ 2147483647 h 384"/>
                <a:gd name="T50" fmla="*/ 2147483647 w 426"/>
                <a:gd name="T51" fmla="*/ 2147483647 h 384"/>
                <a:gd name="T52" fmla="*/ 2147483647 w 426"/>
                <a:gd name="T53" fmla="*/ 2147483647 h 384"/>
                <a:gd name="T54" fmla="*/ 2147483647 w 426"/>
                <a:gd name="T55" fmla="*/ 2147483647 h 384"/>
                <a:gd name="T56" fmla="*/ 2147483647 w 426"/>
                <a:gd name="T57" fmla="*/ 2147483647 h 384"/>
                <a:gd name="T58" fmla="*/ 2147483647 w 426"/>
                <a:gd name="T59" fmla="*/ 2147483647 h 384"/>
                <a:gd name="T60" fmla="*/ 2147483647 w 426"/>
                <a:gd name="T61" fmla="*/ 2147483647 h 384"/>
                <a:gd name="T62" fmla="*/ 2147483647 w 426"/>
                <a:gd name="T63" fmla="*/ 2147483647 h 384"/>
                <a:gd name="T64" fmla="*/ 2147483647 w 426"/>
                <a:gd name="T65" fmla="*/ 2147483647 h 384"/>
                <a:gd name="T66" fmla="*/ 2147483647 w 426"/>
                <a:gd name="T67" fmla="*/ 2147483647 h 384"/>
                <a:gd name="T68" fmla="*/ 2147483647 w 426"/>
                <a:gd name="T69" fmla="*/ 2147483647 h 384"/>
                <a:gd name="T70" fmla="*/ 2147483647 w 426"/>
                <a:gd name="T71" fmla="*/ 2147483647 h 384"/>
                <a:gd name="T72" fmla="*/ 2147483647 w 426"/>
                <a:gd name="T73" fmla="*/ 2147483647 h 384"/>
                <a:gd name="T74" fmla="*/ 2147483647 w 426"/>
                <a:gd name="T75" fmla="*/ 2147483647 h 384"/>
                <a:gd name="T76" fmla="*/ 2147483647 w 426"/>
                <a:gd name="T77" fmla="*/ 2147483647 h 384"/>
                <a:gd name="T78" fmla="*/ 2147483647 w 426"/>
                <a:gd name="T79" fmla="*/ 2147483647 h 384"/>
                <a:gd name="T80" fmla="*/ 2147483647 w 426"/>
                <a:gd name="T81" fmla="*/ 2147483647 h 384"/>
                <a:gd name="T82" fmla="*/ 2147483647 w 426"/>
                <a:gd name="T83" fmla="*/ 2147483647 h 384"/>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426"/>
                <a:gd name="T127" fmla="*/ 0 h 384"/>
                <a:gd name="T128" fmla="*/ 426 w 426"/>
                <a:gd name="T129" fmla="*/ 384 h 384"/>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426" h="384">
                  <a:moveTo>
                    <a:pt x="258" y="18"/>
                  </a:moveTo>
                  <a:lnTo>
                    <a:pt x="270" y="12"/>
                  </a:lnTo>
                  <a:lnTo>
                    <a:pt x="276" y="12"/>
                  </a:lnTo>
                  <a:lnTo>
                    <a:pt x="294" y="6"/>
                  </a:lnTo>
                  <a:lnTo>
                    <a:pt x="306" y="0"/>
                  </a:lnTo>
                  <a:lnTo>
                    <a:pt x="330" y="0"/>
                  </a:lnTo>
                  <a:lnTo>
                    <a:pt x="342" y="6"/>
                  </a:lnTo>
                  <a:lnTo>
                    <a:pt x="342" y="18"/>
                  </a:lnTo>
                  <a:lnTo>
                    <a:pt x="336" y="24"/>
                  </a:lnTo>
                  <a:lnTo>
                    <a:pt x="312" y="42"/>
                  </a:lnTo>
                  <a:lnTo>
                    <a:pt x="312" y="48"/>
                  </a:lnTo>
                  <a:lnTo>
                    <a:pt x="306" y="54"/>
                  </a:lnTo>
                  <a:lnTo>
                    <a:pt x="300" y="72"/>
                  </a:lnTo>
                  <a:lnTo>
                    <a:pt x="276" y="96"/>
                  </a:lnTo>
                  <a:lnTo>
                    <a:pt x="258" y="102"/>
                  </a:lnTo>
                  <a:lnTo>
                    <a:pt x="246" y="102"/>
                  </a:lnTo>
                  <a:lnTo>
                    <a:pt x="210" y="150"/>
                  </a:lnTo>
                  <a:lnTo>
                    <a:pt x="210" y="174"/>
                  </a:lnTo>
                  <a:lnTo>
                    <a:pt x="234" y="156"/>
                  </a:lnTo>
                  <a:lnTo>
                    <a:pt x="264" y="108"/>
                  </a:lnTo>
                  <a:lnTo>
                    <a:pt x="282" y="126"/>
                  </a:lnTo>
                  <a:lnTo>
                    <a:pt x="306" y="138"/>
                  </a:lnTo>
                  <a:lnTo>
                    <a:pt x="294" y="168"/>
                  </a:lnTo>
                  <a:lnTo>
                    <a:pt x="324" y="168"/>
                  </a:lnTo>
                  <a:lnTo>
                    <a:pt x="330" y="192"/>
                  </a:lnTo>
                  <a:lnTo>
                    <a:pt x="384" y="162"/>
                  </a:lnTo>
                  <a:lnTo>
                    <a:pt x="402" y="174"/>
                  </a:lnTo>
                  <a:lnTo>
                    <a:pt x="396" y="180"/>
                  </a:lnTo>
                  <a:lnTo>
                    <a:pt x="390" y="192"/>
                  </a:lnTo>
                  <a:lnTo>
                    <a:pt x="378" y="204"/>
                  </a:lnTo>
                  <a:lnTo>
                    <a:pt x="372" y="204"/>
                  </a:lnTo>
                  <a:lnTo>
                    <a:pt x="384" y="204"/>
                  </a:lnTo>
                  <a:lnTo>
                    <a:pt x="396" y="210"/>
                  </a:lnTo>
                  <a:lnTo>
                    <a:pt x="408" y="210"/>
                  </a:lnTo>
                  <a:lnTo>
                    <a:pt x="408" y="216"/>
                  </a:lnTo>
                  <a:lnTo>
                    <a:pt x="396" y="240"/>
                  </a:lnTo>
                  <a:lnTo>
                    <a:pt x="384" y="252"/>
                  </a:lnTo>
                  <a:lnTo>
                    <a:pt x="378" y="264"/>
                  </a:lnTo>
                  <a:lnTo>
                    <a:pt x="366" y="276"/>
                  </a:lnTo>
                  <a:lnTo>
                    <a:pt x="360" y="288"/>
                  </a:lnTo>
                  <a:lnTo>
                    <a:pt x="354" y="294"/>
                  </a:lnTo>
                  <a:lnTo>
                    <a:pt x="390" y="294"/>
                  </a:lnTo>
                  <a:lnTo>
                    <a:pt x="354" y="312"/>
                  </a:lnTo>
                  <a:lnTo>
                    <a:pt x="384" y="312"/>
                  </a:lnTo>
                  <a:lnTo>
                    <a:pt x="420" y="300"/>
                  </a:lnTo>
                  <a:lnTo>
                    <a:pt x="426" y="324"/>
                  </a:lnTo>
                  <a:lnTo>
                    <a:pt x="360" y="384"/>
                  </a:lnTo>
                  <a:lnTo>
                    <a:pt x="318" y="378"/>
                  </a:lnTo>
                  <a:lnTo>
                    <a:pt x="336" y="354"/>
                  </a:lnTo>
                  <a:lnTo>
                    <a:pt x="306" y="360"/>
                  </a:lnTo>
                  <a:lnTo>
                    <a:pt x="300" y="348"/>
                  </a:lnTo>
                  <a:lnTo>
                    <a:pt x="228" y="360"/>
                  </a:lnTo>
                  <a:lnTo>
                    <a:pt x="192" y="354"/>
                  </a:lnTo>
                  <a:lnTo>
                    <a:pt x="186" y="348"/>
                  </a:lnTo>
                  <a:lnTo>
                    <a:pt x="228" y="336"/>
                  </a:lnTo>
                  <a:lnTo>
                    <a:pt x="234" y="330"/>
                  </a:lnTo>
                  <a:lnTo>
                    <a:pt x="234" y="324"/>
                  </a:lnTo>
                  <a:lnTo>
                    <a:pt x="228" y="324"/>
                  </a:lnTo>
                  <a:lnTo>
                    <a:pt x="222" y="318"/>
                  </a:lnTo>
                  <a:lnTo>
                    <a:pt x="198" y="318"/>
                  </a:lnTo>
                  <a:lnTo>
                    <a:pt x="162" y="312"/>
                  </a:lnTo>
                  <a:lnTo>
                    <a:pt x="126" y="300"/>
                  </a:lnTo>
                  <a:lnTo>
                    <a:pt x="96" y="294"/>
                  </a:lnTo>
                  <a:lnTo>
                    <a:pt x="78" y="294"/>
                  </a:lnTo>
                  <a:lnTo>
                    <a:pt x="72" y="300"/>
                  </a:lnTo>
                  <a:lnTo>
                    <a:pt x="48" y="300"/>
                  </a:lnTo>
                  <a:lnTo>
                    <a:pt x="36" y="306"/>
                  </a:lnTo>
                  <a:lnTo>
                    <a:pt x="24" y="306"/>
                  </a:lnTo>
                  <a:lnTo>
                    <a:pt x="12" y="300"/>
                  </a:lnTo>
                  <a:lnTo>
                    <a:pt x="6" y="294"/>
                  </a:lnTo>
                  <a:lnTo>
                    <a:pt x="18" y="282"/>
                  </a:lnTo>
                  <a:lnTo>
                    <a:pt x="24" y="282"/>
                  </a:lnTo>
                  <a:lnTo>
                    <a:pt x="30" y="276"/>
                  </a:lnTo>
                  <a:lnTo>
                    <a:pt x="42" y="276"/>
                  </a:lnTo>
                  <a:lnTo>
                    <a:pt x="30" y="276"/>
                  </a:lnTo>
                  <a:lnTo>
                    <a:pt x="12" y="270"/>
                  </a:lnTo>
                  <a:lnTo>
                    <a:pt x="0" y="258"/>
                  </a:lnTo>
                  <a:lnTo>
                    <a:pt x="6" y="252"/>
                  </a:lnTo>
                  <a:lnTo>
                    <a:pt x="18" y="252"/>
                  </a:lnTo>
                  <a:lnTo>
                    <a:pt x="54" y="234"/>
                  </a:lnTo>
                  <a:lnTo>
                    <a:pt x="60" y="228"/>
                  </a:lnTo>
                  <a:lnTo>
                    <a:pt x="66" y="228"/>
                  </a:lnTo>
                  <a:lnTo>
                    <a:pt x="204" y="90"/>
                  </a:lnTo>
                  <a:lnTo>
                    <a:pt x="258" y="18"/>
                  </a:lnTo>
                  <a:close/>
                </a:path>
              </a:pathLst>
            </a:custGeom>
            <a:solidFill>
              <a:srgbClr val="0062AE"/>
            </a:solidFill>
            <a:ln w="3175" algn="ctr">
              <a:solidFill>
                <a:srgbClr val="A1ADB8"/>
              </a:solidFill>
              <a:round/>
              <a:headEnd/>
              <a:tailEnd/>
            </a:ln>
            <a:effec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dirty="0">
                <a:solidFill>
                  <a:prstClr val="black"/>
                </a:solidFill>
                <a:cs typeface="Calibri" pitchFamily="34" charset="0"/>
              </a:endParaRPr>
            </a:p>
          </p:txBody>
        </p:sp>
        <p:sp>
          <p:nvSpPr>
            <p:cNvPr id="49" name="Jamaica" descr="© INSCALE GmbH, 05.05.2010&#10;http://www.presentationload.com/">
              <a:extLst>
                <a:ext uri="{FF2B5EF4-FFF2-40B4-BE49-F238E27FC236}">
                  <a16:creationId xmlns:a16="http://schemas.microsoft.com/office/drawing/2014/main" id="{AF5EA212-15AA-ECF0-3B6F-614A9D6008B0}"/>
                </a:ext>
              </a:extLst>
            </p:cNvPr>
            <p:cNvSpPr>
              <a:spLocks/>
            </p:cNvSpPr>
            <p:nvPr/>
          </p:nvSpPr>
          <p:spPr bwMode="gray">
            <a:xfrm>
              <a:off x="2038793" y="3813707"/>
              <a:ext cx="61913" cy="20638"/>
            </a:xfrm>
            <a:custGeom>
              <a:avLst/>
              <a:gdLst>
                <a:gd name="T0" fmla="*/ 2147483647 w 156"/>
                <a:gd name="T1" fmla="*/ 2147483647 h 54"/>
                <a:gd name="T2" fmla="*/ 2147483647 w 156"/>
                <a:gd name="T3" fmla="*/ 2147483647 h 54"/>
                <a:gd name="T4" fmla="*/ 2147483647 w 156"/>
                <a:gd name="T5" fmla="*/ 2147483647 h 54"/>
                <a:gd name="T6" fmla="*/ 2147483647 w 156"/>
                <a:gd name="T7" fmla="*/ 2147483647 h 54"/>
                <a:gd name="T8" fmla="*/ 2147483647 w 156"/>
                <a:gd name="T9" fmla="*/ 2147483647 h 54"/>
                <a:gd name="T10" fmla="*/ 2147483647 w 156"/>
                <a:gd name="T11" fmla="*/ 2147483647 h 54"/>
                <a:gd name="T12" fmla="*/ 2147483647 w 156"/>
                <a:gd name="T13" fmla="*/ 2147483647 h 54"/>
                <a:gd name="T14" fmla="*/ 2147483647 w 156"/>
                <a:gd name="T15" fmla="*/ 2147483647 h 54"/>
                <a:gd name="T16" fmla="*/ 2147483647 w 156"/>
                <a:gd name="T17" fmla="*/ 0 h 54"/>
                <a:gd name="T18" fmla="*/ 2147483647 w 156"/>
                <a:gd name="T19" fmla="*/ 0 h 54"/>
                <a:gd name="T20" fmla="*/ 2147483647 w 156"/>
                <a:gd name="T21" fmla="*/ 2147483647 h 54"/>
                <a:gd name="T22" fmla="*/ 0 w 156"/>
                <a:gd name="T23" fmla="*/ 2147483647 h 54"/>
                <a:gd name="T24" fmla="*/ 2147483647 w 156"/>
                <a:gd name="T25" fmla="*/ 2147483647 h 54"/>
                <a:gd name="T26" fmla="*/ 2147483647 w 156"/>
                <a:gd name="T27" fmla="*/ 2147483647 h 54"/>
                <a:gd name="T28" fmla="*/ 2147483647 w 156"/>
                <a:gd name="T29" fmla="*/ 2147483647 h 54"/>
                <a:gd name="T30" fmla="*/ 2147483647 w 156"/>
                <a:gd name="T31" fmla="*/ 2147483647 h 54"/>
                <a:gd name="T32" fmla="*/ 2147483647 w 156"/>
                <a:gd name="T33" fmla="*/ 2147483647 h 54"/>
                <a:gd name="T34" fmla="*/ 2147483647 w 156"/>
                <a:gd name="T35" fmla="*/ 2147483647 h 54"/>
                <a:gd name="T36" fmla="*/ 2147483647 w 156"/>
                <a:gd name="T37" fmla="*/ 2147483647 h 5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56"/>
                <a:gd name="T58" fmla="*/ 0 h 54"/>
                <a:gd name="T59" fmla="*/ 156 w 156"/>
                <a:gd name="T60" fmla="*/ 54 h 5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56" h="54">
                  <a:moveTo>
                    <a:pt x="108" y="54"/>
                  </a:moveTo>
                  <a:lnTo>
                    <a:pt x="114" y="36"/>
                  </a:lnTo>
                  <a:lnTo>
                    <a:pt x="156" y="48"/>
                  </a:lnTo>
                  <a:lnTo>
                    <a:pt x="156" y="42"/>
                  </a:lnTo>
                  <a:lnTo>
                    <a:pt x="150" y="36"/>
                  </a:lnTo>
                  <a:lnTo>
                    <a:pt x="144" y="24"/>
                  </a:lnTo>
                  <a:lnTo>
                    <a:pt x="126" y="6"/>
                  </a:lnTo>
                  <a:lnTo>
                    <a:pt x="84" y="6"/>
                  </a:lnTo>
                  <a:lnTo>
                    <a:pt x="66" y="0"/>
                  </a:lnTo>
                  <a:lnTo>
                    <a:pt x="24" y="0"/>
                  </a:lnTo>
                  <a:lnTo>
                    <a:pt x="12" y="6"/>
                  </a:lnTo>
                  <a:lnTo>
                    <a:pt x="0" y="6"/>
                  </a:lnTo>
                  <a:lnTo>
                    <a:pt x="6" y="18"/>
                  </a:lnTo>
                  <a:lnTo>
                    <a:pt x="18" y="24"/>
                  </a:lnTo>
                  <a:lnTo>
                    <a:pt x="24" y="36"/>
                  </a:lnTo>
                  <a:lnTo>
                    <a:pt x="36" y="42"/>
                  </a:lnTo>
                  <a:lnTo>
                    <a:pt x="60" y="42"/>
                  </a:lnTo>
                  <a:lnTo>
                    <a:pt x="78" y="48"/>
                  </a:lnTo>
                  <a:lnTo>
                    <a:pt x="108" y="54"/>
                  </a:lnTo>
                  <a:close/>
                </a:path>
              </a:pathLst>
            </a:custGeom>
            <a:solidFill>
              <a:schemeClr val="bg1">
                <a:lumMod val="95000"/>
              </a:schemeClr>
            </a:solidFill>
            <a:ln w="3175" algn="ctr">
              <a:solidFill>
                <a:srgbClr val="A1ADB8"/>
              </a:solidFill>
              <a:round/>
              <a:headEnd/>
              <a:tailEnd/>
            </a:ln>
            <a:effec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dirty="0">
                <a:solidFill>
                  <a:prstClr val="black"/>
                </a:solidFill>
                <a:cs typeface="Calibri" pitchFamily="34" charset="0"/>
              </a:endParaRPr>
            </a:p>
          </p:txBody>
        </p:sp>
        <p:sp>
          <p:nvSpPr>
            <p:cNvPr id="50" name="Haiti" descr="© INSCALE GmbH, 05.05.2010&#10;http://www.presentationload.com/">
              <a:extLst>
                <a:ext uri="{FF2B5EF4-FFF2-40B4-BE49-F238E27FC236}">
                  <a16:creationId xmlns:a16="http://schemas.microsoft.com/office/drawing/2014/main" id="{D713FBDF-54EF-ADAC-F848-D548F67C97CA}"/>
                </a:ext>
              </a:extLst>
            </p:cNvPr>
            <p:cNvSpPr>
              <a:spLocks/>
            </p:cNvSpPr>
            <p:nvPr/>
          </p:nvSpPr>
          <p:spPr bwMode="gray">
            <a:xfrm>
              <a:off x="2157856" y="3764495"/>
              <a:ext cx="79375" cy="63500"/>
            </a:xfrm>
            <a:custGeom>
              <a:avLst/>
              <a:gdLst>
                <a:gd name="T0" fmla="*/ 2147483647 w 198"/>
                <a:gd name="T1" fmla="*/ 2147483647 h 156"/>
                <a:gd name="T2" fmla="*/ 2147483647 w 198"/>
                <a:gd name="T3" fmla="*/ 2147483647 h 156"/>
                <a:gd name="T4" fmla="*/ 2147483647 w 198"/>
                <a:gd name="T5" fmla="*/ 2147483647 h 156"/>
                <a:gd name="T6" fmla="*/ 2147483647 w 198"/>
                <a:gd name="T7" fmla="*/ 2147483647 h 156"/>
                <a:gd name="T8" fmla="*/ 2147483647 w 198"/>
                <a:gd name="T9" fmla="*/ 2147483647 h 156"/>
                <a:gd name="T10" fmla="*/ 2147483647 w 198"/>
                <a:gd name="T11" fmla="*/ 2147483647 h 156"/>
                <a:gd name="T12" fmla="*/ 2147483647 w 198"/>
                <a:gd name="T13" fmla="*/ 2147483647 h 156"/>
                <a:gd name="T14" fmla="*/ 2147483647 w 198"/>
                <a:gd name="T15" fmla="*/ 2147483647 h 156"/>
                <a:gd name="T16" fmla="*/ 2147483647 w 198"/>
                <a:gd name="T17" fmla="*/ 2147483647 h 156"/>
                <a:gd name="T18" fmla="*/ 2147483647 w 198"/>
                <a:gd name="T19" fmla="*/ 2147483647 h 156"/>
                <a:gd name="T20" fmla="*/ 2147483647 w 198"/>
                <a:gd name="T21" fmla="*/ 2147483647 h 156"/>
                <a:gd name="T22" fmla="*/ 2147483647 w 198"/>
                <a:gd name="T23" fmla="*/ 2147483647 h 156"/>
                <a:gd name="T24" fmla="*/ 2147483647 w 198"/>
                <a:gd name="T25" fmla="*/ 2147483647 h 156"/>
                <a:gd name="T26" fmla="*/ 2147483647 w 198"/>
                <a:gd name="T27" fmla="*/ 2147483647 h 156"/>
                <a:gd name="T28" fmla="*/ 2147483647 w 198"/>
                <a:gd name="T29" fmla="*/ 2147483647 h 156"/>
                <a:gd name="T30" fmla="*/ 2147483647 w 198"/>
                <a:gd name="T31" fmla="*/ 2147483647 h 156"/>
                <a:gd name="T32" fmla="*/ 2147483647 w 198"/>
                <a:gd name="T33" fmla="*/ 2147483647 h 156"/>
                <a:gd name="T34" fmla="*/ 2147483647 w 198"/>
                <a:gd name="T35" fmla="*/ 0 h 156"/>
                <a:gd name="T36" fmla="*/ 2147483647 w 198"/>
                <a:gd name="T37" fmla="*/ 0 h 156"/>
                <a:gd name="T38" fmla="*/ 2147483647 w 198"/>
                <a:gd name="T39" fmla="*/ 2147483647 h 156"/>
                <a:gd name="T40" fmla="*/ 2147483647 w 198"/>
                <a:gd name="T41" fmla="*/ 2147483647 h 156"/>
                <a:gd name="T42" fmla="*/ 2147483647 w 198"/>
                <a:gd name="T43" fmla="*/ 2147483647 h 156"/>
                <a:gd name="T44" fmla="*/ 2147483647 w 198"/>
                <a:gd name="T45" fmla="*/ 2147483647 h 156"/>
                <a:gd name="T46" fmla="*/ 2147483647 w 198"/>
                <a:gd name="T47" fmla="*/ 2147483647 h 156"/>
                <a:gd name="T48" fmla="*/ 2147483647 w 198"/>
                <a:gd name="T49" fmla="*/ 2147483647 h 156"/>
                <a:gd name="T50" fmla="*/ 2147483647 w 198"/>
                <a:gd name="T51" fmla="*/ 2147483647 h 156"/>
                <a:gd name="T52" fmla="*/ 2147483647 w 198"/>
                <a:gd name="T53" fmla="*/ 2147483647 h 156"/>
                <a:gd name="T54" fmla="*/ 2147483647 w 198"/>
                <a:gd name="T55" fmla="*/ 2147483647 h 156"/>
                <a:gd name="T56" fmla="*/ 2147483647 w 198"/>
                <a:gd name="T57" fmla="*/ 2147483647 h 156"/>
                <a:gd name="T58" fmla="*/ 2147483647 w 198"/>
                <a:gd name="T59" fmla="*/ 2147483647 h 156"/>
                <a:gd name="T60" fmla="*/ 2147483647 w 198"/>
                <a:gd name="T61" fmla="*/ 2147483647 h 156"/>
                <a:gd name="T62" fmla="*/ 2147483647 w 198"/>
                <a:gd name="T63" fmla="*/ 2147483647 h 156"/>
                <a:gd name="T64" fmla="*/ 2147483647 w 198"/>
                <a:gd name="T65" fmla="*/ 2147483647 h 156"/>
                <a:gd name="T66" fmla="*/ 2147483647 w 198"/>
                <a:gd name="T67" fmla="*/ 2147483647 h 156"/>
                <a:gd name="T68" fmla="*/ 2147483647 w 198"/>
                <a:gd name="T69" fmla="*/ 2147483647 h 156"/>
                <a:gd name="T70" fmla="*/ 2147483647 w 198"/>
                <a:gd name="T71" fmla="*/ 2147483647 h 156"/>
                <a:gd name="T72" fmla="*/ 2147483647 w 198"/>
                <a:gd name="T73" fmla="*/ 2147483647 h 156"/>
                <a:gd name="T74" fmla="*/ 2147483647 w 198"/>
                <a:gd name="T75" fmla="*/ 2147483647 h 156"/>
                <a:gd name="T76" fmla="*/ 2147483647 w 198"/>
                <a:gd name="T77" fmla="*/ 2147483647 h 156"/>
                <a:gd name="T78" fmla="*/ 2147483647 w 198"/>
                <a:gd name="T79" fmla="*/ 2147483647 h 156"/>
                <a:gd name="T80" fmla="*/ 2147483647 w 198"/>
                <a:gd name="T81" fmla="*/ 2147483647 h 156"/>
                <a:gd name="T82" fmla="*/ 0 w 198"/>
                <a:gd name="T83" fmla="*/ 2147483647 h 156"/>
                <a:gd name="T84" fmla="*/ 0 w 198"/>
                <a:gd name="T85" fmla="*/ 2147483647 h 156"/>
                <a:gd name="T86" fmla="*/ 2147483647 w 198"/>
                <a:gd name="T87" fmla="*/ 2147483647 h 156"/>
                <a:gd name="T88" fmla="*/ 2147483647 w 198"/>
                <a:gd name="T89" fmla="*/ 2147483647 h 156"/>
                <a:gd name="T90" fmla="*/ 2147483647 w 198"/>
                <a:gd name="T91" fmla="*/ 2147483647 h 156"/>
                <a:gd name="T92" fmla="*/ 2147483647 w 198"/>
                <a:gd name="T93" fmla="*/ 2147483647 h 156"/>
                <a:gd name="T94" fmla="*/ 2147483647 w 198"/>
                <a:gd name="T95" fmla="*/ 2147483647 h 156"/>
                <a:gd name="T96" fmla="*/ 2147483647 w 198"/>
                <a:gd name="T97" fmla="*/ 2147483647 h 156"/>
                <a:gd name="T98" fmla="*/ 2147483647 w 198"/>
                <a:gd name="T99" fmla="*/ 2147483647 h 156"/>
                <a:gd name="T100" fmla="*/ 2147483647 w 198"/>
                <a:gd name="T101" fmla="*/ 2147483647 h 156"/>
                <a:gd name="T102" fmla="*/ 2147483647 w 198"/>
                <a:gd name="T103" fmla="*/ 2147483647 h 156"/>
                <a:gd name="T104" fmla="*/ 2147483647 w 198"/>
                <a:gd name="T105" fmla="*/ 2147483647 h 156"/>
                <a:gd name="T106" fmla="*/ 2147483647 w 198"/>
                <a:gd name="T107" fmla="*/ 2147483647 h 156"/>
                <a:gd name="T108" fmla="*/ 2147483647 w 198"/>
                <a:gd name="T109" fmla="*/ 2147483647 h 156"/>
                <a:gd name="T110" fmla="*/ 2147483647 w 198"/>
                <a:gd name="T111" fmla="*/ 2147483647 h 156"/>
                <a:gd name="T112" fmla="*/ 2147483647 w 198"/>
                <a:gd name="T113" fmla="*/ 2147483647 h 15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98"/>
                <a:gd name="T172" fmla="*/ 0 h 156"/>
                <a:gd name="T173" fmla="*/ 198 w 198"/>
                <a:gd name="T174" fmla="*/ 156 h 15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98" h="156">
                  <a:moveTo>
                    <a:pt x="168" y="114"/>
                  </a:moveTo>
                  <a:lnTo>
                    <a:pt x="168" y="108"/>
                  </a:lnTo>
                  <a:lnTo>
                    <a:pt x="174" y="102"/>
                  </a:lnTo>
                  <a:lnTo>
                    <a:pt x="180" y="90"/>
                  </a:lnTo>
                  <a:lnTo>
                    <a:pt x="180" y="78"/>
                  </a:lnTo>
                  <a:lnTo>
                    <a:pt x="186" y="72"/>
                  </a:lnTo>
                  <a:lnTo>
                    <a:pt x="192" y="60"/>
                  </a:lnTo>
                  <a:lnTo>
                    <a:pt x="198" y="54"/>
                  </a:lnTo>
                  <a:lnTo>
                    <a:pt x="198" y="42"/>
                  </a:lnTo>
                  <a:lnTo>
                    <a:pt x="186" y="6"/>
                  </a:lnTo>
                  <a:lnTo>
                    <a:pt x="180" y="12"/>
                  </a:lnTo>
                  <a:lnTo>
                    <a:pt x="180" y="18"/>
                  </a:lnTo>
                  <a:lnTo>
                    <a:pt x="174" y="18"/>
                  </a:lnTo>
                  <a:lnTo>
                    <a:pt x="168" y="12"/>
                  </a:lnTo>
                  <a:lnTo>
                    <a:pt x="156" y="12"/>
                  </a:lnTo>
                  <a:lnTo>
                    <a:pt x="144" y="6"/>
                  </a:lnTo>
                  <a:lnTo>
                    <a:pt x="126" y="6"/>
                  </a:lnTo>
                  <a:lnTo>
                    <a:pt x="114" y="0"/>
                  </a:lnTo>
                  <a:lnTo>
                    <a:pt x="84" y="0"/>
                  </a:lnTo>
                  <a:lnTo>
                    <a:pt x="72" y="6"/>
                  </a:lnTo>
                  <a:lnTo>
                    <a:pt x="66" y="12"/>
                  </a:lnTo>
                  <a:lnTo>
                    <a:pt x="66" y="18"/>
                  </a:lnTo>
                  <a:lnTo>
                    <a:pt x="72" y="24"/>
                  </a:lnTo>
                  <a:lnTo>
                    <a:pt x="108" y="24"/>
                  </a:lnTo>
                  <a:lnTo>
                    <a:pt x="114" y="30"/>
                  </a:lnTo>
                  <a:lnTo>
                    <a:pt x="120" y="42"/>
                  </a:lnTo>
                  <a:lnTo>
                    <a:pt x="126" y="48"/>
                  </a:lnTo>
                  <a:lnTo>
                    <a:pt x="114" y="54"/>
                  </a:lnTo>
                  <a:lnTo>
                    <a:pt x="108" y="60"/>
                  </a:lnTo>
                  <a:lnTo>
                    <a:pt x="108" y="72"/>
                  </a:lnTo>
                  <a:lnTo>
                    <a:pt x="114" y="84"/>
                  </a:lnTo>
                  <a:lnTo>
                    <a:pt x="114" y="96"/>
                  </a:lnTo>
                  <a:lnTo>
                    <a:pt x="120" y="102"/>
                  </a:lnTo>
                  <a:lnTo>
                    <a:pt x="114" y="108"/>
                  </a:lnTo>
                  <a:lnTo>
                    <a:pt x="96" y="108"/>
                  </a:lnTo>
                  <a:lnTo>
                    <a:pt x="78" y="102"/>
                  </a:lnTo>
                  <a:lnTo>
                    <a:pt x="66" y="102"/>
                  </a:lnTo>
                  <a:lnTo>
                    <a:pt x="54" y="96"/>
                  </a:lnTo>
                  <a:lnTo>
                    <a:pt x="36" y="96"/>
                  </a:lnTo>
                  <a:lnTo>
                    <a:pt x="24" y="102"/>
                  </a:lnTo>
                  <a:lnTo>
                    <a:pt x="6" y="102"/>
                  </a:lnTo>
                  <a:lnTo>
                    <a:pt x="0" y="108"/>
                  </a:lnTo>
                  <a:lnTo>
                    <a:pt x="0" y="114"/>
                  </a:lnTo>
                  <a:lnTo>
                    <a:pt x="6" y="120"/>
                  </a:lnTo>
                  <a:lnTo>
                    <a:pt x="12" y="132"/>
                  </a:lnTo>
                  <a:lnTo>
                    <a:pt x="24" y="138"/>
                  </a:lnTo>
                  <a:lnTo>
                    <a:pt x="30" y="150"/>
                  </a:lnTo>
                  <a:lnTo>
                    <a:pt x="36" y="156"/>
                  </a:lnTo>
                  <a:lnTo>
                    <a:pt x="42" y="156"/>
                  </a:lnTo>
                  <a:lnTo>
                    <a:pt x="48" y="150"/>
                  </a:lnTo>
                  <a:lnTo>
                    <a:pt x="54" y="138"/>
                  </a:lnTo>
                  <a:lnTo>
                    <a:pt x="60" y="132"/>
                  </a:lnTo>
                  <a:lnTo>
                    <a:pt x="138" y="132"/>
                  </a:lnTo>
                  <a:lnTo>
                    <a:pt x="156" y="126"/>
                  </a:lnTo>
                  <a:lnTo>
                    <a:pt x="168" y="126"/>
                  </a:lnTo>
                  <a:lnTo>
                    <a:pt x="180" y="144"/>
                  </a:lnTo>
                  <a:lnTo>
                    <a:pt x="168" y="114"/>
                  </a:lnTo>
                  <a:close/>
                </a:path>
              </a:pathLst>
            </a:custGeom>
            <a:solidFill>
              <a:schemeClr val="bg1">
                <a:lumMod val="95000"/>
              </a:schemeClr>
            </a:solidFill>
            <a:ln w="3175" algn="ctr">
              <a:solidFill>
                <a:srgbClr val="A1ADB8"/>
              </a:solidFill>
              <a:round/>
              <a:headEnd/>
              <a:tailEnd/>
            </a:ln>
            <a:effec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dirty="0">
                <a:solidFill>
                  <a:prstClr val="black"/>
                </a:solidFill>
                <a:cs typeface="Calibri" pitchFamily="34" charset="0"/>
              </a:endParaRPr>
            </a:p>
          </p:txBody>
        </p:sp>
        <p:sp>
          <p:nvSpPr>
            <p:cNvPr id="51" name="Guyane (French Guiana)" descr="© INSCALE GmbH, 05.05.2010&#10;http://www.presentationload.com/">
              <a:extLst>
                <a:ext uri="{FF2B5EF4-FFF2-40B4-BE49-F238E27FC236}">
                  <a16:creationId xmlns:a16="http://schemas.microsoft.com/office/drawing/2014/main" id="{D4DB2A8B-52F9-F4EA-B925-EB2BA38C9164}"/>
                </a:ext>
              </a:extLst>
            </p:cNvPr>
            <p:cNvSpPr>
              <a:spLocks/>
            </p:cNvSpPr>
            <p:nvPr/>
          </p:nvSpPr>
          <p:spPr bwMode="gray">
            <a:xfrm>
              <a:off x="2686493" y="4223282"/>
              <a:ext cx="82550" cy="119063"/>
            </a:xfrm>
            <a:custGeom>
              <a:avLst/>
              <a:gdLst>
                <a:gd name="T0" fmla="*/ 2147483647 w 52"/>
                <a:gd name="T1" fmla="*/ 2147483647 h 76"/>
                <a:gd name="T2" fmla="*/ 2147483647 w 52"/>
                <a:gd name="T3" fmla="*/ 2147483647 h 76"/>
                <a:gd name="T4" fmla="*/ 2147483647 w 52"/>
                <a:gd name="T5" fmla="*/ 2147483647 h 76"/>
                <a:gd name="T6" fmla="*/ 2147483647 w 52"/>
                <a:gd name="T7" fmla="*/ 2147483647 h 76"/>
                <a:gd name="T8" fmla="*/ 2147483647 w 52"/>
                <a:gd name="T9" fmla="*/ 2147483647 h 76"/>
                <a:gd name="T10" fmla="*/ 2147483647 w 52"/>
                <a:gd name="T11" fmla="*/ 2147483647 h 76"/>
                <a:gd name="T12" fmla="*/ 2147483647 w 52"/>
                <a:gd name="T13" fmla="*/ 2147483647 h 76"/>
                <a:gd name="T14" fmla="*/ 2147483647 w 52"/>
                <a:gd name="T15" fmla="*/ 2147483647 h 76"/>
                <a:gd name="T16" fmla="*/ 2147483647 w 52"/>
                <a:gd name="T17" fmla="*/ 2147483647 h 76"/>
                <a:gd name="T18" fmla="*/ 2147483647 w 52"/>
                <a:gd name="T19" fmla="*/ 2147483647 h 76"/>
                <a:gd name="T20" fmla="*/ 2147483647 w 52"/>
                <a:gd name="T21" fmla="*/ 2147483647 h 76"/>
                <a:gd name="T22" fmla="*/ 2147483647 w 52"/>
                <a:gd name="T23" fmla="*/ 0 h 76"/>
                <a:gd name="T24" fmla="*/ 2147483647 w 52"/>
                <a:gd name="T25" fmla="*/ 2147483647 h 76"/>
                <a:gd name="T26" fmla="*/ 2147483647 w 52"/>
                <a:gd name="T27" fmla="*/ 2147483647 h 76"/>
                <a:gd name="T28" fmla="*/ 2147483647 w 52"/>
                <a:gd name="T29" fmla="*/ 2147483647 h 76"/>
                <a:gd name="T30" fmla="*/ 2147483647 w 52"/>
                <a:gd name="T31" fmla="*/ 2147483647 h 76"/>
                <a:gd name="T32" fmla="*/ 2147483647 w 52"/>
                <a:gd name="T33" fmla="*/ 2147483647 h 76"/>
                <a:gd name="T34" fmla="*/ 2147483647 w 52"/>
                <a:gd name="T35" fmla="*/ 2147483647 h 76"/>
                <a:gd name="T36" fmla="*/ 2147483647 w 52"/>
                <a:gd name="T37" fmla="*/ 2147483647 h 76"/>
                <a:gd name="T38" fmla="*/ 2147483647 w 52"/>
                <a:gd name="T39" fmla="*/ 2147483647 h 76"/>
                <a:gd name="T40" fmla="*/ 2147483647 w 52"/>
                <a:gd name="T41" fmla="*/ 2147483647 h 76"/>
                <a:gd name="T42" fmla="*/ 2147483647 w 52"/>
                <a:gd name="T43" fmla="*/ 2147483647 h 76"/>
                <a:gd name="T44" fmla="*/ 2147483647 w 52"/>
                <a:gd name="T45" fmla="*/ 2147483647 h 76"/>
                <a:gd name="T46" fmla="*/ 2147483647 w 52"/>
                <a:gd name="T47" fmla="*/ 2147483647 h 76"/>
                <a:gd name="T48" fmla="*/ 2147483647 w 52"/>
                <a:gd name="T49" fmla="*/ 2147483647 h 76"/>
                <a:gd name="T50" fmla="*/ 2147483647 w 52"/>
                <a:gd name="T51" fmla="*/ 2147483647 h 76"/>
                <a:gd name="T52" fmla="*/ 2147483647 w 52"/>
                <a:gd name="T53" fmla="*/ 2147483647 h 76"/>
                <a:gd name="T54" fmla="*/ 2147483647 w 52"/>
                <a:gd name="T55" fmla="*/ 2147483647 h 76"/>
                <a:gd name="T56" fmla="*/ 2147483647 w 52"/>
                <a:gd name="T57" fmla="*/ 2147483647 h 76"/>
                <a:gd name="T58" fmla="*/ 2147483647 w 52"/>
                <a:gd name="T59" fmla="*/ 2147483647 h 76"/>
                <a:gd name="T60" fmla="*/ 2147483647 w 52"/>
                <a:gd name="T61" fmla="*/ 2147483647 h 76"/>
                <a:gd name="T62" fmla="*/ 2147483647 w 52"/>
                <a:gd name="T63" fmla="*/ 2147483647 h 76"/>
                <a:gd name="T64" fmla="*/ 0 w 52"/>
                <a:gd name="T65" fmla="*/ 2147483647 h 76"/>
                <a:gd name="T66" fmla="*/ 0 w 52"/>
                <a:gd name="T67" fmla="*/ 2147483647 h 76"/>
                <a:gd name="T68" fmla="*/ 2147483647 w 52"/>
                <a:gd name="T69" fmla="*/ 2147483647 h 76"/>
                <a:gd name="T70" fmla="*/ 2147483647 w 52"/>
                <a:gd name="T71" fmla="*/ 2147483647 h 76"/>
                <a:gd name="T72" fmla="*/ 2147483647 w 52"/>
                <a:gd name="T73" fmla="*/ 2147483647 h 76"/>
                <a:gd name="T74" fmla="*/ 2147483647 w 52"/>
                <a:gd name="T75" fmla="*/ 2147483647 h 76"/>
                <a:gd name="T76" fmla="*/ 2147483647 w 52"/>
                <a:gd name="T77" fmla="*/ 2147483647 h 76"/>
                <a:gd name="T78" fmla="*/ 2147483647 w 52"/>
                <a:gd name="T79" fmla="*/ 2147483647 h 76"/>
                <a:gd name="T80" fmla="*/ 2147483647 w 52"/>
                <a:gd name="T81" fmla="*/ 2147483647 h 76"/>
                <a:gd name="T82" fmla="*/ 2147483647 w 52"/>
                <a:gd name="T83" fmla="*/ 2147483647 h 76"/>
                <a:gd name="T84" fmla="*/ 2147483647 w 52"/>
                <a:gd name="T85" fmla="*/ 2147483647 h 76"/>
                <a:gd name="T86" fmla="*/ 2147483647 w 52"/>
                <a:gd name="T87" fmla="*/ 2147483647 h 76"/>
                <a:gd name="T88" fmla="*/ 2147483647 w 52"/>
                <a:gd name="T89" fmla="*/ 2147483647 h 76"/>
                <a:gd name="T90" fmla="*/ 2147483647 w 52"/>
                <a:gd name="T91" fmla="*/ 2147483647 h 76"/>
                <a:gd name="T92" fmla="*/ 2147483647 w 52"/>
                <a:gd name="T93" fmla="*/ 2147483647 h 76"/>
                <a:gd name="T94" fmla="*/ 2147483647 w 52"/>
                <a:gd name="T95" fmla="*/ 2147483647 h 76"/>
                <a:gd name="T96" fmla="*/ 2147483647 w 52"/>
                <a:gd name="T97" fmla="*/ 2147483647 h 76"/>
                <a:gd name="T98" fmla="*/ 2147483647 w 52"/>
                <a:gd name="T99" fmla="*/ 2147483647 h 76"/>
                <a:gd name="T100" fmla="*/ 2147483647 w 52"/>
                <a:gd name="T101" fmla="*/ 2147483647 h 76"/>
                <a:gd name="T102" fmla="*/ 2147483647 w 52"/>
                <a:gd name="T103" fmla="*/ 2147483647 h 76"/>
                <a:gd name="T104" fmla="*/ 2147483647 w 52"/>
                <a:gd name="T105" fmla="*/ 2147483647 h 76"/>
                <a:gd name="T106" fmla="*/ 2147483647 w 52"/>
                <a:gd name="T107" fmla="*/ 2147483647 h 76"/>
                <a:gd name="T108" fmla="*/ 2147483647 w 52"/>
                <a:gd name="T109" fmla="*/ 2147483647 h 76"/>
                <a:gd name="T110" fmla="*/ 2147483647 w 52"/>
                <a:gd name="T111" fmla="*/ 2147483647 h 76"/>
                <a:gd name="T112" fmla="*/ 2147483647 w 52"/>
                <a:gd name="T113" fmla="*/ 2147483647 h 76"/>
                <a:gd name="T114" fmla="*/ 2147483647 w 52"/>
                <a:gd name="T115" fmla="*/ 2147483647 h 7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52"/>
                <a:gd name="T175" fmla="*/ 0 h 76"/>
                <a:gd name="T176" fmla="*/ 52 w 52"/>
                <a:gd name="T177" fmla="*/ 76 h 7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52" h="76">
                  <a:moveTo>
                    <a:pt x="52" y="32"/>
                  </a:moveTo>
                  <a:lnTo>
                    <a:pt x="50" y="26"/>
                  </a:lnTo>
                  <a:lnTo>
                    <a:pt x="48" y="24"/>
                  </a:lnTo>
                  <a:lnTo>
                    <a:pt x="46" y="22"/>
                  </a:lnTo>
                  <a:lnTo>
                    <a:pt x="46" y="20"/>
                  </a:lnTo>
                  <a:lnTo>
                    <a:pt x="40" y="20"/>
                  </a:lnTo>
                  <a:lnTo>
                    <a:pt x="32" y="6"/>
                  </a:lnTo>
                  <a:lnTo>
                    <a:pt x="24" y="6"/>
                  </a:lnTo>
                  <a:lnTo>
                    <a:pt x="22" y="4"/>
                  </a:lnTo>
                  <a:lnTo>
                    <a:pt x="20" y="4"/>
                  </a:lnTo>
                  <a:lnTo>
                    <a:pt x="16" y="2"/>
                  </a:lnTo>
                  <a:lnTo>
                    <a:pt x="14" y="0"/>
                  </a:lnTo>
                  <a:lnTo>
                    <a:pt x="12" y="4"/>
                  </a:lnTo>
                  <a:lnTo>
                    <a:pt x="12" y="10"/>
                  </a:lnTo>
                  <a:lnTo>
                    <a:pt x="10" y="10"/>
                  </a:lnTo>
                  <a:lnTo>
                    <a:pt x="8" y="12"/>
                  </a:lnTo>
                  <a:lnTo>
                    <a:pt x="6" y="14"/>
                  </a:lnTo>
                  <a:lnTo>
                    <a:pt x="4" y="16"/>
                  </a:lnTo>
                  <a:lnTo>
                    <a:pt x="2" y="20"/>
                  </a:lnTo>
                  <a:lnTo>
                    <a:pt x="2" y="28"/>
                  </a:lnTo>
                  <a:lnTo>
                    <a:pt x="4" y="32"/>
                  </a:lnTo>
                  <a:lnTo>
                    <a:pt x="4" y="36"/>
                  </a:lnTo>
                  <a:lnTo>
                    <a:pt x="6" y="40"/>
                  </a:lnTo>
                  <a:lnTo>
                    <a:pt x="10" y="44"/>
                  </a:lnTo>
                  <a:lnTo>
                    <a:pt x="12" y="46"/>
                  </a:lnTo>
                  <a:lnTo>
                    <a:pt x="12" y="48"/>
                  </a:lnTo>
                  <a:lnTo>
                    <a:pt x="6" y="54"/>
                  </a:lnTo>
                  <a:lnTo>
                    <a:pt x="8" y="62"/>
                  </a:lnTo>
                  <a:lnTo>
                    <a:pt x="6" y="64"/>
                  </a:lnTo>
                  <a:lnTo>
                    <a:pt x="4" y="64"/>
                  </a:lnTo>
                  <a:lnTo>
                    <a:pt x="4" y="66"/>
                  </a:lnTo>
                  <a:lnTo>
                    <a:pt x="2" y="68"/>
                  </a:lnTo>
                  <a:lnTo>
                    <a:pt x="0" y="72"/>
                  </a:lnTo>
                  <a:lnTo>
                    <a:pt x="4" y="76"/>
                  </a:lnTo>
                  <a:lnTo>
                    <a:pt x="10" y="76"/>
                  </a:lnTo>
                  <a:lnTo>
                    <a:pt x="12" y="74"/>
                  </a:lnTo>
                  <a:lnTo>
                    <a:pt x="12" y="72"/>
                  </a:lnTo>
                  <a:lnTo>
                    <a:pt x="14" y="72"/>
                  </a:lnTo>
                  <a:lnTo>
                    <a:pt x="16" y="72"/>
                  </a:lnTo>
                  <a:lnTo>
                    <a:pt x="18" y="72"/>
                  </a:lnTo>
                  <a:lnTo>
                    <a:pt x="20" y="72"/>
                  </a:lnTo>
                  <a:lnTo>
                    <a:pt x="22" y="72"/>
                  </a:lnTo>
                  <a:lnTo>
                    <a:pt x="26" y="74"/>
                  </a:lnTo>
                  <a:lnTo>
                    <a:pt x="30" y="74"/>
                  </a:lnTo>
                  <a:lnTo>
                    <a:pt x="32" y="72"/>
                  </a:lnTo>
                  <a:lnTo>
                    <a:pt x="40" y="64"/>
                  </a:lnTo>
                  <a:lnTo>
                    <a:pt x="40" y="60"/>
                  </a:lnTo>
                  <a:lnTo>
                    <a:pt x="44" y="50"/>
                  </a:lnTo>
                  <a:lnTo>
                    <a:pt x="46" y="46"/>
                  </a:lnTo>
                  <a:lnTo>
                    <a:pt x="48" y="44"/>
                  </a:lnTo>
                  <a:lnTo>
                    <a:pt x="50" y="42"/>
                  </a:lnTo>
                  <a:lnTo>
                    <a:pt x="50" y="40"/>
                  </a:lnTo>
                  <a:lnTo>
                    <a:pt x="52" y="38"/>
                  </a:lnTo>
                  <a:lnTo>
                    <a:pt x="52" y="36"/>
                  </a:lnTo>
                  <a:lnTo>
                    <a:pt x="52" y="34"/>
                  </a:lnTo>
                  <a:lnTo>
                    <a:pt x="52" y="32"/>
                  </a:lnTo>
                  <a:close/>
                </a:path>
              </a:pathLst>
            </a:custGeom>
            <a:solidFill>
              <a:srgbClr val="0062AE"/>
            </a:solidFill>
            <a:ln w="3175" algn="ctr">
              <a:solidFill>
                <a:srgbClr val="A1ADB8"/>
              </a:solidFill>
              <a:round/>
              <a:headEnd/>
              <a:tailEnd/>
            </a:ln>
            <a:effec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dirty="0">
                <a:solidFill>
                  <a:prstClr val="black"/>
                </a:solidFill>
                <a:cs typeface="Calibri" pitchFamily="34" charset="0"/>
              </a:endParaRPr>
            </a:p>
          </p:txBody>
        </p:sp>
        <p:sp>
          <p:nvSpPr>
            <p:cNvPr id="52" name="Guyana" descr="© INSCALE GmbH, 05.05.2010&#10;http://www.presentationload.com/">
              <a:extLst>
                <a:ext uri="{FF2B5EF4-FFF2-40B4-BE49-F238E27FC236}">
                  <a16:creationId xmlns:a16="http://schemas.microsoft.com/office/drawing/2014/main" id="{68B000C8-A48C-027F-B1F9-29B2E559F6C4}"/>
                </a:ext>
              </a:extLst>
            </p:cNvPr>
            <p:cNvSpPr>
              <a:spLocks/>
            </p:cNvSpPr>
            <p:nvPr/>
          </p:nvSpPr>
          <p:spPr bwMode="gray">
            <a:xfrm>
              <a:off x="2494406" y="4135970"/>
              <a:ext cx="130175" cy="234950"/>
            </a:xfrm>
            <a:custGeom>
              <a:avLst/>
              <a:gdLst>
                <a:gd name="T0" fmla="*/ 2147483647 w 324"/>
                <a:gd name="T1" fmla="*/ 2147483647 h 582"/>
                <a:gd name="T2" fmla="*/ 2147483647 w 324"/>
                <a:gd name="T3" fmla="*/ 2147483647 h 582"/>
                <a:gd name="T4" fmla="*/ 2147483647 w 324"/>
                <a:gd name="T5" fmla="*/ 2147483647 h 582"/>
                <a:gd name="T6" fmla="*/ 2147483647 w 324"/>
                <a:gd name="T7" fmla="*/ 2147483647 h 582"/>
                <a:gd name="T8" fmla="*/ 2147483647 w 324"/>
                <a:gd name="T9" fmla="*/ 2147483647 h 582"/>
                <a:gd name="T10" fmla="*/ 2147483647 w 324"/>
                <a:gd name="T11" fmla="*/ 2147483647 h 582"/>
                <a:gd name="T12" fmla="*/ 2147483647 w 324"/>
                <a:gd name="T13" fmla="*/ 2147483647 h 582"/>
                <a:gd name="T14" fmla="*/ 2147483647 w 324"/>
                <a:gd name="T15" fmla="*/ 2147483647 h 582"/>
                <a:gd name="T16" fmla="*/ 0 w 324"/>
                <a:gd name="T17" fmla="*/ 2147483647 h 582"/>
                <a:gd name="T18" fmla="*/ 2147483647 w 324"/>
                <a:gd name="T19" fmla="*/ 2147483647 h 582"/>
                <a:gd name="T20" fmla="*/ 2147483647 w 324"/>
                <a:gd name="T21" fmla="*/ 2147483647 h 582"/>
                <a:gd name="T22" fmla="*/ 2147483647 w 324"/>
                <a:gd name="T23" fmla="*/ 2147483647 h 582"/>
                <a:gd name="T24" fmla="*/ 2147483647 w 324"/>
                <a:gd name="T25" fmla="*/ 2147483647 h 582"/>
                <a:gd name="T26" fmla="*/ 2147483647 w 324"/>
                <a:gd name="T27" fmla="*/ 2147483647 h 582"/>
                <a:gd name="T28" fmla="*/ 2147483647 w 324"/>
                <a:gd name="T29" fmla="*/ 2147483647 h 582"/>
                <a:gd name="T30" fmla="*/ 2147483647 w 324"/>
                <a:gd name="T31" fmla="*/ 2147483647 h 582"/>
                <a:gd name="T32" fmla="*/ 2147483647 w 324"/>
                <a:gd name="T33" fmla="*/ 2147483647 h 582"/>
                <a:gd name="T34" fmla="*/ 2147483647 w 324"/>
                <a:gd name="T35" fmla="*/ 2147483647 h 582"/>
                <a:gd name="T36" fmla="*/ 2147483647 w 324"/>
                <a:gd name="T37" fmla="*/ 2147483647 h 582"/>
                <a:gd name="T38" fmla="*/ 2147483647 w 324"/>
                <a:gd name="T39" fmla="*/ 2147483647 h 582"/>
                <a:gd name="T40" fmla="*/ 2147483647 w 324"/>
                <a:gd name="T41" fmla="*/ 2147483647 h 582"/>
                <a:gd name="T42" fmla="*/ 2147483647 w 324"/>
                <a:gd name="T43" fmla="*/ 2147483647 h 582"/>
                <a:gd name="T44" fmla="*/ 2147483647 w 324"/>
                <a:gd name="T45" fmla="*/ 2147483647 h 582"/>
                <a:gd name="T46" fmla="*/ 2147483647 w 324"/>
                <a:gd name="T47" fmla="*/ 2147483647 h 582"/>
                <a:gd name="T48" fmla="*/ 2147483647 w 324"/>
                <a:gd name="T49" fmla="*/ 2147483647 h 582"/>
                <a:gd name="T50" fmla="*/ 2147483647 w 324"/>
                <a:gd name="T51" fmla="*/ 2147483647 h 582"/>
                <a:gd name="T52" fmla="*/ 2147483647 w 324"/>
                <a:gd name="T53" fmla="*/ 2147483647 h 582"/>
                <a:gd name="T54" fmla="*/ 2147483647 w 324"/>
                <a:gd name="T55" fmla="*/ 2147483647 h 582"/>
                <a:gd name="T56" fmla="*/ 2147483647 w 324"/>
                <a:gd name="T57" fmla="*/ 2147483647 h 582"/>
                <a:gd name="T58" fmla="*/ 2147483647 w 324"/>
                <a:gd name="T59" fmla="*/ 2147483647 h 582"/>
                <a:gd name="T60" fmla="*/ 2147483647 w 324"/>
                <a:gd name="T61" fmla="*/ 2147483647 h 582"/>
                <a:gd name="T62" fmla="*/ 2147483647 w 324"/>
                <a:gd name="T63" fmla="*/ 2147483647 h 582"/>
                <a:gd name="T64" fmla="*/ 2147483647 w 324"/>
                <a:gd name="T65" fmla="*/ 2147483647 h 582"/>
                <a:gd name="T66" fmla="*/ 2147483647 w 324"/>
                <a:gd name="T67" fmla="*/ 2147483647 h 582"/>
                <a:gd name="T68" fmla="*/ 2147483647 w 324"/>
                <a:gd name="T69" fmla="*/ 2147483647 h 582"/>
                <a:gd name="T70" fmla="*/ 2147483647 w 324"/>
                <a:gd name="T71" fmla="*/ 2147483647 h 582"/>
                <a:gd name="T72" fmla="*/ 2147483647 w 324"/>
                <a:gd name="T73" fmla="*/ 2147483647 h 582"/>
                <a:gd name="T74" fmla="*/ 2147483647 w 324"/>
                <a:gd name="T75" fmla="*/ 2147483647 h 582"/>
                <a:gd name="T76" fmla="*/ 2147483647 w 324"/>
                <a:gd name="T77" fmla="*/ 2147483647 h 582"/>
                <a:gd name="T78" fmla="*/ 2147483647 w 324"/>
                <a:gd name="T79" fmla="*/ 2147483647 h 582"/>
                <a:gd name="T80" fmla="*/ 2147483647 w 324"/>
                <a:gd name="T81" fmla="*/ 2147483647 h 582"/>
                <a:gd name="T82" fmla="*/ 2147483647 w 324"/>
                <a:gd name="T83" fmla="*/ 2147483647 h 582"/>
                <a:gd name="T84" fmla="*/ 2147483647 w 324"/>
                <a:gd name="T85" fmla="*/ 2147483647 h 582"/>
                <a:gd name="T86" fmla="*/ 2147483647 w 324"/>
                <a:gd name="T87" fmla="*/ 2147483647 h 582"/>
                <a:gd name="T88" fmla="*/ 2147483647 w 324"/>
                <a:gd name="T89" fmla="*/ 2147483647 h 582"/>
                <a:gd name="T90" fmla="*/ 2147483647 w 324"/>
                <a:gd name="T91" fmla="*/ 2147483647 h 582"/>
                <a:gd name="T92" fmla="*/ 2147483647 w 324"/>
                <a:gd name="T93" fmla="*/ 2147483647 h 582"/>
                <a:gd name="T94" fmla="*/ 2147483647 w 324"/>
                <a:gd name="T95" fmla="*/ 2147483647 h 582"/>
                <a:gd name="T96" fmla="*/ 2147483647 w 324"/>
                <a:gd name="T97" fmla="*/ 2147483647 h 582"/>
                <a:gd name="T98" fmla="*/ 2147483647 w 324"/>
                <a:gd name="T99" fmla="*/ 2147483647 h 582"/>
                <a:gd name="T100" fmla="*/ 2147483647 w 324"/>
                <a:gd name="T101" fmla="*/ 2147483647 h 582"/>
                <a:gd name="T102" fmla="*/ 2147483647 w 324"/>
                <a:gd name="T103" fmla="*/ 2147483647 h 582"/>
                <a:gd name="T104" fmla="*/ 2147483647 w 324"/>
                <a:gd name="T105" fmla="*/ 2147483647 h 582"/>
                <a:gd name="T106" fmla="*/ 2147483647 w 324"/>
                <a:gd name="T107" fmla="*/ 2147483647 h 582"/>
                <a:gd name="T108" fmla="*/ 2147483647 w 324"/>
                <a:gd name="T109" fmla="*/ 2147483647 h 582"/>
                <a:gd name="T110" fmla="*/ 2147483647 w 324"/>
                <a:gd name="T111" fmla="*/ 2147483647 h 582"/>
                <a:gd name="T112" fmla="*/ 2147483647 w 324"/>
                <a:gd name="T113" fmla="*/ 2147483647 h 582"/>
                <a:gd name="T114" fmla="*/ 2147483647 w 324"/>
                <a:gd name="T115" fmla="*/ 2147483647 h 582"/>
                <a:gd name="T116" fmla="*/ 2147483647 w 324"/>
                <a:gd name="T117" fmla="*/ 2147483647 h 582"/>
                <a:gd name="T118" fmla="*/ 2147483647 w 324"/>
                <a:gd name="T119" fmla="*/ 2147483647 h 582"/>
                <a:gd name="T120" fmla="*/ 2147483647 w 324"/>
                <a:gd name="T121" fmla="*/ 2147483647 h 582"/>
                <a:gd name="T122" fmla="*/ 2147483647 w 324"/>
                <a:gd name="T123" fmla="*/ 0 h 582"/>
                <a:gd name="T124" fmla="*/ 2147483647 w 324"/>
                <a:gd name="T125" fmla="*/ 2147483647 h 58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324"/>
                <a:gd name="T190" fmla="*/ 0 h 582"/>
                <a:gd name="T191" fmla="*/ 324 w 324"/>
                <a:gd name="T192" fmla="*/ 582 h 58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324" h="582">
                  <a:moveTo>
                    <a:pt x="90" y="42"/>
                  </a:moveTo>
                  <a:lnTo>
                    <a:pt x="84" y="48"/>
                  </a:lnTo>
                  <a:lnTo>
                    <a:pt x="72" y="48"/>
                  </a:lnTo>
                  <a:lnTo>
                    <a:pt x="60" y="60"/>
                  </a:lnTo>
                  <a:lnTo>
                    <a:pt x="60" y="102"/>
                  </a:lnTo>
                  <a:lnTo>
                    <a:pt x="84" y="102"/>
                  </a:lnTo>
                  <a:lnTo>
                    <a:pt x="84" y="120"/>
                  </a:lnTo>
                  <a:lnTo>
                    <a:pt x="78" y="126"/>
                  </a:lnTo>
                  <a:lnTo>
                    <a:pt x="66" y="132"/>
                  </a:lnTo>
                  <a:lnTo>
                    <a:pt x="54" y="132"/>
                  </a:lnTo>
                  <a:lnTo>
                    <a:pt x="42" y="138"/>
                  </a:lnTo>
                  <a:lnTo>
                    <a:pt x="12" y="138"/>
                  </a:lnTo>
                  <a:lnTo>
                    <a:pt x="12" y="144"/>
                  </a:lnTo>
                  <a:lnTo>
                    <a:pt x="30" y="162"/>
                  </a:lnTo>
                  <a:lnTo>
                    <a:pt x="30" y="180"/>
                  </a:lnTo>
                  <a:lnTo>
                    <a:pt x="18" y="186"/>
                  </a:lnTo>
                  <a:lnTo>
                    <a:pt x="12" y="186"/>
                  </a:lnTo>
                  <a:lnTo>
                    <a:pt x="0" y="192"/>
                  </a:lnTo>
                  <a:lnTo>
                    <a:pt x="0" y="204"/>
                  </a:lnTo>
                  <a:lnTo>
                    <a:pt x="6" y="210"/>
                  </a:lnTo>
                  <a:lnTo>
                    <a:pt x="12" y="222"/>
                  </a:lnTo>
                  <a:lnTo>
                    <a:pt x="48" y="258"/>
                  </a:lnTo>
                  <a:lnTo>
                    <a:pt x="72" y="264"/>
                  </a:lnTo>
                  <a:lnTo>
                    <a:pt x="78" y="252"/>
                  </a:lnTo>
                  <a:lnTo>
                    <a:pt x="90" y="264"/>
                  </a:lnTo>
                  <a:lnTo>
                    <a:pt x="96" y="276"/>
                  </a:lnTo>
                  <a:lnTo>
                    <a:pt x="96" y="294"/>
                  </a:lnTo>
                  <a:lnTo>
                    <a:pt x="90" y="306"/>
                  </a:lnTo>
                  <a:lnTo>
                    <a:pt x="84" y="312"/>
                  </a:lnTo>
                  <a:lnTo>
                    <a:pt x="84" y="318"/>
                  </a:lnTo>
                  <a:lnTo>
                    <a:pt x="90" y="324"/>
                  </a:lnTo>
                  <a:lnTo>
                    <a:pt x="96" y="324"/>
                  </a:lnTo>
                  <a:lnTo>
                    <a:pt x="108" y="318"/>
                  </a:lnTo>
                  <a:lnTo>
                    <a:pt x="114" y="318"/>
                  </a:lnTo>
                  <a:lnTo>
                    <a:pt x="114" y="348"/>
                  </a:lnTo>
                  <a:lnTo>
                    <a:pt x="120" y="354"/>
                  </a:lnTo>
                  <a:lnTo>
                    <a:pt x="126" y="354"/>
                  </a:lnTo>
                  <a:lnTo>
                    <a:pt x="126" y="366"/>
                  </a:lnTo>
                  <a:lnTo>
                    <a:pt x="120" y="378"/>
                  </a:lnTo>
                  <a:lnTo>
                    <a:pt x="108" y="390"/>
                  </a:lnTo>
                  <a:lnTo>
                    <a:pt x="96" y="432"/>
                  </a:lnTo>
                  <a:lnTo>
                    <a:pt x="90" y="444"/>
                  </a:lnTo>
                  <a:lnTo>
                    <a:pt x="90" y="450"/>
                  </a:lnTo>
                  <a:lnTo>
                    <a:pt x="84" y="462"/>
                  </a:lnTo>
                  <a:lnTo>
                    <a:pt x="84" y="468"/>
                  </a:lnTo>
                  <a:lnTo>
                    <a:pt x="90" y="480"/>
                  </a:lnTo>
                  <a:lnTo>
                    <a:pt x="114" y="504"/>
                  </a:lnTo>
                  <a:lnTo>
                    <a:pt x="114" y="534"/>
                  </a:lnTo>
                  <a:lnTo>
                    <a:pt x="144" y="570"/>
                  </a:lnTo>
                  <a:lnTo>
                    <a:pt x="156" y="570"/>
                  </a:lnTo>
                  <a:lnTo>
                    <a:pt x="162" y="582"/>
                  </a:lnTo>
                  <a:lnTo>
                    <a:pt x="198" y="582"/>
                  </a:lnTo>
                  <a:lnTo>
                    <a:pt x="204" y="576"/>
                  </a:lnTo>
                  <a:lnTo>
                    <a:pt x="204" y="564"/>
                  </a:lnTo>
                  <a:lnTo>
                    <a:pt x="216" y="552"/>
                  </a:lnTo>
                  <a:lnTo>
                    <a:pt x="234" y="552"/>
                  </a:lnTo>
                  <a:lnTo>
                    <a:pt x="240" y="540"/>
                  </a:lnTo>
                  <a:lnTo>
                    <a:pt x="270" y="540"/>
                  </a:lnTo>
                  <a:lnTo>
                    <a:pt x="270" y="534"/>
                  </a:lnTo>
                  <a:lnTo>
                    <a:pt x="288" y="516"/>
                  </a:lnTo>
                  <a:lnTo>
                    <a:pt x="300" y="516"/>
                  </a:lnTo>
                  <a:lnTo>
                    <a:pt x="312" y="528"/>
                  </a:lnTo>
                  <a:lnTo>
                    <a:pt x="318" y="528"/>
                  </a:lnTo>
                  <a:lnTo>
                    <a:pt x="324" y="522"/>
                  </a:lnTo>
                  <a:lnTo>
                    <a:pt x="324" y="510"/>
                  </a:lnTo>
                  <a:lnTo>
                    <a:pt x="318" y="504"/>
                  </a:lnTo>
                  <a:lnTo>
                    <a:pt x="312" y="492"/>
                  </a:lnTo>
                  <a:lnTo>
                    <a:pt x="306" y="474"/>
                  </a:lnTo>
                  <a:lnTo>
                    <a:pt x="288" y="456"/>
                  </a:lnTo>
                  <a:lnTo>
                    <a:pt x="282" y="444"/>
                  </a:lnTo>
                  <a:lnTo>
                    <a:pt x="282" y="420"/>
                  </a:lnTo>
                  <a:lnTo>
                    <a:pt x="288" y="414"/>
                  </a:lnTo>
                  <a:lnTo>
                    <a:pt x="288" y="396"/>
                  </a:lnTo>
                  <a:lnTo>
                    <a:pt x="276" y="408"/>
                  </a:lnTo>
                  <a:lnTo>
                    <a:pt x="276" y="414"/>
                  </a:lnTo>
                  <a:lnTo>
                    <a:pt x="264" y="414"/>
                  </a:lnTo>
                  <a:lnTo>
                    <a:pt x="258" y="402"/>
                  </a:lnTo>
                  <a:lnTo>
                    <a:pt x="252" y="396"/>
                  </a:lnTo>
                  <a:lnTo>
                    <a:pt x="246" y="384"/>
                  </a:lnTo>
                  <a:lnTo>
                    <a:pt x="246" y="372"/>
                  </a:lnTo>
                  <a:lnTo>
                    <a:pt x="240" y="372"/>
                  </a:lnTo>
                  <a:lnTo>
                    <a:pt x="240" y="366"/>
                  </a:lnTo>
                  <a:lnTo>
                    <a:pt x="234" y="360"/>
                  </a:lnTo>
                  <a:lnTo>
                    <a:pt x="234" y="348"/>
                  </a:lnTo>
                  <a:lnTo>
                    <a:pt x="240" y="336"/>
                  </a:lnTo>
                  <a:lnTo>
                    <a:pt x="246" y="330"/>
                  </a:lnTo>
                  <a:lnTo>
                    <a:pt x="246" y="288"/>
                  </a:lnTo>
                  <a:lnTo>
                    <a:pt x="252" y="282"/>
                  </a:lnTo>
                  <a:lnTo>
                    <a:pt x="264" y="276"/>
                  </a:lnTo>
                  <a:lnTo>
                    <a:pt x="294" y="276"/>
                  </a:lnTo>
                  <a:lnTo>
                    <a:pt x="300" y="270"/>
                  </a:lnTo>
                  <a:lnTo>
                    <a:pt x="300" y="258"/>
                  </a:lnTo>
                  <a:lnTo>
                    <a:pt x="288" y="246"/>
                  </a:lnTo>
                  <a:lnTo>
                    <a:pt x="288" y="234"/>
                  </a:lnTo>
                  <a:lnTo>
                    <a:pt x="294" y="222"/>
                  </a:lnTo>
                  <a:lnTo>
                    <a:pt x="300" y="216"/>
                  </a:lnTo>
                  <a:lnTo>
                    <a:pt x="306" y="204"/>
                  </a:lnTo>
                  <a:lnTo>
                    <a:pt x="306" y="192"/>
                  </a:lnTo>
                  <a:lnTo>
                    <a:pt x="300" y="180"/>
                  </a:lnTo>
                  <a:lnTo>
                    <a:pt x="294" y="174"/>
                  </a:lnTo>
                  <a:lnTo>
                    <a:pt x="276" y="174"/>
                  </a:lnTo>
                  <a:lnTo>
                    <a:pt x="270" y="180"/>
                  </a:lnTo>
                  <a:lnTo>
                    <a:pt x="270" y="156"/>
                  </a:lnTo>
                  <a:lnTo>
                    <a:pt x="258" y="150"/>
                  </a:lnTo>
                  <a:lnTo>
                    <a:pt x="252" y="138"/>
                  </a:lnTo>
                  <a:lnTo>
                    <a:pt x="234" y="132"/>
                  </a:lnTo>
                  <a:lnTo>
                    <a:pt x="216" y="132"/>
                  </a:lnTo>
                  <a:lnTo>
                    <a:pt x="204" y="138"/>
                  </a:lnTo>
                  <a:lnTo>
                    <a:pt x="198" y="150"/>
                  </a:lnTo>
                  <a:lnTo>
                    <a:pt x="198" y="156"/>
                  </a:lnTo>
                  <a:lnTo>
                    <a:pt x="192" y="162"/>
                  </a:lnTo>
                  <a:lnTo>
                    <a:pt x="192" y="168"/>
                  </a:lnTo>
                  <a:lnTo>
                    <a:pt x="192" y="162"/>
                  </a:lnTo>
                  <a:lnTo>
                    <a:pt x="198" y="156"/>
                  </a:lnTo>
                  <a:lnTo>
                    <a:pt x="198" y="144"/>
                  </a:lnTo>
                  <a:lnTo>
                    <a:pt x="204" y="132"/>
                  </a:lnTo>
                  <a:lnTo>
                    <a:pt x="204" y="114"/>
                  </a:lnTo>
                  <a:lnTo>
                    <a:pt x="210" y="102"/>
                  </a:lnTo>
                  <a:lnTo>
                    <a:pt x="210" y="78"/>
                  </a:lnTo>
                  <a:lnTo>
                    <a:pt x="192" y="42"/>
                  </a:lnTo>
                  <a:lnTo>
                    <a:pt x="180" y="30"/>
                  </a:lnTo>
                  <a:lnTo>
                    <a:pt x="132" y="6"/>
                  </a:lnTo>
                  <a:lnTo>
                    <a:pt x="126" y="0"/>
                  </a:lnTo>
                  <a:lnTo>
                    <a:pt x="120" y="0"/>
                  </a:lnTo>
                  <a:lnTo>
                    <a:pt x="102" y="36"/>
                  </a:lnTo>
                  <a:lnTo>
                    <a:pt x="96" y="42"/>
                  </a:lnTo>
                  <a:lnTo>
                    <a:pt x="90" y="42"/>
                  </a:lnTo>
                  <a:close/>
                </a:path>
              </a:pathLst>
            </a:custGeom>
            <a:solidFill>
              <a:schemeClr val="bg1">
                <a:lumMod val="95000"/>
              </a:schemeClr>
            </a:solidFill>
            <a:ln w="3175" algn="ctr">
              <a:solidFill>
                <a:srgbClr val="A1ADB8"/>
              </a:solidFill>
              <a:round/>
              <a:headEnd/>
              <a:tailEnd/>
            </a:ln>
            <a:effec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dirty="0">
                <a:solidFill>
                  <a:prstClr val="black"/>
                </a:solidFill>
                <a:cs typeface="Calibri" pitchFamily="34" charset="0"/>
              </a:endParaRPr>
            </a:p>
          </p:txBody>
        </p:sp>
        <p:sp>
          <p:nvSpPr>
            <p:cNvPr id="53" name="Greenland" descr="© INSCALE GmbH, 05.05.2010&#10;http://www.presentationload.com/">
              <a:extLst>
                <a:ext uri="{FF2B5EF4-FFF2-40B4-BE49-F238E27FC236}">
                  <a16:creationId xmlns:a16="http://schemas.microsoft.com/office/drawing/2014/main" id="{41076FCC-3AE6-9A5D-A7B3-16CB5F3620CB}"/>
                </a:ext>
              </a:extLst>
            </p:cNvPr>
            <p:cNvSpPr>
              <a:spLocks noEditPoints="1"/>
            </p:cNvSpPr>
            <p:nvPr/>
          </p:nvSpPr>
          <p:spPr bwMode="gray">
            <a:xfrm>
              <a:off x="3021456" y="1878544"/>
              <a:ext cx="1128713" cy="614363"/>
            </a:xfrm>
            <a:custGeom>
              <a:avLst/>
              <a:gdLst>
                <a:gd name="T0" fmla="*/ 2147483647 w 732"/>
                <a:gd name="T1" fmla="*/ 2147483647 h 398"/>
                <a:gd name="T2" fmla="*/ 2147483647 w 732"/>
                <a:gd name="T3" fmla="*/ 2147483647 h 398"/>
                <a:gd name="T4" fmla="*/ 2147483647 w 732"/>
                <a:gd name="T5" fmla="*/ 2147483647 h 398"/>
                <a:gd name="T6" fmla="*/ 2147483647 w 732"/>
                <a:gd name="T7" fmla="*/ 2147483647 h 398"/>
                <a:gd name="T8" fmla="*/ 2147483647 w 732"/>
                <a:gd name="T9" fmla="*/ 2147483647 h 398"/>
                <a:gd name="T10" fmla="*/ 2147483647 w 732"/>
                <a:gd name="T11" fmla="*/ 2147483647 h 398"/>
                <a:gd name="T12" fmla="*/ 2147483647 w 732"/>
                <a:gd name="T13" fmla="*/ 2147483647 h 398"/>
                <a:gd name="T14" fmla="*/ 2147483647 w 732"/>
                <a:gd name="T15" fmla="*/ 2147483647 h 398"/>
                <a:gd name="T16" fmla="*/ 2147483647 w 732"/>
                <a:gd name="T17" fmla="*/ 2147483647 h 398"/>
                <a:gd name="T18" fmla="*/ 2147483647 w 732"/>
                <a:gd name="T19" fmla="*/ 2147483647 h 398"/>
                <a:gd name="T20" fmla="*/ 2147483647 w 732"/>
                <a:gd name="T21" fmla="*/ 2147483647 h 398"/>
                <a:gd name="T22" fmla="*/ 2147483647 w 732"/>
                <a:gd name="T23" fmla="*/ 2147483647 h 398"/>
                <a:gd name="T24" fmla="*/ 2147483647 w 732"/>
                <a:gd name="T25" fmla="*/ 2147483647 h 398"/>
                <a:gd name="T26" fmla="*/ 2147483647 w 732"/>
                <a:gd name="T27" fmla="*/ 2147483647 h 398"/>
                <a:gd name="T28" fmla="*/ 2147483647 w 732"/>
                <a:gd name="T29" fmla="*/ 2147483647 h 398"/>
                <a:gd name="T30" fmla="*/ 2147483647 w 732"/>
                <a:gd name="T31" fmla="*/ 2147483647 h 398"/>
                <a:gd name="T32" fmla="*/ 2147483647 w 732"/>
                <a:gd name="T33" fmla="*/ 2147483647 h 398"/>
                <a:gd name="T34" fmla="*/ 2147483647 w 732"/>
                <a:gd name="T35" fmla="*/ 2147483647 h 398"/>
                <a:gd name="T36" fmla="*/ 2147483647 w 732"/>
                <a:gd name="T37" fmla="*/ 2147483647 h 398"/>
                <a:gd name="T38" fmla="*/ 2147483647 w 732"/>
                <a:gd name="T39" fmla="*/ 2147483647 h 398"/>
                <a:gd name="T40" fmla="*/ 2147483647 w 732"/>
                <a:gd name="T41" fmla="*/ 2147483647 h 398"/>
                <a:gd name="T42" fmla="*/ 2147483647 w 732"/>
                <a:gd name="T43" fmla="*/ 2147483647 h 398"/>
                <a:gd name="T44" fmla="*/ 2147483647 w 732"/>
                <a:gd name="T45" fmla="*/ 2147483647 h 398"/>
                <a:gd name="T46" fmla="*/ 2147483647 w 732"/>
                <a:gd name="T47" fmla="*/ 2147483647 h 398"/>
                <a:gd name="T48" fmla="*/ 2147483647 w 732"/>
                <a:gd name="T49" fmla="*/ 2147483647 h 398"/>
                <a:gd name="T50" fmla="*/ 2147483647 w 732"/>
                <a:gd name="T51" fmla="*/ 2147483647 h 398"/>
                <a:gd name="T52" fmla="*/ 2147483647 w 732"/>
                <a:gd name="T53" fmla="*/ 2147483647 h 398"/>
                <a:gd name="T54" fmla="*/ 2147483647 w 732"/>
                <a:gd name="T55" fmla="*/ 2147483647 h 398"/>
                <a:gd name="T56" fmla="*/ 2147483647 w 732"/>
                <a:gd name="T57" fmla="*/ 2147483647 h 398"/>
                <a:gd name="T58" fmla="*/ 2147483647 w 732"/>
                <a:gd name="T59" fmla="*/ 2147483647 h 398"/>
                <a:gd name="T60" fmla="*/ 2147483647 w 732"/>
                <a:gd name="T61" fmla="*/ 2147483647 h 398"/>
                <a:gd name="T62" fmla="*/ 2147483647 w 732"/>
                <a:gd name="T63" fmla="*/ 2147483647 h 398"/>
                <a:gd name="T64" fmla="*/ 2147483647 w 732"/>
                <a:gd name="T65" fmla="*/ 2147483647 h 398"/>
                <a:gd name="T66" fmla="*/ 2147483647 w 732"/>
                <a:gd name="T67" fmla="*/ 2147483647 h 398"/>
                <a:gd name="T68" fmla="*/ 2147483647 w 732"/>
                <a:gd name="T69" fmla="*/ 2147483647 h 398"/>
                <a:gd name="T70" fmla="*/ 2147483647 w 732"/>
                <a:gd name="T71" fmla="*/ 2147483647 h 398"/>
                <a:gd name="T72" fmla="*/ 2147483647 w 732"/>
                <a:gd name="T73" fmla="*/ 2147483647 h 398"/>
                <a:gd name="T74" fmla="*/ 2147483647 w 732"/>
                <a:gd name="T75" fmla="*/ 2147483647 h 398"/>
                <a:gd name="T76" fmla="*/ 2147483647 w 732"/>
                <a:gd name="T77" fmla="*/ 2147483647 h 398"/>
                <a:gd name="T78" fmla="*/ 2147483647 w 732"/>
                <a:gd name="T79" fmla="*/ 2147483647 h 398"/>
                <a:gd name="T80" fmla="*/ 2147483647 w 732"/>
                <a:gd name="T81" fmla="*/ 2147483647 h 398"/>
                <a:gd name="T82" fmla="*/ 2147483647 w 732"/>
                <a:gd name="T83" fmla="*/ 2147483647 h 398"/>
                <a:gd name="T84" fmla="*/ 2147483647 w 732"/>
                <a:gd name="T85" fmla="*/ 2147483647 h 398"/>
                <a:gd name="T86" fmla="*/ 2147483647 w 732"/>
                <a:gd name="T87" fmla="*/ 2147483647 h 398"/>
                <a:gd name="T88" fmla="*/ 2147483647 w 732"/>
                <a:gd name="T89" fmla="*/ 2147483647 h 398"/>
                <a:gd name="T90" fmla="*/ 2147483647 w 732"/>
                <a:gd name="T91" fmla="*/ 2147483647 h 398"/>
                <a:gd name="T92" fmla="*/ 2147483647 w 732"/>
                <a:gd name="T93" fmla="*/ 2147483647 h 398"/>
                <a:gd name="T94" fmla="*/ 2147483647 w 732"/>
                <a:gd name="T95" fmla="*/ 2147483647 h 398"/>
                <a:gd name="T96" fmla="*/ 2147483647 w 732"/>
                <a:gd name="T97" fmla="*/ 2147483647 h 398"/>
                <a:gd name="T98" fmla="*/ 2147483647 w 732"/>
                <a:gd name="T99" fmla="*/ 2147483647 h 398"/>
                <a:gd name="T100" fmla="*/ 2147483647 w 732"/>
                <a:gd name="T101" fmla="*/ 2147483647 h 398"/>
                <a:gd name="T102" fmla="*/ 2147483647 w 732"/>
                <a:gd name="T103" fmla="*/ 2147483647 h 398"/>
                <a:gd name="T104" fmla="*/ 2147483647 w 732"/>
                <a:gd name="T105" fmla="*/ 2147483647 h 398"/>
                <a:gd name="T106" fmla="*/ 2147483647 w 732"/>
                <a:gd name="T107" fmla="*/ 2147483647 h 398"/>
                <a:gd name="T108" fmla="*/ 2147483647 w 732"/>
                <a:gd name="T109" fmla="*/ 2147483647 h 398"/>
                <a:gd name="T110" fmla="*/ 2147483647 w 732"/>
                <a:gd name="T111" fmla="*/ 2147483647 h 398"/>
                <a:gd name="T112" fmla="*/ 2147483647 w 732"/>
                <a:gd name="T113" fmla="*/ 2147483647 h 398"/>
                <a:gd name="T114" fmla="*/ 2147483647 w 732"/>
                <a:gd name="T115" fmla="*/ 2147483647 h 398"/>
                <a:gd name="T116" fmla="*/ 2147483647 w 732"/>
                <a:gd name="T117" fmla="*/ 2147483647 h 398"/>
                <a:gd name="T118" fmla="*/ 2147483647 w 732"/>
                <a:gd name="T119" fmla="*/ 2147483647 h 398"/>
                <a:gd name="T120" fmla="*/ 2147483647 w 732"/>
                <a:gd name="T121" fmla="*/ 2147483647 h 398"/>
                <a:gd name="T122" fmla="*/ 2147483647 w 732"/>
                <a:gd name="T123" fmla="*/ 2147483647 h 39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732"/>
                <a:gd name="T187" fmla="*/ 0 h 398"/>
                <a:gd name="T188" fmla="*/ 732 w 732"/>
                <a:gd name="T189" fmla="*/ 398 h 398"/>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732" h="398">
                  <a:moveTo>
                    <a:pt x="730" y="24"/>
                  </a:moveTo>
                  <a:lnTo>
                    <a:pt x="728" y="24"/>
                  </a:lnTo>
                  <a:lnTo>
                    <a:pt x="723" y="24"/>
                  </a:lnTo>
                  <a:lnTo>
                    <a:pt x="718" y="22"/>
                  </a:lnTo>
                  <a:lnTo>
                    <a:pt x="678" y="22"/>
                  </a:lnTo>
                  <a:lnTo>
                    <a:pt x="678" y="24"/>
                  </a:lnTo>
                  <a:lnTo>
                    <a:pt x="670" y="26"/>
                  </a:lnTo>
                  <a:lnTo>
                    <a:pt x="659" y="26"/>
                  </a:lnTo>
                  <a:lnTo>
                    <a:pt x="651" y="24"/>
                  </a:lnTo>
                  <a:lnTo>
                    <a:pt x="637" y="24"/>
                  </a:lnTo>
                  <a:lnTo>
                    <a:pt x="623" y="29"/>
                  </a:lnTo>
                  <a:lnTo>
                    <a:pt x="616" y="34"/>
                  </a:lnTo>
                  <a:lnTo>
                    <a:pt x="611" y="34"/>
                  </a:lnTo>
                  <a:lnTo>
                    <a:pt x="606" y="34"/>
                  </a:lnTo>
                  <a:lnTo>
                    <a:pt x="604" y="36"/>
                  </a:lnTo>
                  <a:lnTo>
                    <a:pt x="602" y="36"/>
                  </a:lnTo>
                  <a:lnTo>
                    <a:pt x="597" y="38"/>
                  </a:lnTo>
                  <a:lnTo>
                    <a:pt x="592" y="38"/>
                  </a:lnTo>
                  <a:lnTo>
                    <a:pt x="599" y="34"/>
                  </a:lnTo>
                  <a:lnTo>
                    <a:pt x="609" y="31"/>
                  </a:lnTo>
                  <a:lnTo>
                    <a:pt x="621" y="26"/>
                  </a:lnTo>
                  <a:lnTo>
                    <a:pt x="623" y="24"/>
                  </a:lnTo>
                  <a:lnTo>
                    <a:pt x="618" y="19"/>
                  </a:lnTo>
                  <a:lnTo>
                    <a:pt x="606" y="19"/>
                  </a:lnTo>
                  <a:lnTo>
                    <a:pt x="604" y="22"/>
                  </a:lnTo>
                  <a:lnTo>
                    <a:pt x="602" y="22"/>
                  </a:lnTo>
                  <a:lnTo>
                    <a:pt x="597" y="24"/>
                  </a:lnTo>
                  <a:lnTo>
                    <a:pt x="594" y="24"/>
                  </a:lnTo>
                  <a:lnTo>
                    <a:pt x="566" y="26"/>
                  </a:lnTo>
                  <a:lnTo>
                    <a:pt x="566" y="29"/>
                  </a:lnTo>
                  <a:lnTo>
                    <a:pt x="563" y="29"/>
                  </a:lnTo>
                  <a:lnTo>
                    <a:pt x="566" y="26"/>
                  </a:lnTo>
                  <a:lnTo>
                    <a:pt x="568" y="26"/>
                  </a:lnTo>
                  <a:lnTo>
                    <a:pt x="573" y="26"/>
                  </a:lnTo>
                  <a:lnTo>
                    <a:pt x="578" y="24"/>
                  </a:lnTo>
                  <a:lnTo>
                    <a:pt x="580" y="24"/>
                  </a:lnTo>
                  <a:lnTo>
                    <a:pt x="582" y="24"/>
                  </a:lnTo>
                  <a:lnTo>
                    <a:pt x="585" y="22"/>
                  </a:lnTo>
                  <a:lnTo>
                    <a:pt x="578" y="19"/>
                  </a:lnTo>
                  <a:lnTo>
                    <a:pt x="552" y="19"/>
                  </a:lnTo>
                  <a:lnTo>
                    <a:pt x="542" y="22"/>
                  </a:lnTo>
                  <a:lnTo>
                    <a:pt x="525" y="19"/>
                  </a:lnTo>
                  <a:lnTo>
                    <a:pt x="523" y="19"/>
                  </a:lnTo>
                  <a:lnTo>
                    <a:pt x="523" y="22"/>
                  </a:lnTo>
                  <a:lnTo>
                    <a:pt x="518" y="22"/>
                  </a:lnTo>
                  <a:lnTo>
                    <a:pt x="514" y="24"/>
                  </a:lnTo>
                  <a:lnTo>
                    <a:pt x="511" y="24"/>
                  </a:lnTo>
                  <a:lnTo>
                    <a:pt x="509" y="24"/>
                  </a:lnTo>
                  <a:lnTo>
                    <a:pt x="506" y="24"/>
                  </a:lnTo>
                  <a:lnTo>
                    <a:pt x="509" y="22"/>
                  </a:lnTo>
                  <a:lnTo>
                    <a:pt x="518" y="19"/>
                  </a:lnTo>
                  <a:lnTo>
                    <a:pt x="530" y="19"/>
                  </a:lnTo>
                  <a:lnTo>
                    <a:pt x="563" y="19"/>
                  </a:lnTo>
                  <a:lnTo>
                    <a:pt x="580" y="17"/>
                  </a:lnTo>
                  <a:lnTo>
                    <a:pt x="625" y="17"/>
                  </a:lnTo>
                  <a:lnTo>
                    <a:pt x="632" y="14"/>
                  </a:lnTo>
                  <a:lnTo>
                    <a:pt x="628" y="12"/>
                  </a:lnTo>
                  <a:lnTo>
                    <a:pt x="618" y="10"/>
                  </a:lnTo>
                  <a:lnTo>
                    <a:pt x="592" y="10"/>
                  </a:lnTo>
                  <a:lnTo>
                    <a:pt x="594" y="10"/>
                  </a:lnTo>
                  <a:lnTo>
                    <a:pt x="597" y="7"/>
                  </a:lnTo>
                  <a:lnTo>
                    <a:pt x="594" y="5"/>
                  </a:lnTo>
                  <a:lnTo>
                    <a:pt x="585" y="5"/>
                  </a:lnTo>
                  <a:lnTo>
                    <a:pt x="582" y="7"/>
                  </a:lnTo>
                  <a:lnTo>
                    <a:pt x="568" y="7"/>
                  </a:lnTo>
                  <a:lnTo>
                    <a:pt x="566" y="5"/>
                  </a:lnTo>
                  <a:lnTo>
                    <a:pt x="571" y="5"/>
                  </a:lnTo>
                  <a:lnTo>
                    <a:pt x="573" y="5"/>
                  </a:lnTo>
                  <a:lnTo>
                    <a:pt x="578" y="5"/>
                  </a:lnTo>
                  <a:lnTo>
                    <a:pt x="578" y="2"/>
                  </a:lnTo>
                  <a:lnTo>
                    <a:pt x="575" y="2"/>
                  </a:lnTo>
                  <a:lnTo>
                    <a:pt x="571" y="0"/>
                  </a:lnTo>
                  <a:lnTo>
                    <a:pt x="537" y="0"/>
                  </a:lnTo>
                  <a:lnTo>
                    <a:pt x="528" y="2"/>
                  </a:lnTo>
                  <a:lnTo>
                    <a:pt x="518" y="2"/>
                  </a:lnTo>
                  <a:lnTo>
                    <a:pt x="509" y="0"/>
                  </a:lnTo>
                  <a:lnTo>
                    <a:pt x="483" y="0"/>
                  </a:lnTo>
                  <a:lnTo>
                    <a:pt x="478" y="2"/>
                  </a:lnTo>
                  <a:lnTo>
                    <a:pt x="454" y="2"/>
                  </a:lnTo>
                  <a:lnTo>
                    <a:pt x="452" y="0"/>
                  </a:lnTo>
                  <a:lnTo>
                    <a:pt x="447" y="0"/>
                  </a:lnTo>
                  <a:lnTo>
                    <a:pt x="445" y="2"/>
                  </a:lnTo>
                  <a:lnTo>
                    <a:pt x="442" y="2"/>
                  </a:lnTo>
                  <a:lnTo>
                    <a:pt x="442" y="5"/>
                  </a:lnTo>
                  <a:lnTo>
                    <a:pt x="445" y="5"/>
                  </a:lnTo>
                  <a:lnTo>
                    <a:pt x="447" y="5"/>
                  </a:lnTo>
                  <a:lnTo>
                    <a:pt x="442" y="7"/>
                  </a:lnTo>
                  <a:lnTo>
                    <a:pt x="428" y="7"/>
                  </a:lnTo>
                  <a:lnTo>
                    <a:pt x="409" y="5"/>
                  </a:lnTo>
                  <a:lnTo>
                    <a:pt x="378" y="5"/>
                  </a:lnTo>
                  <a:lnTo>
                    <a:pt x="373" y="5"/>
                  </a:lnTo>
                  <a:lnTo>
                    <a:pt x="371" y="5"/>
                  </a:lnTo>
                  <a:lnTo>
                    <a:pt x="368" y="7"/>
                  </a:lnTo>
                  <a:lnTo>
                    <a:pt x="366" y="7"/>
                  </a:lnTo>
                  <a:lnTo>
                    <a:pt x="366" y="10"/>
                  </a:lnTo>
                  <a:lnTo>
                    <a:pt x="368" y="10"/>
                  </a:lnTo>
                  <a:lnTo>
                    <a:pt x="378" y="10"/>
                  </a:lnTo>
                  <a:lnTo>
                    <a:pt x="387" y="10"/>
                  </a:lnTo>
                  <a:lnTo>
                    <a:pt x="399" y="12"/>
                  </a:lnTo>
                  <a:lnTo>
                    <a:pt x="404" y="12"/>
                  </a:lnTo>
                  <a:lnTo>
                    <a:pt x="426" y="14"/>
                  </a:lnTo>
                  <a:lnTo>
                    <a:pt x="399" y="14"/>
                  </a:lnTo>
                  <a:lnTo>
                    <a:pt x="395" y="14"/>
                  </a:lnTo>
                  <a:lnTo>
                    <a:pt x="392" y="14"/>
                  </a:lnTo>
                  <a:lnTo>
                    <a:pt x="387" y="12"/>
                  </a:lnTo>
                  <a:lnTo>
                    <a:pt x="378" y="12"/>
                  </a:lnTo>
                  <a:lnTo>
                    <a:pt x="380" y="14"/>
                  </a:lnTo>
                  <a:lnTo>
                    <a:pt x="383" y="14"/>
                  </a:lnTo>
                  <a:lnTo>
                    <a:pt x="385" y="14"/>
                  </a:lnTo>
                  <a:lnTo>
                    <a:pt x="376" y="14"/>
                  </a:lnTo>
                  <a:lnTo>
                    <a:pt x="373" y="17"/>
                  </a:lnTo>
                  <a:lnTo>
                    <a:pt x="373" y="19"/>
                  </a:lnTo>
                  <a:lnTo>
                    <a:pt x="371" y="22"/>
                  </a:lnTo>
                  <a:lnTo>
                    <a:pt x="371" y="24"/>
                  </a:lnTo>
                  <a:lnTo>
                    <a:pt x="368" y="24"/>
                  </a:lnTo>
                  <a:lnTo>
                    <a:pt x="366" y="24"/>
                  </a:lnTo>
                  <a:lnTo>
                    <a:pt x="364" y="24"/>
                  </a:lnTo>
                  <a:lnTo>
                    <a:pt x="359" y="24"/>
                  </a:lnTo>
                  <a:lnTo>
                    <a:pt x="357" y="22"/>
                  </a:lnTo>
                  <a:lnTo>
                    <a:pt x="345" y="19"/>
                  </a:lnTo>
                  <a:lnTo>
                    <a:pt x="330" y="14"/>
                  </a:lnTo>
                  <a:lnTo>
                    <a:pt x="309" y="14"/>
                  </a:lnTo>
                  <a:lnTo>
                    <a:pt x="309" y="24"/>
                  </a:lnTo>
                  <a:lnTo>
                    <a:pt x="297" y="24"/>
                  </a:lnTo>
                  <a:lnTo>
                    <a:pt x="292" y="22"/>
                  </a:lnTo>
                  <a:lnTo>
                    <a:pt x="288" y="22"/>
                  </a:lnTo>
                  <a:lnTo>
                    <a:pt x="285" y="19"/>
                  </a:lnTo>
                  <a:lnTo>
                    <a:pt x="278" y="19"/>
                  </a:lnTo>
                  <a:lnTo>
                    <a:pt x="273" y="22"/>
                  </a:lnTo>
                  <a:lnTo>
                    <a:pt x="273" y="24"/>
                  </a:lnTo>
                  <a:lnTo>
                    <a:pt x="269" y="24"/>
                  </a:lnTo>
                  <a:lnTo>
                    <a:pt x="271" y="19"/>
                  </a:lnTo>
                  <a:lnTo>
                    <a:pt x="269" y="17"/>
                  </a:lnTo>
                  <a:lnTo>
                    <a:pt x="238" y="17"/>
                  </a:lnTo>
                  <a:lnTo>
                    <a:pt x="228" y="19"/>
                  </a:lnTo>
                  <a:lnTo>
                    <a:pt x="209" y="19"/>
                  </a:lnTo>
                  <a:lnTo>
                    <a:pt x="214" y="22"/>
                  </a:lnTo>
                  <a:lnTo>
                    <a:pt x="223" y="26"/>
                  </a:lnTo>
                  <a:lnTo>
                    <a:pt x="226" y="29"/>
                  </a:lnTo>
                  <a:lnTo>
                    <a:pt x="223" y="29"/>
                  </a:lnTo>
                  <a:lnTo>
                    <a:pt x="223" y="26"/>
                  </a:lnTo>
                  <a:lnTo>
                    <a:pt x="214" y="24"/>
                  </a:lnTo>
                  <a:lnTo>
                    <a:pt x="207" y="24"/>
                  </a:lnTo>
                  <a:lnTo>
                    <a:pt x="202" y="22"/>
                  </a:lnTo>
                  <a:lnTo>
                    <a:pt x="197" y="22"/>
                  </a:lnTo>
                  <a:lnTo>
                    <a:pt x="192" y="19"/>
                  </a:lnTo>
                  <a:lnTo>
                    <a:pt x="190" y="19"/>
                  </a:lnTo>
                  <a:lnTo>
                    <a:pt x="188" y="22"/>
                  </a:lnTo>
                  <a:lnTo>
                    <a:pt x="185" y="24"/>
                  </a:lnTo>
                  <a:lnTo>
                    <a:pt x="183" y="26"/>
                  </a:lnTo>
                  <a:lnTo>
                    <a:pt x="178" y="29"/>
                  </a:lnTo>
                  <a:lnTo>
                    <a:pt x="176" y="29"/>
                  </a:lnTo>
                  <a:lnTo>
                    <a:pt x="171" y="31"/>
                  </a:lnTo>
                  <a:lnTo>
                    <a:pt x="150" y="31"/>
                  </a:lnTo>
                  <a:lnTo>
                    <a:pt x="143" y="34"/>
                  </a:lnTo>
                  <a:lnTo>
                    <a:pt x="133" y="36"/>
                  </a:lnTo>
                  <a:lnTo>
                    <a:pt x="124" y="38"/>
                  </a:lnTo>
                  <a:lnTo>
                    <a:pt x="119" y="38"/>
                  </a:lnTo>
                  <a:lnTo>
                    <a:pt x="102" y="41"/>
                  </a:lnTo>
                  <a:lnTo>
                    <a:pt x="97" y="43"/>
                  </a:lnTo>
                  <a:lnTo>
                    <a:pt x="100" y="46"/>
                  </a:lnTo>
                  <a:lnTo>
                    <a:pt x="105" y="48"/>
                  </a:lnTo>
                  <a:lnTo>
                    <a:pt x="126" y="48"/>
                  </a:lnTo>
                  <a:lnTo>
                    <a:pt x="116" y="50"/>
                  </a:lnTo>
                  <a:lnTo>
                    <a:pt x="112" y="55"/>
                  </a:lnTo>
                  <a:lnTo>
                    <a:pt x="109" y="55"/>
                  </a:lnTo>
                  <a:lnTo>
                    <a:pt x="93" y="60"/>
                  </a:lnTo>
                  <a:lnTo>
                    <a:pt x="88" y="60"/>
                  </a:lnTo>
                  <a:lnTo>
                    <a:pt x="66" y="60"/>
                  </a:lnTo>
                  <a:lnTo>
                    <a:pt x="57" y="62"/>
                  </a:lnTo>
                  <a:lnTo>
                    <a:pt x="47" y="65"/>
                  </a:lnTo>
                  <a:lnTo>
                    <a:pt x="45" y="67"/>
                  </a:lnTo>
                  <a:lnTo>
                    <a:pt x="40" y="67"/>
                  </a:lnTo>
                  <a:lnTo>
                    <a:pt x="38" y="65"/>
                  </a:lnTo>
                  <a:lnTo>
                    <a:pt x="31" y="70"/>
                  </a:lnTo>
                  <a:lnTo>
                    <a:pt x="9" y="70"/>
                  </a:lnTo>
                  <a:lnTo>
                    <a:pt x="7" y="70"/>
                  </a:lnTo>
                  <a:lnTo>
                    <a:pt x="2" y="70"/>
                  </a:lnTo>
                  <a:lnTo>
                    <a:pt x="0" y="74"/>
                  </a:lnTo>
                  <a:lnTo>
                    <a:pt x="2" y="74"/>
                  </a:lnTo>
                  <a:lnTo>
                    <a:pt x="9" y="79"/>
                  </a:lnTo>
                  <a:lnTo>
                    <a:pt x="12" y="82"/>
                  </a:lnTo>
                  <a:lnTo>
                    <a:pt x="14" y="84"/>
                  </a:lnTo>
                  <a:lnTo>
                    <a:pt x="24" y="79"/>
                  </a:lnTo>
                  <a:lnTo>
                    <a:pt x="24" y="84"/>
                  </a:lnTo>
                  <a:lnTo>
                    <a:pt x="28" y="86"/>
                  </a:lnTo>
                  <a:lnTo>
                    <a:pt x="33" y="86"/>
                  </a:lnTo>
                  <a:lnTo>
                    <a:pt x="36" y="84"/>
                  </a:lnTo>
                  <a:lnTo>
                    <a:pt x="38" y="84"/>
                  </a:lnTo>
                  <a:lnTo>
                    <a:pt x="40" y="82"/>
                  </a:lnTo>
                  <a:lnTo>
                    <a:pt x="40" y="84"/>
                  </a:lnTo>
                  <a:lnTo>
                    <a:pt x="43" y="86"/>
                  </a:lnTo>
                  <a:lnTo>
                    <a:pt x="45" y="86"/>
                  </a:lnTo>
                  <a:lnTo>
                    <a:pt x="47" y="84"/>
                  </a:lnTo>
                  <a:lnTo>
                    <a:pt x="52" y="84"/>
                  </a:lnTo>
                  <a:lnTo>
                    <a:pt x="57" y="84"/>
                  </a:lnTo>
                  <a:lnTo>
                    <a:pt x="59" y="82"/>
                  </a:lnTo>
                  <a:lnTo>
                    <a:pt x="64" y="82"/>
                  </a:lnTo>
                  <a:lnTo>
                    <a:pt x="64" y="84"/>
                  </a:lnTo>
                  <a:lnTo>
                    <a:pt x="64" y="86"/>
                  </a:lnTo>
                  <a:lnTo>
                    <a:pt x="62" y="86"/>
                  </a:lnTo>
                  <a:lnTo>
                    <a:pt x="57" y="91"/>
                  </a:lnTo>
                  <a:lnTo>
                    <a:pt x="55" y="91"/>
                  </a:lnTo>
                  <a:lnTo>
                    <a:pt x="52" y="89"/>
                  </a:lnTo>
                  <a:lnTo>
                    <a:pt x="40" y="89"/>
                  </a:lnTo>
                  <a:lnTo>
                    <a:pt x="36" y="91"/>
                  </a:lnTo>
                  <a:lnTo>
                    <a:pt x="33" y="91"/>
                  </a:lnTo>
                  <a:lnTo>
                    <a:pt x="21" y="89"/>
                  </a:lnTo>
                  <a:lnTo>
                    <a:pt x="19" y="89"/>
                  </a:lnTo>
                  <a:lnTo>
                    <a:pt x="14" y="86"/>
                  </a:lnTo>
                  <a:lnTo>
                    <a:pt x="7" y="86"/>
                  </a:lnTo>
                  <a:lnTo>
                    <a:pt x="2" y="89"/>
                  </a:lnTo>
                  <a:lnTo>
                    <a:pt x="2" y="93"/>
                  </a:lnTo>
                  <a:lnTo>
                    <a:pt x="2" y="96"/>
                  </a:lnTo>
                  <a:lnTo>
                    <a:pt x="7" y="98"/>
                  </a:lnTo>
                  <a:lnTo>
                    <a:pt x="19" y="98"/>
                  </a:lnTo>
                  <a:lnTo>
                    <a:pt x="17" y="101"/>
                  </a:lnTo>
                  <a:lnTo>
                    <a:pt x="14" y="101"/>
                  </a:lnTo>
                  <a:lnTo>
                    <a:pt x="9" y="101"/>
                  </a:lnTo>
                  <a:lnTo>
                    <a:pt x="12" y="103"/>
                  </a:lnTo>
                  <a:lnTo>
                    <a:pt x="19" y="105"/>
                  </a:lnTo>
                  <a:lnTo>
                    <a:pt x="21" y="105"/>
                  </a:lnTo>
                  <a:lnTo>
                    <a:pt x="24" y="108"/>
                  </a:lnTo>
                  <a:lnTo>
                    <a:pt x="33" y="108"/>
                  </a:lnTo>
                  <a:lnTo>
                    <a:pt x="33" y="105"/>
                  </a:lnTo>
                  <a:lnTo>
                    <a:pt x="36" y="105"/>
                  </a:lnTo>
                  <a:lnTo>
                    <a:pt x="38" y="105"/>
                  </a:lnTo>
                  <a:lnTo>
                    <a:pt x="43" y="108"/>
                  </a:lnTo>
                  <a:lnTo>
                    <a:pt x="52" y="105"/>
                  </a:lnTo>
                  <a:lnTo>
                    <a:pt x="52" y="108"/>
                  </a:lnTo>
                  <a:lnTo>
                    <a:pt x="57" y="108"/>
                  </a:lnTo>
                  <a:lnTo>
                    <a:pt x="62" y="105"/>
                  </a:lnTo>
                  <a:lnTo>
                    <a:pt x="64" y="105"/>
                  </a:lnTo>
                  <a:lnTo>
                    <a:pt x="69" y="103"/>
                  </a:lnTo>
                  <a:lnTo>
                    <a:pt x="76" y="105"/>
                  </a:lnTo>
                  <a:lnTo>
                    <a:pt x="81" y="105"/>
                  </a:lnTo>
                  <a:lnTo>
                    <a:pt x="83" y="105"/>
                  </a:lnTo>
                  <a:lnTo>
                    <a:pt x="85" y="103"/>
                  </a:lnTo>
                  <a:lnTo>
                    <a:pt x="88" y="103"/>
                  </a:lnTo>
                  <a:lnTo>
                    <a:pt x="93" y="105"/>
                  </a:lnTo>
                  <a:lnTo>
                    <a:pt x="97" y="105"/>
                  </a:lnTo>
                  <a:lnTo>
                    <a:pt x="112" y="105"/>
                  </a:lnTo>
                  <a:lnTo>
                    <a:pt x="121" y="110"/>
                  </a:lnTo>
                  <a:lnTo>
                    <a:pt x="124" y="110"/>
                  </a:lnTo>
                  <a:lnTo>
                    <a:pt x="128" y="115"/>
                  </a:lnTo>
                  <a:lnTo>
                    <a:pt x="135" y="115"/>
                  </a:lnTo>
                  <a:lnTo>
                    <a:pt x="133" y="117"/>
                  </a:lnTo>
                  <a:lnTo>
                    <a:pt x="133" y="120"/>
                  </a:lnTo>
                  <a:lnTo>
                    <a:pt x="133" y="125"/>
                  </a:lnTo>
                  <a:lnTo>
                    <a:pt x="138" y="125"/>
                  </a:lnTo>
                  <a:lnTo>
                    <a:pt x="140" y="125"/>
                  </a:lnTo>
                  <a:lnTo>
                    <a:pt x="145" y="127"/>
                  </a:lnTo>
                  <a:lnTo>
                    <a:pt x="147" y="129"/>
                  </a:lnTo>
                  <a:lnTo>
                    <a:pt x="143" y="134"/>
                  </a:lnTo>
                  <a:lnTo>
                    <a:pt x="145" y="141"/>
                  </a:lnTo>
                  <a:lnTo>
                    <a:pt x="152" y="144"/>
                  </a:lnTo>
                  <a:lnTo>
                    <a:pt x="145" y="149"/>
                  </a:lnTo>
                  <a:lnTo>
                    <a:pt x="150" y="151"/>
                  </a:lnTo>
                  <a:lnTo>
                    <a:pt x="147" y="151"/>
                  </a:lnTo>
                  <a:lnTo>
                    <a:pt x="145" y="153"/>
                  </a:lnTo>
                  <a:lnTo>
                    <a:pt x="145" y="156"/>
                  </a:lnTo>
                  <a:lnTo>
                    <a:pt x="150" y="161"/>
                  </a:lnTo>
                  <a:lnTo>
                    <a:pt x="152" y="161"/>
                  </a:lnTo>
                  <a:lnTo>
                    <a:pt x="152" y="163"/>
                  </a:lnTo>
                  <a:lnTo>
                    <a:pt x="147" y="165"/>
                  </a:lnTo>
                  <a:lnTo>
                    <a:pt x="145" y="168"/>
                  </a:lnTo>
                  <a:lnTo>
                    <a:pt x="143" y="168"/>
                  </a:lnTo>
                  <a:lnTo>
                    <a:pt x="147" y="170"/>
                  </a:lnTo>
                  <a:lnTo>
                    <a:pt x="143" y="170"/>
                  </a:lnTo>
                  <a:lnTo>
                    <a:pt x="140" y="170"/>
                  </a:lnTo>
                  <a:lnTo>
                    <a:pt x="138" y="170"/>
                  </a:lnTo>
                  <a:lnTo>
                    <a:pt x="133" y="173"/>
                  </a:lnTo>
                  <a:lnTo>
                    <a:pt x="131" y="173"/>
                  </a:lnTo>
                  <a:lnTo>
                    <a:pt x="131" y="175"/>
                  </a:lnTo>
                  <a:lnTo>
                    <a:pt x="143" y="175"/>
                  </a:lnTo>
                  <a:lnTo>
                    <a:pt x="138" y="180"/>
                  </a:lnTo>
                  <a:lnTo>
                    <a:pt x="126" y="180"/>
                  </a:lnTo>
                  <a:lnTo>
                    <a:pt x="124" y="180"/>
                  </a:lnTo>
                  <a:lnTo>
                    <a:pt x="124" y="182"/>
                  </a:lnTo>
                  <a:lnTo>
                    <a:pt x="133" y="189"/>
                  </a:lnTo>
                  <a:lnTo>
                    <a:pt x="138" y="189"/>
                  </a:lnTo>
                  <a:lnTo>
                    <a:pt x="145" y="184"/>
                  </a:lnTo>
                  <a:lnTo>
                    <a:pt x="147" y="184"/>
                  </a:lnTo>
                  <a:lnTo>
                    <a:pt x="152" y="184"/>
                  </a:lnTo>
                  <a:lnTo>
                    <a:pt x="154" y="182"/>
                  </a:lnTo>
                  <a:lnTo>
                    <a:pt x="157" y="182"/>
                  </a:lnTo>
                  <a:lnTo>
                    <a:pt x="157" y="180"/>
                  </a:lnTo>
                  <a:lnTo>
                    <a:pt x="157" y="175"/>
                  </a:lnTo>
                  <a:lnTo>
                    <a:pt x="159" y="173"/>
                  </a:lnTo>
                  <a:lnTo>
                    <a:pt x="159" y="180"/>
                  </a:lnTo>
                  <a:lnTo>
                    <a:pt x="166" y="175"/>
                  </a:lnTo>
                  <a:lnTo>
                    <a:pt x="164" y="177"/>
                  </a:lnTo>
                  <a:lnTo>
                    <a:pt x="164" y="180"/>
                  </a:lnTo>
                  <a:lnTo>
                    <a:pt x="166" y="180"/>
                  </a:lnTo>
                  <a:lnTo>
                    <a:pt x="169" y="182"/>
                  </a:lnTo>
                  <a:lnTo>
                    <a:pt x="176" y="182"/>
                  </a:lnTo>
                  <a:lnTo>
                    <a:pt x="171" y="187"/>
                  </a:lnTo>
                  <a:lnTo>
                    <a:pt x="171" y="189"/>
                  </a:lnTo>
                  <a:lnTo>
                    <a:pt x="173" y="192"/>
                  </a:lnTo>
                  <a:lnTo>
                    <a:pt x="176" y="194"/>
                  </a:lnTo>
                  <a:lnTo>
                    <a:pt x="178" y="196"/>
                  </a:lnTo>
                  <a:lnTo>
                    <a:pt x="181" y="199"/>
                  </a:lnTo>
                  <a:lnTo>
                    <a:pt x="178" y="201"/>
                  </a:lnTo>
                  <a:lnTo>
                    <a:pt x="173" y="201"/>
                  </a:lnTo>
                  <a:lnTo>
                    <a:pt x="173" y="204"/>
                  </a:lnTo>
                  <a:lnTo>
                    <a:pt x="166" y="204"/>
                  </a:lnTo>
                  <a:lnTo>
                    <a:pt x="164" y="201"/>
                  </a:lnTo>
                  <a:lnTo>
                    <a:pt x="162" y="201"/>
                  </a:lnTo>
                  <a:lnTo>
                    <a:pt x="159" y="201"/>
                  </a:lnTo>
                  <a:lnTo>
                    <a:pt x="157" y="199"/>
                  </a:lnTo>
                  <a:lnTo>
                    <a:pt x="143" y="199"/>
                  </a:lnTo>
                  <a:lnTo>
                    <a:pt x="140" y="196"/>
                  </a:lnTo>
                  <a:lnTo>
                    <a:pt x="138" y="194"/>
                  </a:lnTo>
                  <a:lnTo>
                    <a:pt x="131" y="194"/>
                  </a:lnTo>
                  <a:lnTo>
                    <a:pt x="128" y="199"/>
                  </a:lnTo>
                  <a:lnTo>
                    <a:pt x="128" y="201"/>
                  </a:lnTo>
                  <a:lnTo>
                    <a:pt x="133" y="201"/>
                  </a:lnTo>
                  <a:lnTo>
                    <a:pt x="133" y="204"/>
                  </a:lnTo>
                  <a:lnTo>
                    <a:pt x="140" y="204"/>
                  </a:lnTo>
                  <a:lnTo>
                    <a:pt x="143" y="206"/>
                  </a:lnTo>
                  <a:lnTo>
                    <a:pt x="145" y="206"/>
                  </a:lnTo>
                  <a:lnTo>
                    <a:pt x="147" y="206"/>
                  </a:lnTo>
                  <a:lnTo>
                    <a:pt x="152" y="211"/>
                  </a:lnTo>
                  <a:lnTo>
                    <a:pt x="162" y="211"/>
                  </a:lnTo>
                  <a:lnTo>
                    <a:pt x="164" y="211"/>
                  </a:lnTo>
                  <a:lnTo>
                    <a:pt x="166" y="211"/>
                  </a:lnTo>
                  <a:lnTo>
                    <a:pt x="173" y="213"/>
                  </a:lnTo>
                  <a:lnTo>
                    <a:pt x="178" y="208"/>
                  </a:lnTo>
                  <a:lnTo>
                    <a:pt x="178" y="216"/>
                  </a:lnTo>
                  <a:lnTo>
                    <a:pt x="176" y="213"/>
                  </a:lnTo>
                  <a:lnTo>
                    <a:pt x="173" y="213"/>
                  </a:lnTo>
                  <a:lnTo>
                    <a:pt x="171" y="213"/>
                  </a:lnTo>
                  <a:lnTo>
                    <a:pt x="171" y="216"/>
                  </a:lnTo>
                  <a:lnTo>
                    <a:pt x="173" y="220"/>
                  </a:lnTo>
                  <a:lnTo>
                    <a:pt x="169" y="220"/>
                  </a:lnTo>
                  <a:lnTo>
                    <a:pt x="166" y="220"/>
                  </a:lnTo>
                  <a:lnTo>
                    <a:pt x="164" y="220"/>
                  </a:lnTo>
                  <a:lnTo>
                    <a:pt x="164" y="223"/>
                  </a:lnTo>
                  <a:lnTo>
                    <a:pt x="164" y="225"/>
                  </a:lnTo>
                  <a:lnTo>
                    <a:pt x="173" y="225"/>
                  </a:lnTo>
                  <a:lnTo>
                    <a:pt x="171" y="225"/>
                  </a:lnTo>
                  <a:lnTo>
                    <a:pt x="171" y="228"/>
                  </a:lnTo>
                  <a:lnTo>
                    <a:pt x="169" y="230"/>
                  </a:lnTo>
                  <a:lnTo>
                    <a:pt x="162" y="225"/>
                  </a:lnTo>
                  <a:lnTo>
                    <a:pt x="159" y="225"/>
                  </a:lnTo>
                  <a:lnTo>
                    <a:pt x="159" y="228"/>
                  </a:lnTo>
                  <a:lnTo>
                    <a:pt x="159" y="230"/>
                  </a:lnTo>
                  <a:lnTo>
                    <a:pt x="162" y="232"/>
                  </a:lnTo>
                  <a:lnTo>
                    <a:pt x="157" y="232"/>
                  </a:lnTo>
                  <a:lnTo>
                    <a:pt x="157" y="237"/>
                  </a:lnTo>
                  <a:lnTo>
                    <a:pt x="154" y="237"/>
                  </a:lnTo>
                  <a:lnTo>
                    <a:pt x="152" y="240"/>
                  </a:lnTo>
                  <a:lnTo>
                    <a:pt x="152" y="242"/>
                  </a:lnTo>
                  <a:lnTo>
                    <a:pt x="157" y="247"/>
                  </a:lnTo>
                  <a:lnTo>
                    <a:pt x="159" y="247"/>
                  </a:lnTo>
                  <a:lnTo>
                    <a:pt x="159" y="252"/>
                  </a:lnTo>
                  <a:lnTo>
                    <a:pt x="157" y="252"/>
                  </a:lnTo>
                  <a:lnTo>
                    <a:pt x="154" y="252"/>
                  </a:lnTo>
                  <a:lnTo>
                    <a:pt x="152" y="249"/>
                  </a:lnTo>
                  <a:lnTo>
                    <a:pt x="150" y="244"/>
                  </a:lnTo>
                  <a:lnTo>
                    <a:pt x="147" y="242"/>
                  </a:lnTo>
                  <a:lnTo>
                    <a:pt x="147" y="240"/>
                  </a:lnTo>
                  <a:lnTo>
                    <a:pt x="145" y="237"/>
                  </a:lnTo>
                  <a:lnTo>
                    <a:pt x="143" y="235"/>
                  </a:lnTo>
                  <a:lnTo>
                    <a:pt x="140" y="235"/>
                  </a:lnTo>
                  <a:lnTo>
                    <a:pt x="135" y="235"/>
                  </a:lnTo>
                  <a:lnTo>
                    <a:pt x="133" y="235"/>
                  </a:lnTo>
                  <a:lnTo>
                    <a:pt x="128" y="240"/>
                  </a:lnTo>
                  <a:lnTo>
                    <a:pt x="128" y="242"/>
                  </a:lnTo>
                  <a:lnTo>
                    <a:pt x="133" y="244"/>
                  </a:lnTo>
                  <a:lnTo>
                    <a:pt x="138" y="244"/>
                  </a:lnTo>
                  <a:lnTo>
                    <a:pt x="140" y="247"/>
                  </a:lnTo>
                  <a:lnTo>
                    <a:pt x="135" y="249"/>
                  </a:lnTo>
                  <a:lnTo>
                    <a:pt x="131" y="249"/>
                  </a:lnTo>
                  <a:lnTo>
                    <a:pt x="128" y="247"/>
                  </a:lnTo>
                  <a:lnTo>
                    <a:pt x="121" y="247"/>
                  </a:lnTo>
                  <a:lnTo>
                    <a:pt x="119" y="249"/>
                  </a:lnTo>
                  <a:lnTo>
                    <a:pt x="116" y="249"/>
                  </a:lnTo>
                  <a:lnTo>
                    <a:pt x="114" y="249"/>
                  </a:lnTo>
                  <a:lnTo>
                    <a:pt x="112" y="252"/>
                  </a:lnTo>
                  <a:lnTo>
                    <a:pt x="109" y="252"/>
                  </a:lnTo>
                  <a:lnTo>
                    <a:pt x="121" y="252"/>
                  </a:lnTo>
                  <a:lnTo>
                    <a:pt x="126" y="252"/>
                  </a:lnTo>
                  <a:lnTo>
                    <a:pt x="140" y="252"/>
                  </a:lnTo>
                  <a:lnTo>
                    <a:pt x="143" y="252"/>
                  </a:lnTo>
                  <a:lnTo>
                    <a:pt x="131" y="252"/>
                  </a:lnTo>
                  <a:lnTo>
                    <a:pt x="112" y="256"/>
                  </a:lnTo>
                  <a:lnTo>
                    <a:pt x="107" y="256"/>
                  </a:lnTo>
                  <a:lnTo>
                    <a:pt x="105" y="259"/>
                  </a:lnTo>
                  <a:lnTo>
                    <a:pt x="107" y="259"/>
                  </a:lnTo>
                  <a:lnTo>
                    <a:pt x="107" y="261"/>
                  </a:lnTo>
                  <a:lnTo>
                    <a:pt x="114" y="261"/>
                  </a:lnTo>
                  <a:lnTo>
                    <a:pt x="119" y="259"/>
                  </a:lnTo>
                  <a:lnTo>
                    <a:pt x="124" y="259"/>
                  </a:lnTo>
                  <a:lnTo>
                    <a:pt x="128" y="256"/>
                  </a:lnTo>
                  <a:lnTo>
                    <a:pt x="138" y="256"/>
                  </a:lnTo>
                  <a:lnTo>
                    <a:pt x="140" y="259"/>
                  </a:lnTo>
                  <a:lnTo>
                    <a:pt x="138" y="261"/>
                  </a:lnTo>
                  <a:lnTo>
                    <a:pt x="114" y="261"/>
                  </a:lnTo>
                  <a:lnTo>
                    <a:pt x="112" y="261"/>
                  </a:lnTo>
                  <a:lnTo>
                    <a:pt x="102" y="261"/>
                  </a:lnTo>
                  <a:lnTo>
                    <a:pt x="102" y="264"/>
                  </a:lnTo>
                  <a:lnTo>
                    <a:pt x="107" y="264"/>
                  </a:lnTo>
                  <a:lnTo>
                    <a:pt x="107" y="266"/>
                  </a:lnTo>
                  <a:lnTo>
                    <a:pt x="112" y="266"/>
                  </a:lnTo>
                  <a:lnTo>
                    <a:pt x="114" y="266"/>
                  </a:lnTo>
                  <a:lnTo>
                    <a:pt x="109" y="266"/>
                  </a:lnTo>
                  <a:lnTo>
                    <a:pt x="107" y="268"/>
                  </a:lnTo>
                  <a:lnTo>
                    <a:pt x="107" y="271"/>
                  </a:lnTo>
                  <a:lnTo>
                    <a:pt x="105" y="273"/>
                  </a:lnTo>
                  <a:lnTo>
                    <a:pt x="102" y="273"/>
                  </a:lnTo>
                  <a:lnTo>
                    <a:pt x="100" y="275"/>
                  </a:lnTo>
                  <a:lnTo>
                    <a:pt x="97" y="275"/>
                  </a:lnTo>
                  <a:lnTo>
                    <a:pt x="107" y="278"/>
                  </a:lnTo>
                  <a:lnTo>
                    <a:pt x="97" y="280"/>
                  </a:lnTo>
                  <a:lnTo>
                    <a:pt x="97" y="283"/>
                  </a:lnTo>
                  <a:lnTo>
                    <a:pt x="100" y="285"/>
                  </a:lnTo>
                  <a:lnTo>
                    <a:pt x="105" y="285"/>
                  </a:lnTo>
                  <a:lnTo>
                    <a:pt x="107" y="285"/>
                  </a:lnTo>
                  <a:lnTo>
                    <a:pt x="114" y="285"/>
                  </a:lnTo>
                  <a:lnTo>
                    <a:pt x="112" y="285"/>
                  </a:lnTo>
                  <a:lnTo>
                    <a:pt x="109" y="285"/>
                  </a:lnTo>
                  <a:lnTo>
                    <a:pt x="107" y="287"/>
                  </a:lnTo>
                  <a:lnTo>
                    <a:pt x="102" y="290"/>
                  </a:lnTo>
                  <a:lnTo>
                    <a:pt x="102" y="292"/>
                  </a:lnTo>
                  <a:lnTo>
                    <a:pt x="105" y="295"/>
                  </a:lnTo>
                  <a:lnTo>
                    <a:pt x="107" y="295"/>
                  </a:lnTo>
                  <a:lnTo>
                    <a:pt x="109" y="292"/>
                  </a:lnTo>
                  <a:lnTo>
                    <a:pt x="114" y="290"/>
                  </a:lnTo>
                  <a:lnTo>
                    <a:pt x="112" y="295"/>
                  </a:lnTo>
                  <a:lnTo>
                    <a:pt x="109" y="295"/>
                  </a:lnTo>
                  <a:lnTo>
                    <a:pt x="107" y="299"/>
                  </a:lnTo>
                  <a:lnTo>
                    <a:pt x="107" y="304"/>
                  </a:lnTo>
                  <a:lnTo>
                    <a:pt x="109" y="304"/>
                  </a:lnTo>
                  <a:lnTo>
                    <a:pt x="109" y="302"/>
                  </a:lnTo>
                  <a:lnTo>
                    <a:pt x="114" y="302"/>
                  </a:lnTo>
                  <a:lnTo>
                    <a:pt x="109" y="307"/>
                  </a:lnTo>
                  <a:lnTo>
                    <a:pt x="107" y="307"/>
                  </a:lnTo>
                  <a:lnTo>
                    <a:pt x="105" y="309"/>
                  </a:lnTo>
                  <a:lnTo>
                    <a:pt x="102" y="311"/>
                  </a:lnTo>
                  <a:lnTo>
                    <a:pt x="102" y="316"/>
                  </a:lnTo>
                  <a:lnTo>
                    <a:pt x="105" y="316"/>
                  </a:lnTo>
                  <a:lnTo>
                    <a:pt x="107" y="314"/>
                  </a:lnTo>
                  <a:lnTo>
                    <a:pt x="114" y="307"/>
                  </a:lnTo>
                  <a:lnTo>
                    <a:pt x="124" y="307"/>
                  </a:lnTo>
                  <a:lnTo>
                    <a:pt x="126" y="304"/>
                  </a:lnTo>
                  <a:lnTo>
                    <a:pt x="128" y="304"/>
                  </a:lnTo>
                  <a:lnTo>
                    <a:pt x="128" y="307"/>
                  </a:lnTo>
                  <a:lnTo>
                    <a:pt x="133" y="304"/>
                  </a:lnTo>
                  <a:lnTo>
                    <a:pt x="128" y="311"/>
                  </a:lnTo>
                  <a:lnTo>
                    <a:pt x="135" y="311"/>
                  </a:lnTo>
                  <a:lnTo>
                    <a:pt x="128" y="311"/>
                  </a:lnTo>
                  <a:lnTo>
                    <a:pt x="124" y="314"/>
                  </a:lnTo>
                  <a:lnTo>
                    <a:pt x="124" y="316"/>
                  </a:lnTo>
                  <a:lnTo>
                    <a:pt x="119" y="316"/>
                  </a:lnTo>
                  <a:lnTo>
                    <a:pt x="116" y="316"/>
                  </a:lnTo>
                  <a:lnTo>
                    <a:pt x="114" y="319"/>
                  </a:lnTo>
                  <a:lnTo>
                    <a:pt x="114" y="321"/>
                  </a:lnTo>
                  <a:lnTo>
                    <a:pt x="112" y="321"/>
                  </a:lnTo>
                  <a:lnTo>
                    <a:pt x="107" y="323"/>
                  </a:lnTo>
                  <a:lnTo>
                    <a:pt x="105" y="326"/>
                  </a:lnTo>
                  <a:lnTo>
                    <a:pt x="109" y="326"/>
                  </a:lnTo>
                  <a:lnTo>
                    <a:pt x="107" y="326"/>
                  </a:lnTo>
                  <a:lnTo>
                    <a:pt x="107" y="328"/>
                  </a:lnTo>
                  <a:lnTo>
                    <a:pt x="107" y="331"/>
                  </a:lnTo>
                  <a:lnTo>
                    <a:pt x="109" y="331"/>
                  </a:lnTo>
                  <a:lnTo>
                    <a:pt x="107" y="333"/>
                  </a:lnTo>
                  <a:lnTo>
                    <a:pt x="107" y="335"/>
                  </a:lnTo>
                  <a:lnTo>
                    <a:pt x="116" y="335"/>
                  </a:lnTo>
                  <a:lnTo>
                    <a:pt x="112" y="343"/>
                  </a:lnTo>
                  <a:lnTo>
                    <a:pt x="116" y="340"/>
                  </a:lnTo>
                  <a:lnTo>
                    <a:pt x="119" y="340"/>
                  </a:lnTo>
                  <a:lnTo>
                    <a:pt x="116" y="340"/>
                  </a:lnTo>
                  <a:lnTo>
                    <a:pt x="114" y="343"/>
                  </a:lnTo>
                  <a:lnTo>
                    <a:pt x="114" y="345"/>
                  </a:lnTo>
                  <a:lnTo>
                    <a:pt x="112" y="347"/>
                  </a:lnTo>
                  <a:lnTo>
                    <a:pt x="112" y="352"/>
                  </a:lnTo>
                  <a:lnTo>
                    <a:pt x="114" y="352"/>
                  </a:lnTo>
                  <a:lnTo>
                    <a:pt x="121" y="352"/>
                  </a:lnTo>
                  <a:lnTo>
                    <a:pt x="116" y="359"/>
                  </a:lnTo>
                  <a:lnTo>
                    <a:pt x="126" y="357"/>
                  </a:lnTo>
                  <a:lnTo>
                    <a:pt x="121" y="362"/>
                  </a:lnTo>
                  <a:lnTo>
                    <a:pt x="124" y="366"/>
                  </a:lnTo>
                  <a:lnTo>
                    <a:pt x="128" y="366"/>
                  </a:lnTo>
                  <a:lnTo>
                    <a:pt x="126" y="366"/>
                  </a:lnTo>
                  <a:lnTo>
                    <a:pt x="126" y="369"/>
                  </a:lnTo>
                  <a:lnTo>
                    <a:pt x="128" y="371"/>
                  </a:lnTo>
                  <a:lnTo>
                    <a:pt x="133" y="371"/>
                  </a:lnTo>
                  <a:lnTo>
                    <a:pt x="128" y="376"/>
                  </a:lnTo>
                  <a:lnTo>
                    <a:pt x="135" y="376"/>
                  </a:lnTo>
                  <a:lnTo>
                    <a:pt x="133" y="381"/>
                  </a:lnTo>
                  <a:lnTo>
                    <a:pt x="145" y="378"/>
                  </a:lnTo>
                  <a:lnTo>
                    <a:pt x="147" y="381"/>
                  </a:lnTo>
                  <a:lnTo>
                    <a:pt x="150" y="381"/>
                  </a:lnTo>
                  <a:lnTo>
                    <a:pt x="152" y="378"/>
                  </a:lnTo>
                  <a:lnTo>
                    <a:pt x="162" y="374"/>
                  </a:lnTo>
                  <a:lnTo>
                    <a:pt x="164" y="371"/>
                  </a:lnTo>
                  <a:lnTo>
                    <a:pt x="164" y="374"/>
                  </a:lnTo>
                  <a:lnTo>
                    <a:pt x="162" y="376"/>
                  </a:lnTo>
                  <a:lnTo>
                    <a:pt x="169" y="378"/>
                  </a:lnTo>
                  <a:lnTo>
                    <a:pt x="171" y="376"/>
                  </a:lnTo>
                  <a:lnTo>
                    <a:pt x="173" y="376"/>
                  </a:lnTo>
                  <a:lnTo>
                    <a:pt x="169" y="378"/>
                  </a:lnTo>
                  <a:lnTo>
                    <a:pt x="164" y="381"/>
                  </a:lnTo>
                  <a:lnTo>
                    <a:pt x="162" y="383"/>
                  </a:lnTo>
                  <a:lnTo>
                    <a:pt x="162" y="386"/>
                  </a:lnTo>
                  <a:lnTo>
                    <a:pt x="169" y="386"/>
                  </a:lnTo>
                  <a:lnTo>
                    <a:pt x="173" y="386"/>
                  </a:lnTo>
                  <a:lnTo>
                    <a:pt x="176" y="386"/>
                  </a:lnTo>
                  <a:lnTo>
                    <a:pt x="173" y="386"/>
                  </a:lnTo>
                  <a:lnTo>
                    <a:pt x="171" y="388"/>
                  </a:lnTo>
                  <a:lnTo>
                    <a:pt x="169" y="390"/>
                  </a:lnTo>
                  <a:lnTo>
                    <a:pt x="169" y="393"/>
                  </a:lnTo>
                  <a:lnTo>
                    <a:pt x="169" y="395"/>
                  </a:lnTo>
                  <a:lnTo>
                    <a:pt x="176" y="395"/>
                  </a:lnTo>
                  <a:lnTo>
                    <a:pt x="178" y="393"/>
                  </a:lnTo>
                  <a:lnTo>
                    <a:pt x="178" y="395"/>
                  </a:lnTo>
                  <a:lnTo>
                    <a:pt x="183" y="398"/>
                  </a:lnTo>
                  <a:lnTo>
                    <a:pt x="188" y="398"/>
                  </a:lnTo>
                  <a:lnTo>
                    <a:pt x="192" y="395"/>
                  </a:lnTo>
                  <a:lnTo>
                    <a:pt x="195" y="393"/>
                  </a:lnTo>
                  <a:lnTo>
                    <a:pt x="192" y="390"/>
                  </a:lnTo>
                  <a:lnTo>
                    <a:pt x="192" y="388"/>
                  </a:lnTo>
                  <a:lnTo>
                    <a:pt x="197" y="388"/>
                  </a:lnTo>
                  <a:lnTo>
                    <a:pt x="200" y="386"/>
                  </a:lnTo>
                  <a:lnTo>
                    <a:pt x="200" y="378"/>
                  </a:lnTo>
                  <a:lnTo>
                    <a:pt x="202" y="381"/>
                  </a:lnTo>
                  <a:lnTo>
                    <a:pt x="207" y="381"/>
                  </a:lnTo>
                  <a:lnTo>
                    <a:pt x="207" y="376"/>
                  </a:lnTo>
                  <a:lnTo>
                    <a:pt x="207" y="374"/>
                  </a:lnTo>
                  <a:lnTo>
                    <a:pt x="207" y="371"/>
                  </a:lnTo>
                  <a:lnTo>
                    <a:pt x="207" y="374"/>
                  </a:lnTo>
                  <a:lnTo>
                    <a:pt x="209" y="376"/>
                  </a:lnTo>
                  <a:lnTo>
                    <a:pt x="212" y="376"/>
                  </a:lnTo>
                  <a:lnTo>
                    <a:pt x="214" y="374"/>
                  </a:lnTo>
                  <a:lnTo>
                    <a:pt x="214" y="371"/>
                  </a:lnTo>
                  <a:lnTo>
                    <a:pt x="209" y="366"/>
                  </a:lnTo>
                  <a:lnTo>
                    <a:pt x="216" y="366"/>
                  </a:lnTo>
                  <a:lnTo>
                    <a:pt x="216" y="364"/>
                  </a:lnTo>
                  <a:lnTo>
                    <a:pt x="214" y="362"/>
                  </a:lnTo>
                  <a:lnTo>
                    <a:pt x="223" y="362"/>
                  </a:lnTo>
                  <a:lnTo>
                    <a:pt x="219" y="357"/>
                  </a:lnTo>
                  <a:lnTo>
                    <a:pt x="223" y="355"/>
                  </a:lnTo>
                  <a:lnTo>
                    <a:pt x="219" y="352"/>
                  </a:lnTo>
                  <a:lnTo>
                    <a:pt x="216" y="350"/>
                  </a:lnTo>
                  <a:lnTo>
                    <a:pt x="219" y="350"/>
                  </a:lnTo>
                  <a:lnTo>
                    <a:pt x="221" y="350"/>
                  </a:lnTo>
                  <a:lnTo>
                    <a:pt x="216" y="343"/>
                  </a:lnTo>
                  <a:lnTo>
                    <a:pt x="221" y="347"/>
                  </a:lnTo>
                  <a:lnTo>
                    <a:pt x="223" y="347"/>
                  </a:lnTo>
                  <a:lnTo>
                    <a:pt x="228" y="343"/>
                  </a:lnTo>
                  <a:lnTo>
                    <a:pt x="235" y="343"/>
                  </a:lnTo>
                  <a:lnTo>
                    <a:pt x="235" y="340"/>
                  </a:lnTo>
                  <a:lnTo>
                    <a:pt x="233" y="338"/>
                  </a:lnTo>
                  <a:lnTo>
                    <a:pt x="238" y="338"/>
                  </a:lnTo>
                  <a:lnTo>
                    <a:pt x="242" y="331"/>
                  </a:lnTo>
                  <a:lnTo>
                    <a:pt x="245" y="331"/>
                  </a:lnTo>
                  <a:lnTo>
                    <a:pt x="252" y="331"/>
                  </a:lnTo>
                  <a:lnTo>
                    <a:pt x="252" y="326"/>
                  </a:lnTo>
                  <a:lnTo>
                    <a:pt x="257" y="331"/>
                  </a:lnTo>
                  <a:lnTo>
                    <a:pt x="259" y="326"/>
                  </a:lnTo>
                  <a:lnTo>
                    <a:pt x="259" y="319"/>
                  </a:lnTo>
                  <a:lnTo>
                    <a:pt x="252" y="316"/>
                  </a:lnTo>
                  <a:lnTo>
                    <a:pt x="257" y="316"/>
                  </a:lnTo>
                  <a:lnTo>
                    <a:pt x="264" y="311"/>
                  </a:lnTo>
                  <a:lnTo>
                    <a:pt x="266" y="307"/>
                  </a:lnTo>
                  <a:lnTo>
                    <a:pt x="259" y="304"/>
                  </a:lnTo>
                  <a:lnTo>
                    <a:pt x="264" y="299"/>
                  </a:lnTo>
                  <a:lnTo>
                    <a:pt x="278" y="299"/>
                  </a:lnTo>
                  <a:lnTo>
                    <a:pt x="280" y="297"/>
                  </a:lnTo>
                  <a:lnTo>
                    <a:pt x="280" y="292"/>
                  </a:lnTo>
                  <a:lnTo>
                    <a:pt x="288" y="290"/>
                  </a:lnTo>
                  <a:lnTo>
                    <a:pt x="292" y="290"/>
                  </a:lnTo>
                  <a:lnTo>
                    <a:pt x="295" y="292"/>
                  </a:lnTo>
                  <a:lnTo>
                    <a:pt x="302" y="292"/>
                  </a:lnTo>
                  <a:lnTo>
                    <a:pt x="311" y="283"/>
                  </a:lnTo>
                  <a:lnTo>
                    <a:pt x="311" y="280"/>
                  </a:lnTo>
                  <a:lnTo>
                    <a:pt x="314" y="280"/>
                  </a:lnTo>
                  <a:lnTo>
                    <a:pt x="316" y="278"/>
                  </a:lnTo>
                  <a:lnTo>
                    <a:pt x="319" y="278"/>
                  </a:lnTo>
                  <a:lnTo>
                    <a:pt x="319" y="280"/>
                  </a:lnTo>
                  <a:lnTo>
                    <a:pt x="316" y="283"/>
                  </a:lnTo>
                  <a:lnTo>
                    <a:pt x="314" y="285"/>
                  </a:lnTo>
                  <a:lnTo>
                    <a:pt x="311" y="290"/>
                  </a:lnTo>
                  <a:lnTo>
                    <a:pt x="319" y="290"/>
                  </a:lnTo>
                  <a:lnTo>
                    <a:pt x="319" y="285"/>
                  </a:lnTo>
                  <a:lnTo>
                    <a:pt x="323" y="285"/>
                  </a:lnTo>
                  <a:lnTo>
                    <a:pt x="326" y="283"/>
                  </a:lnTo>
                  <a:lnTo>
                    <a:pt x="328" y="283"/>
                  </a:lnTo>
                  <a:lnTo>
                    <a:pt x="328" y="285"/>
                  </a:lnTo>
                  <a:lnTo>
                    <a:pt x="333" y="285"/>
                  </a:lnTo>
                  <a:lnTo>
                    <a:pt x="335" y="285"/>
                  </a:lnTo>
                  <a:lnTo>
                    <a:pt x="342" y="283"/>
                  </a:lnTo>
                  <a:lnTo>
                    <a:pt x="347" y="278"/>
                  </a:lnTo>
                  <a:lnTo>
                    <a:pt x="349" y="275"/>
                  </a:lnTo>
                  <a:lnTo>
                    <a:pt x="359" y="275"/>
                  </a:lnTo>
                  <a:lnTo>
                    <a:pt x="366" y="275"/>
                  </a:lnTo>
                  <a:lnTo>
                    <a:pt x="371" y="271"/>
                  </a:lnTo>
                  <a:lnTo>
                    <a:pt x="373" y="268"/>
                  </a:lnTo>
                  <a:lnTo>
                    <a:pt x="376" y="266"/>
                  </a:lnTo>
                  <a:lnTo>
                    <a:pt x="383" y="259"/>
                  </a:lnTo>
                  <a:lnTo>
                    <a:pt x="385" y="256"/>
                  </a:lnTo>
                  <a:lnTo>
                    <a:pt x="390" y="254"/>
                  </a:lnTo>
                  <a:lnTo>
                    <a:pt x="399" y="252"/>
                  </a:lnTo>
                  <a:lnTo>
                    <a:pt x="402" y="252"/>
                  </a:lnTo>
                  <a:lnTo>
                    <a:pt x="404" y="249"/>
                  </a:lnTo>
                  <a:lnTo>
                    <a:pt x="407" y="249"/>
                  </a:lnTo>
                  <a:lnTo>
                    <a:pt x="407" y="247"/>
                  </a:lnTo>
                  <a:lnTo>
                    <a:pt x="407" y="244"/>
                  </a:lnTo>
                  <a:lnTo>
                    <a:pt x="407" y="240"/>
                  </a:lnTo>
                  <a:lnTo>
                    <a:pt x="407" y="235"/>
                  </a:lnTo>
                  <a:lnTo>
                    <a:pt x="414" y="242"/>
                  </a:lnTo>
                  <a:lnTo>
                    <a:pt x="416" y="244"/>
                  </a:lnTo>
                  <a:lnTo>
                    <a:pt x="418" y="244"/>
                  </a:lnTo>
                  <a:lnTo>
                    <a:pt x="437" y="244"/>
                  </a:lnTo>
                  <a:lnTo>
                    <a:pt x="447" y="242"/>
                  </a:lnTo>
                  <a:lnTo>
                    <a:pt x="454" y="240"/>
                  </a:lnTo>
                  <a:lnTo>
                    <a:pt x="459" y="240"/>
                  </a:lnTo>
                  <a:lnTo>
                    <a:pt x="468" y="237"/>
                  </a:lnTo>
                  <a:lnTo>
                    <a:pt x="480" y="235"/>
                  </a:lnTo>
                  <a:lnTo>
                    <a:pt x="487" y="235"/>
                  </a:lnTo>
                  <a:lnTo>
                    <a:pt x="492" y="230"/>
                  </a:lnTo>
                  <a:lnTo>
                    <a:pt x="499" y="230"/>
                  </a:lnTo>
                  <a:lnTo>
                    <a:pt x="502" y="228"/>
                  </a:lnTo>
                  <a:lnTo>
                    <a:pt x="509" y="228"/>
                  </a:lnTo>
                  <a:lnTo>
                    <a:pt x="516" y="220"/>
                  </a:lnTo>
                  <a:lnTo>
                    <a:pt x="518" y="220"/>
                  </a:lnTo>
                  <a:lnTo>
                    <a:pt x="518" y="218"/>
                  </a:lnTo>
                  <a:lnTo>
                    <a:pt x="523" y="218"/>
                  </a:lnTo>
                  <a:lnTo>
                    <a:pt x="525" y="216"/>
                  </a:lnTo>
                  <a:lnTo>
                    <a:pt x="528" y="216"/>
                  </a:lnTo>
                  <a:lnTo>
                    <a:pt x="542" y="213"/>
                  </a:lnTo>
                  <a:lnTo>
                    <a:pt x="552" y="211"/>
                  </a:lnTo>
                  <a:lnTo>
                    <a:pt x="552" y="206"/>
                  </a:lnTo>
                  <a:lnTo>
                    <a:pt x="549" y="206"/>
                  </a:lnTo>
                  <a:lnTo>
                    <a:pt x="547" y="208"/>
                  </a:lnTo>
                  <a:lnTo>
                    <a:pt x="537" y="208"/>
                  </a:lnTo>
                  <a:lnTo>
                    <a:pt x="530" y="206"/>
                  </a:lnTo>
                  <a:lnTo>
                    <a:pt x="525" y="206"/>
                  </a:lnTo>
                  <a:lnTo>
                    <a:pt x="521" y="204"/>
                  </a:lnTo>
                  <a:lnTo>
                    <a:pt x="509" y="204"/>
                  </a:lnTo>
                  <a:lnTo>
                    <a:pt x="499" y="206"/>
                  </a:lnTo>
                  <a:lnTo>
                    <a:pt x="490" y="206"/>
                  </a:lnTo>
                  <a:lnTo>
                    <a:pt x="487" y="211"/>
                  </a:lnTo>
                  <a:lnTo>
                    <a:pt x="471" y="211"/>
                  </a:lnTo>
                  <a:lnTo>
                    <a:pt x="485" y="206"/>
                  </a:lnTo>
                  <a:lnTo>
                    <a:pt x="494" y="204"/>
                  </a:lnTo>
                  <a:lnTo>
                    <a:pt x="499" y="204"/>
                  </a:lnTo>
                  <a:lnTo>
                    <a:pt x="502" y="201"/>
                  </a:lnTo>
                  <a:lnTo>
                    <a:pt x="506" y="201"/>
                  </a:lnTo>
                  <a:lnTo>
                    <a:pt x="511" y="199"/>
                  </a:lnTo>
                  <a:lnTo>
                    <a:pt x="514" y="199"/>
                  </a:lnTo>
                  <a:lnTo>
                    <a:pt x="516" y="199"/>
                  </a:lnTo>
                  <a:lnTo>
                    <a:pt x="514" y="196"/>
                  </a:lnTo>
                  <a:lnTo>
                    <a:pt x="509" y="194"/>
                  </a:lnTo>
                  <a:lnTo>
                    <a:pt x="506" y="194"/>
                  </a:lnTo>
                  <a:lnTo>
                    <a:pt x="504" y="194"/>
                  </a:lnTo>
                  <a:lnTo>
                    <a:pt x="497" y="196"/>
                  </a:lnTo>
                  <a:lnTo>
                    <a:pt x="483" y="201"/>
                  </a:lnTo>
                  <a:lnTo>
                    <a:pt x="468" y="201"/>
                  </a:lnTo>
                  <a:lnTo>
                    <a:pt x="478" y="196"/>
                  </a:lnTo>
                  <a:lnTo>
                    <a:pt x="485" y="192"/>
                  </a:lnTo>
                  <a:lnTo>
                    <a:pt x="487" y="192"/>
                  </a:lnTo>
                  <a:lnTo>
                    <a:pt x="492" y="194"/>
                  </a:lnTo>
                  <a:lnTo>
                    <a:pt x="497" y="194"/>
                  </a:lnTo>
                  <a:lnTo>
                    <a:pt x="499" y="192"/>
                  </a:lnTo>
                  <a:lnTo>
                    <a:pt x="504" y="192"/>
                  </a:lnTo>
                  <a:lnTo>
                    <a:pt x="506" y="189"/>
                  </a:lnTo>
                  <a:lnTo>
                    <a:pt x="516" y="189"/>
                  </a:lnTo>
                  <a:lnTo>
                    <a:pt x="518" y="189"/>
                  </a:lnTo>
                  <a:lnTo>
                    <a:pt x="516" y="187"/>
                  </a:lnTo>
                  <a:lnTo>
                    <a:pt x="514" y="187"/>
                  </a:lnTo>
                  <a:lnTo>
                    <a:pt x="509" y="184"/>
                  </a:lnTo>
                  <a:lnTo>
                    <a:pt x="485" y="184"/>
                  </a:lnTo>
                  <a:lnTo>
                    <a:pt x="492" y="182"/>
                  </a:lnTo>
                  <a:lnTo>
                    <a:pt x="485" y="180"/>
                  </a:lnTo>
                  <a:lnTo>
                    <a:pt x="485" y="175"/>
                  </a:lnTo>
                  <a:lnTo>
                    <a:pt x="487" y="175"/>
                  </a:lnTo>
                  <a:lnTo>
                    <a:pt x="490" y="177"/>
                  </a:lnTo>
                  <a:lnTo>
                    <a:pt x="492" y="180"/>
                  </a:lnTo>
                  <a:lnTo>
                    <a:pt x="497" y="182"/>
                  </a:lnTo>
                  <a:lnTo>
                    <a:pt x="504" y="182"/>
                  </a:lnTo>
                  <a:lnTo>
                    <a:pt x="506" y="184"/>
                  </a:lnTo>
                  <a:lnTo>
                    <a:pt x="509" y="184"/>
                  </a:lnTo>
                  <a:lnTo>
                    <a:pt x="514" y="184"/>
                  </a:lnTo>
                  <a:lnTo>
                    <a:pt x="518" y="184"/>
                  </a:lnTo>
                  <a:lnTo>
                    <a:pt x="518" y="187"/>
                  </a:lnTo>
                  <a:lnTo>
                    <a:pt x="523" y="187"/>
                  </a:lnTo>
                  <a:lnTo>
                    <a:pt x="523" y="184"/>
                  </a:lnTo>
                  <a:lnTo>
                    <a:pt x="528" y="184"/>
                  </a:lnTo>
                  <a:lnTo>
                    <a:pt x="528" y="187"/>
                  </a:lnTo>
                  <a:lnTo>
                    <a:pt x="528" y="189"/>
                  </a:lnTo>
                  <a:lnTo>
                    <a:pt x="528" y="192"/>
                  </a:lnTo>
                  <a:lnTo>
                    <a:pt x="528" y="196"/>
                  </a:lnTo>
                  <a:lnTo>
                    <a:pt x="528" y="199"/>
                  </a:lnTo>
                  <a:lnTo>
                    <a:pt x="533" y="199"/>
                  </a:lnTo>
                  <a:lnTo>
                    <a:pt x="537" y="201"/>
                  </a:lnTo>
                  <a:lnTo>
                    <a:pt x="542" y="201"/>
                  </a:lnTo>
                  <a:lnTo>
                    <a:pt x="547" y="201"/>
                  </a:lnTo>
                  <a:lnTo>
                    <a:pt x="549" y="201"/>
                  </a:lnTo>
                  <a:lnTo>
                    <a:pt x="552" y="199"/>
                  </a:lnTo>
                  <a:lnTo>
                    <a:pt x="554" y="199"/>
                  </a:lnTo>
                  <a:lnTo>
                    <a:pt x="554" y="204"/>
                  </a:lnTo>
                  <a:lnTo>
                    <a:pt x="559" y="204"/>
                  </a:lnTo>
                  <a:lnTo>
                    <a:pt x="561" y="201"/>
                  </a:lnTo>
                  <a:lnTo>
                    <a:pt x="563" y="201"/>
                  </a:lnTo>
                  <a:lnTo>
                    <a:pt x="563" y="194"/>
                  </a:lnTo>
                  <a:lnTo>
                    <a:pt x="561" y="194"/>
                  </a:lnTo>
                  <a:lnTo>
                    <a:pt x="563" y="189"/>
                  </a:lnTo>
                  <a:lnTo>
                    <a:pt x="563" y="187"/>
                  </a:lnTo>
                  <a:lnTo>
                    <a:pt x="559" y="187"/>
                  </a:lnTo>
                  <a:lnTo>
                    <a:pt x="556" y="182"/>
                  </a:lnTo>
                  <a:lnTo>
                    <a:pt x="552" y="180"/>
                  </a:lnTo>
                  <a:lnTo>
                    <a:pt x="552" y="175"/>
                  </a:lnTo>
                  <a:lnTo>
                    <a:pt x="533" y="170"/>
                  </a:lnTo>
                  <a:lnTo>
                    <a:pt x="523" y="170"/>
                  </a:lnTo>
                  <a:lnTo>
                    <a:pt x="521" y="170"/>
                  </a:lnTo>
                  <a:lnTo>
                    <a:pt x="528" y="168"/>
                  </a:lnTo>
                  <a:lnTo>
                    <a:pt x="530" y="165"/>
                  </a:lnTo>
                  <a:lnTo>
                    <a:pt x="528" y="165"/>
                  </a:lnTo>
                  <a:lnTo>
                    <a:pt x="525" y="163"/>
                  </a:lnTo>
                  <a:lnTo>
                    <a:pt x="514" y="163"/>
                  </a:lnTo>
                  <a:lnTo>
                    <a:pt x="509" y="161"/>
                  </a:lnTo>
                  <a:lnTo>
                    <a:pt x="504" y="161"/>
                  </a:lnTo>
                  <a:lnTo>
                    <a:pt x="509" y="156"/>
                  </a:lnTo>
                  <a:lnTo>
                    <a:pt x="523" y="156"/>
                  </a:lnTo>
                  <a:lnTo>
                    <a:pt x="528" y="153"/>
                  </a:lnTo>
                  <a:lnTo>
                    <a:pt x="533" y="153"/>
                  </a:lnTo>
                  <a:lnTo>
                    <a:pt x="547" y="156"/>
                  </a:lnTo>
                  <a:lnTo>
                    <a:pt x="552" y="156"/>
                  </a:lnTo>
                  <a:lnTo>
                    <a:pt x="554" y="156"/>
                  </a:lnTo>
                  <a:lnTo>
                    <a:pt x="556" y="158"/>
                  </a:lnTo>
                  <a:lnTo>
                    <a:pt x="559" y="161"/>
                  </a:lnTo>
                  <a:lnTo>
                    <a:pt x="563" y="165"/>
                  </a:lnTo>
                  <a:lnTo>
                    <a:pt x="568" y="165"/>
                  </a:lnTo>
                  <a:lnTo>
                    <a:pt x="568" y="163"/>
                  </a:lnTo>
                  <a:lnTo>
                    <a:pt x="568" y="158"/>
                  </a:lnTo>
                  <a:lnTo>
                    <a:pt x="559" y="156"/>
                  </a:lnTo>
                  <a:lnTo>
                    <a:pt x="552" y="153"/>
                  </a:lnTo>
                  <a:lnTo>
                    <a:pt x="540" y="151"/>
                  </a:lnTo>
                  <a:lnTo>
                    <a:pt x="544" y="149"/>
                  </a:lnTo>
                  <a:lnTo>
                    <a:pt x="547" y="149"/>
                  </a:lnTo>
                  <a:lnTo>
                    <a:pt x="552" y="151"/>
                  </a:lnTo>
                  <a:lnTo>
                    <a:pt x="556" y="151"/>
                  </a:lnTo>
                  <a:lnTo>
                    <a:pt x="559" y="153"/>
                  </a:lnTo>
                  <a:lnTo>
                    <a:pt x="578" y="153"/>
                  </a:lnTo>
                  <a:lnTo>
                    <a:pt x="594" y="151"/>
                  </a:lnTo>
                  <a:lnTo>
                    <a:pt x="594" y="144"/>
                  </a:lnTo>
                  <a:lnTo>
                    <a:pt x="582" y="141"/>
                  </a:lnTo>
                  <a:lnTo>
                    <a:pt x="578" y="146"/>
                  </a:lnTo>
                  <a:lnTo>
                    <a:pt x="573" y="141"/>
                  </a:lnTo>
                  <a:lnTo>
                    <a:pt x="573" y="139"/>
                  </a:lnTo>
                  <a:lnTo>
                    <a:pt x="587" y="139"/>
                  </a:lnTo>
                  <a:lnTo>
                    <a:pt x="599" y="137"/>
                  </a:lnTo>
                  <a:lnTo>
                    <a:pt x="602" y="139"/>
                  </a:lnTo>
                  <a:lnTo>
                    <a:pt x="609" y="139"/>
                  </a:lnTo>
                  <a:lnTo>
                    <a:pt x="616" y="134"/>
                  </a:lnTo>
                  <a:lnTo>
                    <a:pt x="618" y="134"/>
                  </a:lnTo>
                  <a:lnTo>
                    <a:pt x="618" y="132"/>
                  </a:lnTo>
                  <a:lnTo>
                    <a:pt x="599" y="132"/>
                  </a:lnTo>
                  <a:lnTo>
                    <a:pt x="599" y="129"/>
                  </a:lnTo>
                  <a:lnTo>
                    <a:pt x="597" y="129"/>
                  </a:lnTo>
                  <a:lnTo>
                    <a:pt x="597" y="127"/>
                  </a:lnTo>
                  <a:lnTo>
                    <a:pt x="592" y="127"/>
                  </a:lnTo>
                  <a:lnTo>
                    <a:pt x="587" y="125"/>
                  </a:lnTo>
                  <a:lnTo>
                    <a:pt x="592" y="125"/>
                  </a:lnTo>
                  <a:lnTo>
                    <a:pt x="594" y="125"/>
                  </a:lnTo>
                  <a:lnTo>
                    <a:pt x="594" y="122"/>
                  </a:lnTo>
                  <a:lnTo>
                    <a:pt x="592" y="120"/>
                  </a:lnTo>
                  <a:lnTo>
                    <a:pt x="590" y="120"/>
                  </a:lnTo>
                  <a:lnTo>
                    <a:pt x="582" y="117"/>
                  </a:lnTo>
                  <a:lnTo>
                    <a:pt x="592" y="117"/>
                  </a:lnTo>
                  <a:lnTo>
                    <a:pt x="594" y="120"/>
                  </a:lnTo>
                  <a:lnTo>
                    <a:pt x="597" y="120"/>
                  </a:lnTo>
                  <a:lnTo>
                    <a:pt x="602" y="120"/>
                  </a:lnTo>
                  <a:lnTo>
                    <a:pt x="606" y="120"/>
                  </a:lnTo>
                  <a:lnTo>
                    <a:pt x="609" y="125"/>
                  </a:lnTo>
                  <a:lnTo>
                    <a:pt x="613" y="125"/>
                  </a:lnTo>
                  <a:lnTo>
                    <a:pt x="618" y="120"/>
                  </a:lnTo>
                  <a:lnTo>
                    <a:pt x="618" y="113"/>
                  </a:lnTo>
                  <a:lnTo>
                    <a:pt x="616" y="110"/>
                  </a:lnTo>
                  <a:lnTo>
                    <a:pt x="613" y="110"/>
                  </a:lnTo>
                  <a:lnTo>
                    <a:pt x="611" y="108"/>
                  </a:lnTo>
                  <a:lnTo>
                    <a:pt x="609" y="105"/>
                  </a:lnTo>
                  <a:lnTo>
                    <a:pt x="592" y="103"/>
                  </a:lnTo>
                  <a:lnTo>
                    <a:pt x="587" y="101"/>
                  </a:lnTo>
                  <a:lnTo>
                    <a:pt x="587" y="98"/>
                  </a:lnTo>
                  <a:lnTo>
                    <a:pt x="590" y="98"/>
                  </a:lnTo>
                  <a:lnTo>
                    <a:pt x="599" y="98"/>
                  </a:lnTo>
                  <a:lnTo>
                    <a:pt x="611" y="96"/>
                  </a:lnTo>
                  <a:lnTo>
                    <a:pt x="618" y="96"/>
                  </a:lnTo>
                  <a:lnTo>
                    <a:pt x="623" y="98"/>
                  </a:lnTo>
                  <a:lnTo>
                    <a:pt x="632" y="98"/>
                  </a:lnTo>
                  <a:lnTo>
                    <a:pt x="637" y="96"/>
                  </a:lnTo>
                  <a:lnTo>
                    <a:pt x="642" y="93"/>
                  </a:lnTo>
                  <a:lnTo>
                    <a:pt x="642" y="91"/>
                  </a:lnTo>
                  <a:lnTo>
                    <a:pt x="642" y="89"/>
                  </a:lnTo>
                  <a:lnTo>
                    <a:pt x="632" y="89"/>
                  </a:lnTo>
                  <a:lnTo>
                    <a:pt x="625" y="86"/>
                  </a:lnTo>
                  <a:lnTo>
                    <a:pt x="616" y="86"/>
                  </a:lnTo>
                  <a:lnTo>
                    <a:pt x="613" y="84"/>
                  </a:lnTo>
                  <a:lnTo>
                    <a:pt x="623" y="84"/>
                  </a:lnTo>
                  <a:lnTo>
                    <a:pt x="621" y="82"/>
                  </a:lnTo>
                  <a:lnTo>
                    <a:pt x="618" y="79"/>
                  </a:lnTo>
                  <a:lnTo>
                    <a:pt x="618" y="77"/>
                  </a:lnTo>
                  <a:lnTo>
                    <a:pt x="613" y="77"/>
                  </a:lnTo>
                  <a:lnTo>
                    <a:pt x="611" y="79"/>
                  </a:lnTo>
                  <a:lnTo>
                    <a:pt x="611" y="84"/>
                  </a:lnTo>
                  <a:lnTo>
                    <a:pt x="606" y="84"/>
                  </a:lnTo>
                  <a:lnTo>
                    <a:pt x="604" y="84"/>
                  </a:lnTo>
                  <a:lnTo>
                    <a:pt x="602" y="82"/>
                  </a:lnTo>
                  <a:lnTo>
                    <a:pt x="599" y="79"/>
                  </a:lnTo>
                  <a:lnTo>
                    <a:pt x="602" y="79"/>
                  </a:lnTo>
                  <a:lnTo>
                    <a:pt x="606" y="77"/>
                  </a:lnTo>
                  <a:lnTo>
                    <a:pt x="609" y="74"/>
                  </a:lnTo>
                  <a:lnTo>
                    <a:pt x="613" y="70"/>
                  </a:lnTo>
                  <a:lnTo>
                    <a:pt x="616" y="67"/>
                  </a:lnTo>
                  <a:lnTo>
                    <a:pt x="618" y="65"/>
                  </a:lnTo>
                  <a:lnTo>
                    <a:pt x="621" y="65"/>
                  </a:lnTo>
                  <a:lnTo>
                    <a:pt x="623" y="65"/>
                  </a:lnTo>
                  <a:lnTo>
                    <a:pt x="628" y="65"/>
                  </a:lnTo>
                  <a:lnTo>
                    <a:pt x="630" y="65"/>
                  </a:lnTo>
                  <a:lnTo>
                    <a:pt x="632" y="62"/>
                  </a:lnTo>
                  <a:lnTo>
                    <a:pt x="637" y="60"/>
                  </a:lnTo>
                  <a:lnTo>
                    <a:pt x="635" y="55"/>
                  </a:lnTo>
                  <a:lnTo>
                    <a:pt x="637" y="53"/>
                  </a:lnTo>
                  <a:lnTo>
                    <a:pt x="640" y="50"/>
                  </a:lnTo>
                  <a:lnTo>
                    <a:pt x="642" y="50"/>
                  </a:lnTo>
                  <a:lnTo>
                    <a:pt x="647" y="50"/>
                  </a:lnTo>
                  <a:lnTo>
                    <a:pt x="649" y="50"/>
                  </a:lnTo>
                  <a:lnTo>
                    <a:pt x="651" y="53"/>
                  </a:lnTo>
                  <a:lnTo>
                    <a:pt x="656" y="53"/>
                  </a:lnTo>
                  <a:lnTo>
                    <a:pt x="659" y="50"/>
                  </a:lnTo>
                  <a:lnTo>
                    <a:pt x="661" y="50"/>
                  </a:lnTo>
                  <a:lnTo>
                    <a:pt x="663" y="48"/>
                  </a:lnTo>
                  <a:lnTo>
                    <a:pt x="644" y="48"/>
                  </a:lnTo>
                  <a:lnTo>
                    <a:pt x="642" y="48"/>
                  </a:lnTo>
                  <a:lnTo>
                    <a:pt x="637" y="48"/>
                  </a:lnTo>
                  <a:lnTo>
                    <a:pt x="635" y="50"/>
                  </a:lnTo>
                  <a:lnTo>
                    <a:pt x="630" y="50"/>
                  </a:lnTo>
                  <a:lnTo>
                    <a:pt x="630" y="48"/>
                  </a:lnTo>
                  <a:lnTo>
                    <a:pt x="640" y="43"/>
                  </a:lnTo>
                  <a:lnTo>
                    <a:pt x="670" y="43"/>
                  </a:lnTo>
                  <a:lnTo>
                    <a:pt x="675" y="43"/>
                  </a:lnTo>
                  <a:lnTo>
                    <a:pt x="678" y="43"/>
                  </a:lnTo>
                  <a:lnTo>
                    <a:pt x="682" y="41"/>
                  </a:lnTo>
                  <a:lnTo>
                    <a:pt x="678" y="41"/>
                  </a:lnTo>
                  <a:lnTo>
                    <a:pt x="673" y="38"/>
                  </a:lnTo>
                  <a:lnTo>
                    <a:pt x="656" y="38"/>
                  </a:lnTo>
                  <a:lnTo>
                    <a:pt x="651" y="41"/>
                  </a:lnTo>
                  <a:lnTo>
                    <a:pt x="635" y="41"/>
                  </a:lnTo>
                  <a:lnTo>
                    <a:pt x="635" y="38"/>
                  </a:lnTo>
                  <a:lnTo>
                    <a:pt x="637" y="38"/>
                  </a:lnTo>
                  <a:lnTo>
                    <a:pt x="642" y="38"/>
                  </a:lnTo>
                  <a:lnTo>
                    <a:pt x="687" y="38"/>
                  </a:lnTo>
                  <a:lnTo>
                    <a:pt x="692" y="36"/>
                  </a:lnTo>
                  <a:lnTo>
                    <a:pt x="699" y="34"/>
                  </a:lnTo>
                  <a:lnTo>
                    <a:pt x="701" y="31"/>
                  </a:lnTo>
                  <a:lnTo>
                    <a:pt x="718" y="31"/>
                  </a:lnTo>
                  <a:lnTo>
                    <a:pt x="723" y="29"/>
                  </a:lnTo>
                  <a:lnTo>
                    <a:pt x="725" y="29"/>
                  </a:lnTo>
                  <a:lnTo>
                    <a:pt x="730" y="29"/>
                  </a:lnTo>
                  <a:lnTo>
                    <a:pt x="732" y="26"/>
                  </a:lnTo>
                  <a:lnTo>
                    <a:pt x="730" y="24"/>
                  </a:lnTo>
                  <a:close/>
                  <a:moveTo>
                    <a:pt x="119" y="268"/>
                  </a:moveTo>
                  <a:lnTo>
                    <a:pt x="116" y="266"/>
                  </a:lnTo>
                  <a:lnTo>
                    <a:pt x="119" y="268"/>
                  </a:lnTo>
                  <a:close/>
                  <a:moveTo>
                    <a:pt x="128" y="223"/>
                  </a:moveTo>
                  <a:lnTo>
                    <a:pt x="135" y="223"/>
                  </a:lnTo>
                  <a:lnTo>
                    <a:pt x="138" y="220"/>
                  </a:lnTo>
                  <a:lnTo>
                    <a:pt x="145" y="220"/>
                  </a:lnTo>
                  <a:lnTo>
                    <a:pt x="147" y="220"/>
                  </a:lnTo>
                  <a:lnTo>
                    <a:pt x="147" y="216"/>
                  </a:lnTo>
                  <a:lnTo>
                    <a:pt x="150" y="216"/>
                  </a:lnTo>
                  <a:lnTo>
                    <a:pt x="147" y="213"/>
                  </a:lnTo>
                  <a:lnTo>
                    <a:pt x="145" y="211"/>
                  </a:lnTo>
                  <a:lnTo>
                    <a:pt x="143" y="211"/>
                  </a:lnTo>
                  <a:lnTo>
                    <a:pt x="138" y="211"/>
                  </a:lnTo>
                  <a:lnTo>
                    <a:pt x="135" y="206"/>
                  </a:lnTo>
                  <a:lnTo>
                    <a:pt x="119" y="206"/>
                  </a:lnTo>
                  <a:lnTo>
                    <a:pt x="119" y="213"/>
                  </a:lnTo>
                  <a:lnTo>
                    <a:pt x="116" y="216"/>
                  </a:lnTo>
                  <a:lnTo>
                    <a:pt x="114" y="216"/>
                  </a:lnTo>
                  <a:lnTo>
                    <a:pt x="114" y="218"/>
                  </a:lnTo>
                  <a:lnTo>
                    <a:pt x="116" y="220"/>
                  </a:lnTo>
                  <a:lnTo>
                    <a:pt x="119" y="220"/>
                  </a:lnTo>
                  <a:lnTo>
                    <a:pt x="119" y="225"/>
                  </a:lnTo>
                  <a:lnTo>
                    <a:pt x="128" y="223"/>
                  </a:lnTo>
                  <a:close/>
                </a:path>
              </a:pathLst>
            </a:custGeom>
            <a:solidFill>
              <a:schemeClr val="bg1">
                <a:lumMod val="95000"/>
              </a:schemeClr>
            </a:solidFill>
            <a:ln w="3175" algn="ctr">
              <a:solidFill>
                <a:srgbClr val="A1ADB8"/>
              </a:solidFill>
              <a:round/>
              <a:headEnd/>
              <a:tailEnd/>
            </a:ln>
            <a:effec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dirty="0">
                <a:solidFill>
                  <a:prstClr val="black"/>
                </a:solidFill>
                <a:cs typeface="Calibri" pitchFamily="34" charset="0"/>
              </a:endParaRPr>
            </a:p>
          </p:txBody>
        </p:sp>
        <p:sp>
          <p:nvSpPr>
            <p:cNvPr id="54" name="Ecuador" descr="© INSCALE GmbH, 05.05.2010&#10;http://www.presentationload.com/">
              <a:extLst>
                <a:ext uri="{FF2B5EF4-FFF2-40B4-BE49-F238E27FC236}">
                  <a16:creationId xmlns:a16="http://schemas.microsoft.com/office/drawing/2014/main" id="{CEF8F3D2-9080-B118-022E-00DBAEE3E66E}"/>
                </a:ext>
              </a:extLst>
            </p:cNvPr>
            <p:cNvSpPr>
              <a:spLocks noEditPoints="1"/>
            </p:cNvSpPr>
            <p:nvPr/>
          </p:nvSpPr>
          <p:spPr bwMode="gray">
            <a:xfrm>
              <a:off x="1927668" y="4358220"/>
              <a:ext cx="166688" cy="212725"/>
            </a:xfrm>
            <a:custGeom>
              <a:avLst/>
              <a:gdLst>
                <a:gd name="T0" fmla="*/ 2147483647 w 414"/>
                <a:gd name="T1" fmla="*/ 2147483647 h 528"/>
                <a:gd name="T2" fmla="*/ 2147483647 w 414"/>
                <a:gd name="T3" fmla="*/ 2147483647 h 528"/>
                <a:gd name="T4" fmla="*/ 2147483647 w 414"/>
                <a:gd name="T5" fmla="*/ 2147483647 h 528"/>
                <a:gd name="T6" fmla="*/ 2147483647 w 414"/>
                <a:gd name="T7" fmla="*/ 2147483647 h 528"/>
                <a:gd name="T8" fmla="*/ 2147483647 w 414"/>
                <a:gd name="T9" fmla="*/ 2147483647 h 528"/>
                <a:gd name="T10" fmla="*/ 2147483647 w 414"/>
                <a:gd name="T11" fmla="*/ 2147483647 h 528"/>
                <a:gd name="T12" fmla="*/ 2147483647 w 414"/>
                <a:gd name="T13" fmla="*/ 2147483647 h 528"/>
                <a:gd name="T14" fmla="*/ 2147483647 w 414"/>
                <a:gd name="T15" fmla="*/ 2147483647 h 528"/>
                <a:gd name="T16" fmla="*/ 2147483647 w 414"/>
                <a:gd name="T17" fmla="*/ 2147483647 h 528"/>
                <a:gd name="T18" fmla="*/ 2147483647 w 414"/>
                <a:gd name="T19" fmla="*/ 2147483647 h 528"/>
                <a:gd name="T20" fmla="*/ 2147483647 w 414"/>
                <a:gd name="T21" fmla="*/ 2147483647 h 528"/>
                <a:gd name="T22" fmla="*/ 2147483647 w 414"/>
                <a:gd name="T23" fmla="*/ 2147483647 h 528"/>
                <a:gd name="T24" fmla="*/ 2147483647 w 414"/>
                <a:gd name="T25" fmla="*/ 2147483647 h 528"/>
                <a:gd name="T26" fmla="*/ 2147483647 w 414"/>
                <a:gd name="T27" fmla="*/ 2147483647 h 528"/>
                <a:gd name="T28" fmla="*/ 2147483647 w 414"/>
                <a:gd name="T29" fmla="*/ 2147483647 h 528"/>
                <a:gd name="T30" fmla="*/ 2147483647 w 414"/>
                <a:gd name="T31" fmla="*/ 2147483647 h 528"/>
                <a:gd name="T32" fmla="*/ 2147483647 w 414"/>
                <a:gd name="T33" fmla="*/ 2147483647 h 528"/>
                <a:gd name="T34" fmla="*/ 2147483647 w 414"/>
                <a:gd name="T35" fmla="*/ 2147483647 h 528"/>
                <a:gd name="T36" fmla="*/ 2147483647 w 414"/>
                <a:gd name="T37" fmla="*/ 2147483647 h 528"/>
                <a:gd name="T38" fmla="*/ 2147483647 w 414"/>
                <a:gd name="T39" fmla="*/ 2147483647 h 528"/>
                <a:gd name="T40" fmla="*/ 2147483647 w 414"/>
                <a:gd name="T41" fmla="*/ 2147483647 h 528"/>
                <a:gd name="T42" fmla="*/ 2147483647 w 414"/>
                <a:gd name="T43" fmla="*/ 2147483647 h 528"/>
                <a:gd name="T44" fmla="*/ 2147483647 w 414"/>
                <a:gd name="T45" fmla="*/ 2147483647 h 528"/>
                <a:gd name="T46" fmla="*/ 2147483647 w 414"/>
                <a:gd name="T47" fmla="*/ 2147483647 h 528"/>
                <a:gd name="T48" fmla="*/ 2147483647 w 414"/>
                <a:gd name="T49" fmla="*/ 2147483647 h 528"/>
                <a:gd name="T50" fmla="*/ 2147483647 w 414"/>
                <a:gd name="T51" fmla="*/ 2147483647 h 528"/>
                <a:gd name="T52" fmla="*/ 2147483647 w 414"/>
                <a:gd name="T53" fmla="*/ 2147483647 h 528"/>
                <a:gd name="T54" fmla="*/ 2147483647 w 414"/>
                <a:gd name="T55" fmla="*/ 2147483647 h 528"/>
                <a:gd name="T56" fmla="*/ 2147483647 w 414"/>
                <a:gd name="T57" fmla="*/ 2147483647 h 528"/>
                <a:gd name="T58" fmla="*/ 2147483647 w 414"/>
                <a:gd name="T59" fmla="*/ 2147483647 h 528"/>
                <a:gd name="T60" fmla="*/ 2147483647 w 414"/>
                <a:gd name="T61" fmla="*/ 2147483647 h 528"/>
                <a:gd name="T62" fmla="*/ 2147483647 w 414"/>
                <a:gd name="T63" fmla="*/ 2147483647 h 528"/>
                <a:gd name="T64" fmla="*/ 2147483647 w 414"/>
                <a:gd name="T65" fmla="*/ 2147483647 h 528"/>
                <a:gd name="T66" fmla="*/ 2147483647 w 414"/>
                <a:gd name="T67" fmla="*/ 2147483647 h 528"/>
                <a:gd name="T68" fmla="*/ 2147483647 w 414"/>
                <a:gd name="T69" fmla="*/ 2147483647 h 528"/>
                <a:gd name="T70" fmla="*/ 2147483647 w 414"/>
                <a:gd name="T71" fmla="*/ 2147483647 h 528"/>
                <a:gd name="T72" fmla="*/ 2147483647 w 414"/>
                <a:gd name="T73" fmla="*/ 2147483647 h 528"/>
                <a:gd name="T74" fmla="*/ 2147483647 w 414"/>
                <a:gd name="T75" fmla="*/ 2147483647 h 528"/>
                <a:gd name="T76" fmla="*/ 2147483647 w 414"/>
                <a:gd name="T77" fmla="*/ 2147483647 h 528"/>
                <a:gd name="T78" fmla="*/ 2147483647 w 414"/>
                <a:gd name="T79" fmla="*/ 2147483647 h 528"/>
                <a:gd name="T80" fmla="*/ 2147483647 w 414"/>
                <a:gd name="T81" fmla="*/ 2147483647 h 528"/>
                <a:gd name="T82" fmla="*/ 2147483647 w 414"/>
                <a:gd name="T83" fmla="*/ 2147483647 h 528"/>
                <a:gd name="T84" fmla="*/ 2147483647 w 414"/>
                <a:gd name="T85" fmla="*/ 2147483647 h 528"/>
                <a:gd name="T86" fmla="*/ 2147483647 w 414"/>
                <a:gd name="T87" fmla="*/ 2147483647 h 528"/>
                <a:gd name="T88" fmla="*/ 2147483647 w 414"/>
                <a:gd name="T89" fmla="*/ 2147483647 h 528"/>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414"/>
                <a:gd name="T136" fmla="*/ 0 h 528"/>
                <a:gd name="T137" fmla="*/ 414 w 414"/>
                <a:gd name="T138" fmla="*/ 528 h 528"/>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414" h="528">
                  <a:moveTo>
                    <a:pt x="60" y="372"/>
                  </a:moveTo>
                  <a:lnTo>
                    <a:pt x="72" y="366"/>
                  </a:lnTo>
                  <a:lnTo>
                    <a:pt x="78" y="360"/>
                  </a:lnTo>
                  <a:lnTo>
                    <a:pt x="78" y="342"/>
                  </a:lnTo>
                  <a:lnTo>
                    <a:pt x="72" y="342"/>
                  </a:lnTo>
                  <a:lnTo>
                    <a:pt x="54" y="360"/>
                  </a:lnTo>
                  <a:lnTo>
                    <a:pt x="54" y="372"/>
                  </a:lnTo>
                  <a:lnTo>
                    <a:pt x="60" y="372"/>
                  </a:lnTo>
                  <a:close/>
                  <a:moveTo>
                    <a:pt x="414" y="174"/>
                  </a:moveTo>
                  <a:lnTo>
                    <a:pt x="390" y="156"/>
                  </a:lnTo>
                  <a:lnTo>
                    <a:pt x="396" y="156"/>
                  </a:lnTo>
                  <a:lnTo>
                    <a:pt x="396" y="150"/>
                  </a:lnTo>
                  <a:lnTo>
                    <a:pt x="402" y="150"/>
                  </a:lnTo>
                  <a:lnTo>
                    <a:pt x="402" y="126"/>
                  </a:lnTo>
                  <a:lnTo>
                    <a:pt x="372" y="126"/>
                  </a:lnTo>
                  <a:lnTo>
                    <a:pt x="360" y="114"/>
                  </a:lnTo>
                  <a:lnTo>
                    <a:pt x="360" y="108"/>
                  </a:lnTo>
                  <a:lnTo>
                    <a:pt x="354" y="102"/>
                  </a:lnTo>
                  <a:lnTo>
                    <a:pt x="354" y="96"/>
                  </a:lnTo>
                  <a:lnTo>
                    <a:pt x="342" y="90"/>
                  </a:lnTo>
                  <a:lnTo>
                    <a:pt x="336" y="90"/>
                  </a:lnTo>
                  <a:lnTo>
                    <a:pt x="330" y="96"/>
                  </a:lnTo>
                  <a:lnTo>
                    <a:pt x="330" y="108"/>
                  </a:lnTo>
                  <a:lnTo>
                    <a:pt x="306" y="108"/>
                  </a:lnTo>
                  <a:lnTo>
                    <a:pt x="300" y="102"/>
                  </a:lnTo>
                  <a:lnTo>
                    <a:pt x="288" y="96"/>
                  </a:lnTo>
                  <a:lnTo>
                    <a:pt x="282" y="102"/>
                  </a:lnTo>
                  <a:lnTo>
                    <a:pt x="270" y="102"/>
                  </a:lnTo>
                  <a:lnTo>
                    <a:pt x="258" y="96"/>
                  </a:lnTo>
                  <a:lnTo>
                    <a:pt x="252" y="90"/>
                  </a:lnTo>
                  <a:lnTo>
                    <a:pt x="252" y="84"/>
                  </a:lnTo>
                  <a:lnTo>
                    <a:pt x="246" y="72"/>
                  </a:lnTo>
                  <a:lnTo>
                    <a:pt x="240" y="66"/>
                  </a:lnTo>
                  <a:lnTo>
                    <a:pt x="228" y="60"/>
                  </a:lnTo>
                  <a:lnTo>
                    <a:pt x="210" y="60"/>
                  </a:lnTo>
                  <a:lnTo>
                    <a:pt x="204" y="48"/>
                  </a:lnTo>
                  <a:lnTo>
                    <a:pt x="168" y="30"/>
                  </a:lnTo>
                  <a:lnTo>
                    <a:pt x="162" y="18"/>
                  </a:lnTo>
                  <a:lnTo>
                    <a:pt x="150" y="12"/>
                  </a:lnTo>
                  <a:lnTo>
                    <a:pt x="144" y="0"/>
                  </a:lnTo>
                  <a:lnTo>
                    <a:pt x="144" y="12"/>
                  </a:lnTo>
                  <a:lnTo>
                    <a:pt x="150" y="18"/>
                  </a:lnTo>
                  <a:lnTo>
                    <a:pt x="150" y="36"/>
                  </a:lnTo>
                  <a:lnTo>
                    <a:pt x="144" y="42"/>
                  </a:lnTo>
                  <a:lnTo>
                    <a:pt x="120" y="54"/>
                  </a:lnTo>
                  <a:lnTo>
                    <a:pt x="102" y="54"/>
                  </a:lnTo>
                  <a:lnTo>
                    <a:pt x="96" y="42"/>
                  </a:lnTo>
                  <a:lnTo>
                    <a:pt x="90" y="42"/>
                  </a:lnTo>
                  <a:lnTo>
                    <a:pt x="78" y="54"/>
                  </a:lnTo>
                  <a:lnTo>
                    <a:pt x="66" y="60"/>
                  </a:lnTo>
                  <a:lnTo>
                    <a:pt x="60" y="72"/>
                  </a:lnTo>
                  <a:lnTo>
                    <a:pt x="60" y="84"/>
                  </a:lnTo>
                  <a:lnTo>
                    <a:pt x="66" y="90"/>
                  </a:lnTo>
                  <a:lnTo>
                    <a:pt x="72" y="102"/>
                  </a:lnTo>
                  <a:lnTo>
                    <a:pt x="72" y="120"/>
                  </a:lnTo>
                  <a:lnTo>
                    <a:pt x="66" y="126"/>
                  </a:lnTo>
                  <a:lnTo>
                    <a:pt x="54" y="132"/>
                  </a:lnTo>
                  <a:lnTo>
                    <a:pt x="42" y="144"/>
                  </a:lnTo>
                  <a:lnTo>
                    <a:pt x="42" y="162"/>
                  </a:lnTo>
                  <a:lnTo>
                    <a:pt x="48" y="168"/>
                  </a:lnTo>
                  <a:lnTo>
                    <a:pt x="54" y="180"/>
                  </a:lnTo>
                  <a:lnTo>
                    <a:pt x="36" y="180"/>
                  </a:lnTo>
                  <a:lnTo>
                    <a:pt x="36" y="198"/>
                  </a:lnTo>
                  <a:lnTo>
                    <a:pt x="0" y="216"/>
                  </a:lnTo>
                  <a:lnTo>
                    <a:pt x="24" y="228"/>
                  </a:lnTo>
                  <a:lnTo>
                    <a:pt x="12" y="258"/>
                  </a:lnTo>
                  <a:lnTo>
                    <a:pt x="24" y="270"/>
                  </a:lnTo>
                  <a:lnTo>
                    <a:pt x="24" y="282"/>
                  </a:lnTo>
                  <a:lnTo>
                    <a:pt x="6" y="300"/>
                  </a:lnTo>
                  <a:lnTo>
                    <a:pt x="0" y="300"/>
                  </a:lnTo>
                  <a:lnTo>
                    <a:pt x="12" y="312"/>
                  </a:lnTo>
                  <a:lnTo>
                    <a:pt x="6" y="318"/>
                  </a:lnTo>
                  <a:lnTo>
                    <a:pt x="6" y="324"/>
                  </a:lnTo>
                  <a:lnTo>
                    <a:pt x="18" y="336"/>
                  </a:lnTo>
                  <a:lnTo>
                    <a:pt x="30" y="342"/>
                  </a:lnTo>
                  <a:lnTo>
                    <a:pt x="60" y="342"/>
                  </a:lnTo>
                  <a:lnTo>
                    <a:pt x="72" y="330"/>
                  </a:lnTo>
                  <a:lnTo>
                    <a:pt x="72" y="324"/>
                  </a:lnTo>
                  <a:lnTo>
                    <a:pt x="96" y="330"/>
                  </a:lnTo>
                  <a:lnTo>
                    <a:pt x="102" y="342"/>
                  </a:lnTo>
                  <a:lnTo>
                    <a:pt x="102" y="348"/>
                  </a:lnTo>
                  <a:lnTo>
                    <a:pt x="96" y="366"/>
                  </a:lnTo>
                  <a:lnTo>
                    <a:pt x="90" y="372"/>
                  </a:lnTo>
                  <a:lnTo>
                    <a:pt x="90" y="384"/>
                  </a:lnTo>
                  <a:lnTo>
                    <a:pt x="84" y="396"/>
                  </a:lnTo>
                  <a:lnTo>
                    <a:pt x="72" y="402"/>
                  </a:lnTo>
                  <a:lnTo>
                    <a:pt x="66" y="402"/>
                  </a:lnTo>
                  <a:lnTo>
                    <a:pt x="60" y="408"/>
                  </a:lnTo>
                  <a:lnTo>
                    <a:pt x="54" y="408"/>
                  </a:lnTo>
                  <a:lnTo>
                    <a:pt x="60" y="408"/>
                  </a:lnTo>
                  <a:lnTo>
                    <a:pt x="72" y="414"/>
                  </a:lnTo>
                  <a:lnTo>
                    <a:pt x="78" y="414"/>
                  </a:lnTo>
                  <a:lnTo>
                    <a:pt x="78" y="420"/>
                  </a:lnTo>
                  <a:lnTo>
                    <a:pt x="72" y="426"/>
                  </a:lnTo>
                  <a:lnTo>
                    <a:pt x="66" y="438"/>
                  </a:lnTo>
                  <a:lnTo>
                    <a:pt x="54" y="444"/>
                  </a:lnTo>
                  <a:lnTo>
                    <a:pt x="48" y="456"/>
                  </a:lnTo>
                  <a:lnTo>
                    <a:pt x="42" y="462"/>
                  </a:lnTo>
                  <a:lnTo>
                    <a:pt x="54" y="474"/>
                  </a:lnTo>
                  <a:lnTo>
                    <a:pt x="42" y="486"/>
                  </a:lnTo>
                  <a:lnTo>
                    <a:pt x="48" y="492"/>
                  </a:lnTo>
                  <a:lnTo>
                    <a:pt x="54" y="492"/>
                  </a:lnTo>
                  <a:lnTo>
                    <a:pt x="66" y="486"/>
                  </a:lnTo>
                  <a:lnTo>
                    <a:pt x="78" y="474"/>
                  </a:lnTo>
                  <a:lnTo>
                    <a:pt x="90" y="486"/>
                  </a:lnTo>
                  <a:lnTo>
                    <a:pt x="120" y="486"/>
                  </a:lnTo>
                  <a:lnTo>
                    <a:pt x="120" y="492"/>
                  </a:lnTo>
                  <a:lnTo>
                    <a:pt x="126" y="498"/>
                  </a:lnTo>
                  <a:lnTo>
                    <a:pt x="126" y="516"/>
                  </a:lnTo>
                  <a:lnTo>
                    <a:pt x="132" y="528"/>
                  </a:lnTo>
                  <a:lnTo>
                    <a:pt x="150" y="528"/>
                  </a:lnTo>
                  <a:lnTo>
                    <a:pt x="150" y="522"/>
                  </a:lnTo>
                  <a:lnTo>
                    <a:pt x="156" y="516"/>
                  </a:lnTo>
                  <a:lnTo>
                    <a:pt x="156" y="510"/>
                  </a:lnTo>
                  <a:lnTo>
                    <a:pt x="162" y="504"/>
                  </a:lnTo>
                  <a:lnTo>
                    <a:pt x="180" y="504"/>
                  </a:lnTo>
                  <a:lnTo>
                    <a:pt x="180" y="474"/>
                  </a:lnTo>
                  <a:lnTo>
                    <a:pt x="186" y="462"/>
                  </a:lnTo>
                  <a:lnTo>
                    <a:pt x="186" y="438"/>
                  </a:lnTo>
                  <a:lnTo>
                    <a:pt x="198" y="426"/>
                  </a:lnTo>
                  <a:lnTo>
                    <a:pt x="198" y="408"/>
                  </a:lnTo>
                  <a:lnTo>
                    <a:pt x="210" y="402"/>
                  </a:lnTo>
                  <a:lnTo>
                    <a:pt x="210" y="396"/>
                  </a:lnTo>
                  <a:lnTo>
                    <a:pt x="228" y="378"/>
                  </a:lnTo>
                  <a:lnTo>
                    <a:pt x="246" y="366"/>
                  </a:lnTo>
                  <a:lnTo>
                    <a:pt x="264" y="360"/>
                  </a:lnTo>
                  <a:lnTo>
                    <a:pt x="324" y="330"/>
                  </a:lnTo>
                  <a:lnTo>
                    <a:pt x="342" y="318"/>
                  </a:lnTo>
                  <a:lnTo>
                    <a:pt x="354" y="300"/>
                  </a:lnTo>
                  <a:lnTo>
                    <a:pt x="366" y="288"/>
                  </a:lnTo>
                  <a:lnTo>
                    <a:pt x="372" y="276"/>
                  </a:lnTo>
                  <a:lnTo>
                    <a:pt x="384" y="264"/>
                  </a:lnTo>
                  <a:lnTo>
                    <a:pt x="390" y="252"/>
                  </a:lnTo>
                  <a:lnTo>
                    <a:pt x="402" y="210"/>
                  </a:lnTo>
                  <a:lnTo>
                    <a:pt x="414" y="204"/>
                  </a:lnTo>
                  <a:lnTo>
                    <a:pt x="414" y="174"/>
                  </a:lnTo>
                  <a:close/>
                </a:path>
              </a:pathLst>
            </a:custGeom>
            <a:solidFill>
              <a:srgbClr val="0062AE"/>
            </a:solidFill>
            <a:ln w="3175" algn="ctr">
              <a:solidFill>
                <a:srgbClr val="A1ADB8"/>
              </a:solidFill>
              <a:round/>
              <a:headEnd/>
              <a:tailEnd/>
            </a:ln>
            <a:effec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dirty="0">
                <a:solidFill>
                  <a:prstClr val="black"/>
                </a:solidFill>
                <a:cs typeface="Calibri" pitchFamily="34" charset="0"/>
              </a:endParaRPr>
            </a:p>
          </p:txBody>
        </p:sp>
        <p:sp>
          <p:nvSpPr>
            <p:cNvPr id="55" name="Dominican Republic" descr="© INSCALE GmbH, 05.05.2010&#10;http://www.presentationload.com/">
              <a:extLst>
                <a:ext uri="{FF2B5EF4-FFF2-40B4-BE49-F238E27FC236}">
                  <a16:creationId xmlns:a16="http://schemas.microsoft.com/office/drawing/2014/main" id="{F8FBDE2B-5AF7-D4D5-01FC-A8BC87E69E60}"/>
                </a:ext>
              </a:extLst>
            </p:cNvPr>
            <p:cNvSpPr>
              <a:spLocks/>
            </p:cNvSpPr>
            <p:nvPr/>
          </p:nvSpPr>
          <p:spPr bwMode="gray">
            <a:xfrm>
              <a:off x="2226118" y="3764495"/>
              <a:ext cx="100013" cy="68263"/>
            </a:xfrm>
            <a:custGeom>
              <a:avLst/>
              <a:gdLst>
                <a:gd name="T0" fmla="*/ 2147483647 w 252"/>
                <a:gd name="T1" fmla="*/ 2147483647 h 168"/>
                <a:gd name="T2" fmla="*/ 2147483647 w 252"/>
                <a:gd name="T3" fmla="*/ 2147483647 h 168"/>
                <a:gd name="T4" fmla="*/ 2147483647 w 252"/>
                <a:gd name="T5" fmla="*/ 2147483647 h 168"/>
                <a:gd name="T6" fmla="*/ 2147483647 w 252"/>
                <a:gd name="T7" fmla="*/ 2147483647 h 168"/>
                <a:gd name="T8" fmla="*/ 2147483647 w 252"/>
                <a:gd name="T9" fmla="*/ 2147483647 h 168"/>
                <a:gd name="T10" fmla="*/ 2147483647 w 252"/>
                <a:gd name="T11" fmla="*/ 2147483647 h 168"/>
                <a:gd name="T12" fmla="*/ 2147483647 w 252"/>
                <a:gd name="T13" fmla="*/ 2147483647 h 168"/>
                <a:gd name="T14" fmla="*/ 2147483647 w 252"/>
                <a:gd name="T15" fmla="*/ 2147483647 h 168"/>
                <a:gd name="T16" fmla="*/ 2147483647 w 252"/>
                <a:gd name="T17" fmla="*/ 2147483647 h 168"/>
                <a:gd name="T18" fmla="*/ 2147483647 w 252"/>
                <a:gd name="T19" fmla="*/ 2147483647 h 168"/>
                <a:gd name="T20" fmla="*/ 2147483647 w 252"/>
                <a:gd name="T21" fmla="*/ 0 h 168"/>
                <a:gd name="T22" fmla="*/ 2147483647 w 252"/>
                <a:gd name="T23" fmla="*/ 0 h 168"/>
                <a:gd name="T24" fmla="*/ 2147483647 w 252"/>
                <a:gd name="T25" fmla="*/ 2147483647 h 168"/>
                <a:gd name="T26" fmla="*/ 2147483647 w 252"/>
                <a:gd name="T27" fmla="*/ 2147483647 h 168"/>
                <a:gd name="T28" fmla="*/ 2147483647 w 252"/>
                <a:gd name="T29" fmla="*/ 2147483647 h 168"/>
                <a:gd name="T30" fmla="*/ 2147483647 w 252"/>
                <a:gd name="T31" fmla="*/ 2147483647 h 168"/>
                <a:gd name="T32" fmla="*/ 2147483647 w 252"/>
                <a:gd name="T33" fmla="*/ 2147483647 h 168"/>
                <a:gd name="T34" fmla="*/ 2147483647 w 252"/>
                <a:gd name="T35" fmla="*/ 2147483647 h 168"/>
                <a:gd name="T36" fmla="*/ 2147483647 w 252"/>
                <a:gd name="T37" fmla="*/ 2147483647 h 168"/>
                <a:gd name="T38" fmla="*/ 2147483647 w 252"/>
                <a:gd name="T39" fmla="*/ 2147483647 h 168"/>
                <a:gd name="T40" fmla="*/ 2147483647 w 252"/>
                <a:gd name="T41" fmla="*/ 2147483647 h 168"/>
                <a:gd name="T42" fmla="*/ 0 w 252"/>
                <a:gd name="T43" fmla="*/ 2147483647 h 168"/>
                <a:gd name="T44" fmla="*/ 0 w 252"/>
                <a:gd name="T45" fmla="*/ 2147483647 h 168"/>
                <a:gd name="T46" fmla="*/ 2147483647 w 252"/>
                <a:gd name="T47" fmla="*/ 2147483647 h 168"/>
                <a:gd name="T48" fmla="*/ 0 w 252"/>
                <a:gd name="T49" fmla="*/ 2147483647 h 168"/>
                <a:gd name="T50" fmla="*/ 2147483647 w 252"/>
                <a:gd name="T51" fmla="*/ 2147483647 h 168"/>
                <a:gd name="T52" fmla="*/ 2147483647 w 252"/>
                <a:gd name="T53" fmla="*/ 2147483647 h 168"/>
                <a:gd name="T54" fmla="*/ 2147483647 w 252"/>
                <a:gd name="T55" fmla="*/ 2147483647 h 168"/>
                <a:gd name="T56" fmla="*/ 2147483647 w 252"/>
                <a:gd name="T57" fmla="*/ 2147483647 h 168"/>
                <a:gd name="T58" fmla="*/ 2147483647 w 252"/>
                <a:gd name="T59" fmla="*/ 2147483647 h 168"/>
                <a:gd name="T60" fmla="*/ 2147483647 w 252"/>
                <a:gd name="T61" fmla="*/ 2147483647 h 168"/>
                <a:gd name="T62" fmla="*/ 2147483647 w 252"/>
                <a:gd name="T63" fmla="*/ 2147483647 h 168"/>
                <a:gd name="T64" fmla="*/ 2147483647 w 252"/>
                <a:gd name="T65" fmla="*/ 2147483647 h 168"/>
                <a:gd name="T66" fmla="*/ 2147483647 w 252"/>
                <a:gd name="T67" fmla="*/ 2147483647 h 16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52"/>
                <a:gd name="T103" fmla="*/ 0 h 168"/>
                <a:gd name="T104" fmla="*/ 252 w 252"/>
                <a:gd name="T105" fmla="*/ 168 h 168"/>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52" h="168">
                  <a:moveTo>
                    <a:pt x="246" y="102"/>
                  </a:moveTo>
                  <a:lnTo>
                    <a:pt x="234" y="96"/>
                  </a:lnTo>
                  <a:lnTo>
                    <a:pt x="216" y="78"/>
                  </a:lnTo>
                  <a:lnTo>
                    <a:pt x="192" y="66"/>
                  </a:lnTo>
                  <a:lnTo>
                    <a:pt x="156" y="54"/>
                  </a:lnTo>
                  <a:lnTo>
                    <a:pt x="132" y="42"/>
                  </a:lnTo>
                  <a:lnTo>
                    <a:pt x="126" y="30"/>
                  </a:lnTo>
                  <a:lnTo>
                    <a:pt x="108" y="12"/>
                  </a:lnTo>
                  <a:lnTo>
                    <a:pt x="96" y="6"/>
                  </a:lnTo>
                  <a:lnTo>
                    <a:pt x="84" y="6"/>
                  </a:lnTo>
                  <a:lnTo>
                    <a:pt x="60" y="0"/>
                  </a:lnTo>
                  <a:lnTo>
                    <a:pt x="30" y="0"/>
                  </a:lnTo>
                  <a:lnTo>
                    <a:pt x="24" y="6"/>
                  </a:lnTo>
                  <a:lnTo>
                    <a:pt x="18" y="6"/>
                  </a:lnTo>
                  <a:lnTo>
                    <a:pt x="30" y="42"/>
                  </a:lnTo>
                  <a:lnTo>
                    <a:pt x="30" y="54"/>
                  </a:lnTo>
                  <a:lnTo>
                    <a:pt x="24" y="60"/>
                  </a:lnTo>
                  <a:lnTo>
                    <a:pt x="18" y="72"/>
                  </a:lnTo>
                  <a:lnTo>
                    <a:pt x="12" y="78"/>
                  </a:lnTo>
                  <a:lnTo>
                    <a:pt x="12" y="90"/>
                  </a:lnTo>
                  <a:lnTo>
                    <a:pt x="6" y="102"/>
                  </a:lnTo>
                  <a:lnTo>
                    <a:pt x="0" y="108"/>
                  </a:lnTo>
                  <a:lnTo>
                    <a:pt x="0" y="114"/>
                  </a:lnTo>
                  <a:lnTo>
                    <a:pt x="12" y="144"/>
                  </a:lnTo>
                  <a:lnTo>
                    <a:pt x="0" y="126"/>
                  </a:lnTo>
                  <a:lnTo>
                    <a:pt x="30" y="168"/>
                  </a:lnTo>
                  <a:lnTo>
                    <a:pt x="78" y="132"/>
                  </a:lnTo>
                  <a:lnTo>
                    <a:pt x="174" y="132"/>
                  </a:lnTo>
                  <a:lnTo>
                    <a:pt x="186" y="138"/>
                  </a:lnTo>
                  <a:lnTo>
                    <a:pt x="240" y="138"/>
                  </a:lnTo>
                  <a:lnTo>
                    <a:pt x="246" y="132"/>
                  </a:lnTo>
                  <a:lnTo>
                    <a:pt x="252" y="120"/>
                  </a:lnTo>
                  <a:lnTo>
                    <a:pt x="252" y="114"/>
                  </a:lnTo>
                  <a:lnTo>
                    <a:pt x="246" y="102"/>
                  </a:lnTo>
                  <a:close/>
                </a:path>
              </a:pathLst>
            </a:custGeom>
            <a:solidFill>
              <a:schemeClr val="bg1">
                <a:lumMod val="95000"/>
              </a:schemeClr>
            </a:solidFill>
            <a:ln w="3175" algn="ctr">
              <a:solidFill>
                <a:srgbClr val="A1ADB8"/>
              </a:solidFill>
              <a:round/>
              <a:headEnd/>
              <a:tailEnd/>
            </a:ln>
            <a:effec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dirty="0">
                <a:solidFill>
                  <a:prstClr val="black"/>
                </a:solidFill>
                <a:cs typeface="Calibri" pitchFamily="34" charset="0"/>
              </a:endParaRPr>
            </a:p>
          </p:txBody>
        </p:sp>
        <p:sp>
          <p:nvSpPr>
            <p:cNvPr id="56" name="Cuba" descr="© INSCALE GmbH, 05.05.2010&#10;http://www.presentationload.com/">
              <a:extLst>
                <a:ext uri="{FF2B5EF4-FFF2-40B4-BE49-F238E27FC236}">
                  <a16:creationId xmlns:a16="http://schemas.microsoft.com/office/drawing/2014/main" id="{8CEB5480-C1D2-C51A-05E0-1DFA604E7579}"/>
                </a:ext>
              </a:extLst>
            </p:cNvPr>
            <p:cNvSpPr>
              <a:spLocks noEditPoints="1"/>
            </p:cNvSpPr>
            <p:nvPr/>
          </p:nvSpPr>
          <p:spPr bwMode="gray">
            <a:xfrm>
              <a:off x="1875280" y="3656545"/>
              <a:ext cx="296863" cy="107950"/>
            </a:xfrm>
            <a:custGeom>
              <a:avLst/>
              <a:gdLst>
                <a:gd name="T0" fmla="*/ 2147483647 w 738"/>
                <a:gd name="T1" fmla="*/ 2147483647 h 270"/>
                <a:gd name="T2" fmla="*/ 2147483647 w 738"/>
                <a:gd name="T3" fmla="*/ 2147483647 h 270"/>
                <a:gd name="T4" fmla="*/ 2147483647 w 738"/>
                <a:gd name="T5" fmla="*/ 2147483647 h 270"/>
                <a:gd name="T6" fmla="*/ 2147483647 w 738"/>
                <a:gd name="T7" fmla="*/ 2147483647 h 270"/>
                <a:gd name="T8" fmla="*/ 2147483647 w 738"/>
                <a:gd name="T9" fmla="*/ 2147483647 h 270"/>
                <a:gd name="T10" fmla="*/ 2147483647 w 738"/>
                <a:gd name="T11" fmla="*/ 2147483647 h 270"/>
                <a:gd name="T12" fmla="*/ 2147483647 w 738"/>
                <a:gd name="T13" fmla="*/ 2147483647 h 270"/>
                <a:gd name="T14" fmla="*/ 2147483647 w 738"/>
                <a:gd name="T15" fmla="*/ 2147483647 h 270"/>
                <a:gd name="T16" fmla="*/ 2147483647 w 738"/>
                <a:gd name="T17" fmla="*/ 2147483647 h 270"/>
                <a:gd name="T18" fmla="*/ 2147483647 w 738"/>
                <a:gd name="T19" fmla="*/ 2147483647 h 270"/>
                <a:gd name="T20" fmla="*/ 2147483647 w 738"/>
                <a:gd name="T21" fmla="*/ 2147483647 h 270"/>
                <a:gd name="T22" fmla="*/ 2147483647 w 738"/>
                <a:gd name="T23" fmla="*/ 2147483647 h 270"/>
                <a:gd name="T24" fmla="*/ 2147483647 w 738"/>
                <a:gd name="T25" fmla="*/ 2147483647 h 270"/>
                <a:gd name="T26" fmla="*/ 2147483647 w 738"/>
                <a:gd name="T27" fmla="*/ 2147483647 h 270"/>
                <a:gd name="T28" fmla="*/ 2147483647 w 738"/>
                <a:gd name="T29" fmla="*/ 2147483647 h 270"/>
                <a:gd name="T30" fmla="*/ 2147483647 w 738"/>
                <a:gd name="T31" fmla="*/ 2147483647 h 270"/>
                <a:gd name="T32" fmla="*/ 2147483647 w 738"/>
                <a:gd name="T33" fmla="*/ 2147483647 h 270"/>
                <a:gd name="T34" fmla="*/ 2147483647 w 738"/>
                <a:gd name="T35" fmla="*/ 2147483647 h 270"/>
                <a:gd name="T36" fmla="*/ 2147483647 w 738"/>
                <a:gd name="T37" fmla="*/ 0 h 270"/>
                <a:gd name="T38" fmla="*/ 2147483647 w 738"/>
                <a:gd name="T39" fmla="*/ 2147483647 h 270"/>
                <a:gd name="T40" fmla="*/ 2147483647 w 738"/>
                <a:gd name="T41" fmla="*/ 2147483647 h 270"/>
                <a:gd name="T42" fmla="*/ 2147483647 w 738"/>
                <a:gd name="T43" fmla="*/ 2147483647 h 270"/>
                <a:gd name="T44" fmla="*/ 2147483647 w 738"/>
                <a:gd name="T45" fmla="*/ 2147483647 h 270"/>
                <a:gd name="T46" fmla="*/ 2147483647 w 738"/>
                <a:gd name="T47" fmla="*/ 2147483647 h 270"/>
                <a:gd name="T48" fmla="*/ 2147483647 w 738"/>
                <a:gd name="T49" fmla="*/ 2147483647 h 270"/>
                <a:gd name="T50" fmla="*/ 2147483647 w 738"/>
                <a:gd name="T51" fmla="*/ 2147483647 h 270"/>
                <a:gd name="T52" fmla="*/ 2147483647 w 738"/>
                <a:gd name="T53" fmla="*/ 2147483647 h 270"/>
                <a:gd name="T54" fmla="*/ 2147483647 w 738"/>
                <a:gd name="T55" fmla="*/ 2147483647 h 270"/>
                <a:gd name="T56" fmla="*/ 2147483647 w 738"/>
                <a:gd name="T57" fmla="*/ 2147483647 h 270"/>
                <a:gd name="T58" fmla="*/ 2147483647 w 738"/>
                <a:gd name="T59" fmla="*/ 2147483647 h 270"/>
                <a:gd name="T60" fmla="*/ 2147483647 w 738"/>
                <a:gd name="T61" fmla="*/ 2147483647 h 270"/>
                <a:gd name="T62" fmla="*/ 2147483647 w 738"/>
                <a:gd name="T63" fmla="*/ 2147483647 h 270"/>
                <a:gd name="T64" fmla="*/ 2147483647 w 738"/>
                <a:gd name="T65" fmla="*/ 2147483647 h 270"/>
                <a:gd name="T66" fmla="*/ 2147483647 w 738"/>
                <a:gd name="T67" fmla="*/ 2147483647 h 270"/>
                <a:gd name="T68" fmla="*/ 2147483647 w 738"/>
                <a:gd name="T69" fmla="*/ 2147483647 h 270"/>
                <a:gd name="T70" fmla="*/ 2147483647 w 738"/>
                <a:gd name="T71" fmla="*/ 2147483647 h 270"/>
                <a:gd name="T72" fmla="*/ 2147483647 w 738"/>
                <a:gd name="T73" fmla="*/ 2147483647 h 270"/>
                <a:gd name="T74" fmla="*/ 2147483647 w 738"/>
                <a:gd name="T75" fmla="*/ 2147483647 h 270"/>
                <a:gd name="T76" fmla="*/ 2147483647 w 738"/>
                <a:gd name="T77" fmla="*/ 2147483647 h 270"/>
                <a:gd name="T78" fmla="*/ 2147483647 w 738"/>
                <a:gd name="T79" fmla="*/ 2147483647 h 270"/>
                <a:gd name="T80" fmla="*/ 2147483647 w 738"/>
                <a:gd name="T81" fmla="*/ 2147483647 h 270"/>
                <a:gd name="T82" fmla="*/ 2147483647 w 738"/>
                <a:gd name="T83" fmla="*/ 2147483647 h 270"/>
                <a:gd name="T84" fmla="*/ 2147483647 w 738"/>
                <a:gd name="T85" fmla="*/ 2147483647 h 270"/>
                <a:gd name="T86" fmla="*/ 2147483647 w 738"/>
                <a:gd name="T87" fmla="*/ 2147483647 h 270"/>
                <a:gd name="T88" fmla="*/ 2147483647 w 738"/>
                <a:gd name="T89" fmla="*/ 2147483647 h 270"/>
                <a:gd name="T90" fmla="*/ 2147483647 w 738"/>
                <a:gd name="T91" fmla="*/ 2147483647 h 270"/>
                <a:gd name="T92" fmla="*/ 2147483647 w 738"/>
                <a:gd name="T93" fmla="*/ 2147483647 h 270"/>
                <a:gd name="T94" fmla="*/ 2147483647 w 738"/>
                <a:gd name="T95" fmla="*/ 2147483647 h 270"/>
                <a:gd name="T96" fmla="*/ 2147483647 w 738"/>
                <a:gd name="T97" fmla="*/ 2147483647 h 270"/>
                <a:gd name="T98" fmla="*/ 2147483647 w 738"/>
                <a:gd name="T99" fmla="*/ 2147483647 h 270"/>
                <a:gd name="T100" fmla="*/ 2147483647 w 738"/>
                <a:gd name="T101" fmla="*/ 2147483647 h 270"/>
                <a:gd name="T102" fmla="*/ 2147483647 w 738"/>
                <a:gd name="T103" fmla="*/ 2147483647 h 270"/>
                <a:gd name="T104" fmla="*/ 2147483647 w 738"/>
                <a:gd name="T105" fmla="*/ 2147483647 h 270"/>
                <a:gd name="T106" fmla="*/ 2147483647 w 738"/>
                <a:gd name="T107" fmla="*/ 2147483647 h 270"/>
                <a:gd name="T108" fmla="*/ 2147483647 w 738"/>
                <a:gd name="T109" fmla="*/ 2147483647 h 270"/>
                <a:gd name="T110" fmla="*/ 2147483647 w 738"/>
                <a:gd name="T111" fmla="*/ 2147483647 h 270"/>
                <a:gd name="T112" fmla="*/ 2147483647 w 738"/>
                <a:gd name="T113" fmla="*/ 2147483647 h 270"/>
                <a:gd name="T114" fmla="*/ 2147483647 w 738"/>
                <a:gd name="T115" fmla="*/ 2147483647 h 27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738"/>
                <a:gd name="T175" fmla="*/ 0 h 270"/>
                <a:gd name="T176" fmla="*/ 738 w 738"/>
                <a:gd name="T177" fmla="*/ 270 h 27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738" h="270">
                  <a:moveTo>
                    <a:pt x="708" y="228"/>
                  </a:moveTo>
                  <a:lnTo>
                    <a:pt x="690" y="222"/>
                  </a:lnTo>
                  <a:lnTo>
                    <a:pt x="666" y="222"/>
                  </a:lnTo>
                  <a:lnTo>
                    <a:pt x="666" y="204"/>
                  </a:lnTo>
                  <a:lnTo>
                    <a:pt x="660" y="198"/>
                  </a:lnTo>
                  <a:lnTo>
                    <a:pt x="648" y="192"/>
                  </a:lnTo>
                  <a:lnTo>
                    <a:pt x="600" y="192"/>
                  </a:lnTo>
                  <a:lnTo>
                    <a:pt x="624" y="168"/>
                  </a:lnTo>
                  <a:lnTo>
                    <a:pt x="612" y="168"/>
                  </a:lnTo>
                  <a:lnTo>
                    <a:pt x="600" y="162"/>
                  </a:lnTo>
                  <a:lnTo>
                    <a:pt x="558" y="162"/>
                  </a:lnTo>
                  <a:lnTo>
                    <a:pt x="534" y="150"/>
                  </a:lnTo>
                  <a:lnTo>
                    <a:pt x="528" y="144"/>
                  </a:lnTo>
                  <a:lnTo>
                    <a:pt x="522" y="144"/>
                  </a:lnTo>
                  <a:lnTo>
                    <a:pt x="528" y="138"/>
                  </a:lnTo>
                  <a:lnTo>
                    <a:pt x="528" y="132"/>
                  </a:lnTo>
                  <a:lnTo>
                    <a:pt x="534" y="126"/>
                  </a:lnTo>
                  <a:lnTo>
                    <a:pt x="534" y="120"/>
                  </a:lnTo>
                  <a:lnTo>
                    <a:pt x="522" y="120"/>
                  </a:lnTo>
                  <a:lnTo>
                    <a:pt x="510" y="114"/>
                  </a:lnTo>
                  <a:lnTo>
                    <a:pt x="504" y="114"/>
                  </a:lnTo>
                  <a:lnTo>
                    <a:pt x="474" y="84"/>
                  </a:lnTo>
                  <a:lnTo>
                    <a:pt x="462" y="78"/>
                  </a:lnTo>
                  <a:lnTo>
                    <a:pt x="450" y="66"/>
                  </a:lnTo>
                  <a:lnTo>
                    <a:pt x="432" y="66"/>
                  </a:lnTo>
                  <a:lnTo>
                    <a:pt x="432" y="84"/>
                  </a:lnTo>
                  <a:lnTo>
                    <a:pt x="444" y="96"/>
                  </a:lnTo>
                  <a:lnTo>
                    <a:pt x="450" y="96"/>
                  </a:lnTo>
                  <a:lnTo>
                    <a:pt x="378" y="60"/>
                  </a:lnTo>
                  <a:lnTo>
                    <a:pt x="372" y="54"/>
                  </a:lnTo>
                  <a:lnTo>
                    <a:pt x="360" y="48"/>
                  </a:lnTo>
                  <a:lnTo>
                    <a:pt x="354" y="36"/>
                  </a:lnTo>
                  <a:lnTo>
                    <a:pt x="342" y="30"/>
                  </a:lnTo>
                  <a:lnTo>
                    <a:pt x="330" y="18"/>
                  </a:lnTo>
                  <a:lnTo>
                    <a:pt x="270" y="18"/>
                  </a:lnTo>
                  <a:lnTo>
                    <a:pt x="258" y="12"/>
                  </a:lnTo>
                  <a:lnTo>
                    <a:pt x="228" y="6"/>
                  </a:lnTo>
                  <a:lnTo>
                    <a:pt x="174" y="0"/>
                  </a:lnTo>
                  <a:lnTo>
                    <a:pt x="126" y="6"/>
                  </a:lnTo>
                  <a:lnTo>
                    <a:pt x="96" y="18"/>
                  </a:lnTo>
                  <a:lnTo>
                    <a:pt x="72" y="42"/>
                  </a:lnTo>
                  <a:lnTo>
                    <a:pt x="60" y="48"/>
                  </a:lnTo>
                  <a:lnTo>
                    <a:pt x="42" y="60"/>
                  </a:lnTo>
                  <a:lnTo>
                    <a:pt x="24" y="66"/>
                  </a:lnTo>
                  <a:lnTo>
                    <a:pt x="12" y="72"/>
                  </a:lnTo>
                  <a:lnTo>
                    <a:pt x="6" y="78"/>
                  </a:lnTo>
                  <a:lnTo>
                    <a:pt x="0" y="78"/>
                  </a:lnTo>
                  <a:lnTo>
                    <a:pt x="72" y="72"/>
                  </a:lnTo>
                  <a:lnTo>
                    <a:pt x="72" y="60"/>
                  </a:lnTo>
                  <a:lnTo>
                    <a:pt x="150" y="54"/>
                  </a:lnTo>
                  <a:lnTo>
                    <a:pt x="174" y="42"/>
                  </a:lnTo>
                  <a:lnTo>
                    <a:pt x="198" y="42"/>
                  </a:lnTo>
                  <a:lnTo>
                    <a:pt x="222" y="54"/>
                  </a:lnTo>
                  <a:lnTo>
                    <a:pt x="222" y="60"/>
                  </a:lnTo>
                  <a:lnTo>
                    <a:pt x="216" y="60"/>
                  </a:lnTo>
                  <a:lnTo>
                    <a:pt x="210" y="66"/>
                  </a:lnTo>
                  <a:lnTo>
                    <a:pt x="198" y="66"/>
                  </a:lnTo>
                  <a:lnTo>
                    <a:pt x="192" y="72"/>
                  </a:lnTo>
                  <a:lnTo>
                    <a:pt x="186" y="72"/>
                  </a:lnTo>
                  <a:lnTo>
                    <a:pt x="204" y="78"/>
                  </a:lnTo>
                  <a:lnTo>
                    <a:pt x="210" y="78"/>
                  </a:lnTo>
                  <a:lnTo>
                    <a:pt x="216" y="84"/>
                  </a:lnTo>
                  <a:lnTo>
                    <a:pt x="228" y="90"/>
                  </a:lnTo>
                  <a:lnTo>
                    <a:pt x="246" y="96"/>
                  </a:lnTo>
                  <a:lnTo>
                    <a:pt x="258" y="102"/>
                  </a:lnTo>
                  <a:lnTo>
                    <a:pt x="276" y="102"/>
                  </a:lnTo>
                  <a:lnTo>
                    <a:pt x="282" y="96"/>
                  </a:lnTo>
                  <a:lnTo>
                    <a:pt x="282" y="90"/>
                  </a:lnTo>
                  <a:lnTo>
                    <a:pt x="294" y="96"/>
                  </a:lnTo>
                  <a:lnTo>
                    <a:pt x="300" y="102"/>
                  </a:lnTo>
                  <a:lnTo>
                    <a:pt x="318" y="114"/>
                  </a:lnTo>
                  <a:lnTo>
                    <a:pt x="342" y="126"/>
                  </a:lnTo>
                  <a:lnTo>
                    <a:pt x="372" y="126"/>
                  </a:lnTo>
                  <a:lnTo>
                    <a:pt x="390" y="120"/>
                  </a:lnTo>
                  <a:lnTo>
                    <a:pt x="402" y="120"/>
                  </a:lnTo>
                  <a:lnTo>
                    <a:pt x="390" y="144"/>
                  </a:lnTo>
                  <a:lnTo>
                    <a:pt x="450" y="168"/>
                  </a:lnTo>
                  <a:lnTo>
                    <a:pt x="474" y="204"/>
                  </a:lnTo>
                  <a:lnTo>
                    <a:pt x="480" y="210"/>
                  </a:lnTo>
                  <a:lnTo>
                    <a:pt x="492" y="216"/>
                  </a:lnTo>
                  <a:lnTo>
                    <a:pt x="498" y="222"/>
                  </a:lnTo>
                  <a:lnTo>
                    <a:pt x="498" y="228"/>
                  </a:lnTo>
                  <a:lnTo>
                    <a:pt x="474" y="252"/>
                  </a:lnTo>
                  <a:lnTo>
                    <a:pt x="474" y="258"/>
                  </a:lnTo>
                  <a:lnTo>
                    <a:pt x="480" y="264"/>
                  </a:lnTo>
                  <a:lnTo>
                    <a:pt x="492" y="258"/>
                  </a:lnTo>
                  <a:lnTo>
                    <a:pt x="504" y="258"/>
                  </a:lnTo>
                  <a:lnTo>
                    <a:pt x="528" y="246"/>
                  </a:lnTo>
                  <a:lnTo>
                    <a:pt x="558" y="246"/>
                  </a:lnTo>
                  <a:lnTo>
                    <a:pt x="558" y="252"/>
                  </a:lnTo>
                  <a:lnTo>
                    <a:pt x="552" y="252"/>
                  </a:lnTo>
                  <a:lnTo>
                    <a:pt x="546" y="258"/>
                  </a:lnTo>
                  <a:lnTo>
                    <a:pt x="546" y="264"/>
                  </a:lnTo>
                  <a:lnTo>
                    <a:pt x="558" y="264"/>
                  </a:lnTo>
                  <a:lnTo>
                    <a:pt x="564" y="270"/>
                  </a:lnTo>
                  <a:lnTo>
                    <a:pt x="612" y="270"/>
                  </a:lnTo>
                  <a:lnTo>
                    <a:pt x="636" y="264"/>
                  </a:lnTo>
                  <a:lnTo>
                    <a:pt x="684" y="258"/>
                  </a:lnTo>
                  <a:lnTo>
                    <a:pt x="720" y="252"/>
                  </a:lnTo>
                  <a:lnTo>
                    <a:pt x="738" y="246"/>
                  </a:lnTo>
                  <a:lnTo>
                    <a:pt x="738" y="240"/>
                  </a:lnTo>
                  <a:lnTo>
                    <a:pt x="732" y="234"/>
                  </a:lnTo>
                  <a:lnTo>
                    <a:pt x="720" y="228"/>
                  </a:lnTo>
                  <a:lnTo>
                    <a:pt x="708" y="228"/>
                  </a:lnTo>
                  <a:close/>
                  <a:moveTo>
                    <a:pt x="114" y="126"/>
                  </a:moveTo>
                  <a:lnTo>
                    <a:pt x="114" y="132"/>
                  </a:lnTo>
                  <a:lnTo>
                    <a:pt x="120" y="138"/>
                  </a:lnTo>
                  <a:lnTo>
                    <a:pt x="132" y="144"/>
                  </a:lnTo>
                  <a:lnTo>
                    <a:pt x="144" y="138"/>
                  </a:lnTo>
                  <a:lnTo>
                    <a:pt x="150" y="138"/>
                  </a:lnTo>
                  <a:lnTo>
                    <a:pt x="156" y="126"/>
                  </a:lnTo>
                  <a:lnTo>
                    <a:pt x="156" y="120"/>
                  </a:lnTo>
                  <a:lnTo>
                    <a:pt x="150" y="114"/>
                  </a:lnTo>
                  <a:lnTo>
                    <a:pt x="138" y="114"/>
                  </a:lnTo>
                  <a:lnTo>
                    <a:pt x="126" y="120"/>
                  </a:lnTo>
                  <a:lnTo>
                    <a:pt x="120" y="120"/>
                  </a:lnTo>
                  <a:lnTo>
                    <a:pt x="114" y="126"/>
                  </a:lnTo>
                  <a:close/>
                </a:path>
              </a:pathLst>
            </a:custGeom>
            <a:solidFill>
              <a:schemeClr val="bg1">
                <a:lumMod val="95000"/>
              </a:schemeClr>
            </a:solidFill>
            <a:ln w="3175" algn="ctr">
              <a:solidFill>
                <a:srgbClr val="A1ADB8"/>
              </a:solidFill>
              <a:round/>
              <a:headEnd/>
              <a:tailEnd/>
            </a:ln>
            <a:effec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dirty="0">
                <a:solidFill>
                  <a:prstClr val="black"/>
                </a:solidFill>
                <a:cs typeface="Calibri" pitchFamily="34" charset="0"/>
              </a:endParaRPr>
            </a:p>
          </p:txBody>
        </p:sp>
        <p:sp>
          <p:nvSpPr>
            <p:cNvPr id="57" name="Colombia" descr="© INSCALE GmbH, 05.05.2010&#10;http://www.presentationload.com/">
              <a:extLst>
                <a:ext uri="{FF2B5EF4-FFF2-40B4-BE49-F238E27FC236}">
                  <a16:creationId xmlns:a16="http://schemas.microsoft.com/office/drawing/2014/main" id="{3E38F7B0-F9AE-031C-BDD3-8628BBD0599F}"/>
                </a:ext>
              </a:extLst>
            </p:cNvPr>
            <p:cNvSpPr>
              <a:spLocks/>
            </p:cNvSpPr>
            <p:nvPr/>
          </p:nvSpPr>
          <p:spPr bwMode="gray">
            <a:xfrm>
              <a:off x="1986405" y="4005795"/>
              <a:ext cx="349250" cy="541338"/>
            </a:xfrm>
            <a:custGeom>
              <a:avLst/>
              <a:gdLst>
                <a:gd name="T0" fmla="*/ 2147483647 w 870"/>
                <a:gd name="T1" fmla="*/ 2147483647 h 1344"/>
                <a:gd name="T2" fmla="*/ 2147483647 w 870"/>
                <a:gd name="T3" fmla="*/ 2147483647 h 1344"/>
                <a:gd name="T4" fmla="*/ 2147483647 w 870"/>
                <a:gd name="T5" fmla="*/ 2147483647 h 1344"/>
                <a:gd name="T6" fmla="*/ 2147483647 w 870"/>
                <a:gd name="T7" fmla="*/ 2147483647 h 1344"/>
                <a:gd name="T8" fmla="*/ 2147483647 w 870"/>
                <a:gd name="T9" fmla="*/ 2147483647 h 1344"/>
                <a:gd name="T10" fmla="*/ 2147483647 w 870"/>
                <a:gd name="T11" fmla="*/ 2147483647 h 1344"/>
                <a:gd name="T12" fmla="*/ 2147483647 w 870"/>
                <a:gd name="T13" fmla="*/ 2147483647 h 1344"/>
                <a:gd name="T14" fmla="*/ 2147483647 w 870"/>
                <a:gd name="T15" fmla="*/ 2147483647 h 1344"/>
                <a:gd name="T16" fmla="*/ 2147483647 w 870"/>
                <a:gd name="T17" fmla="*/ 2147483647 h 1344"/>
                <a:gd name="T18" fmla="*/ 2147483647 w 870"/>
                <a:gd name="T19" fmla="*/ 2147483647 h 1344"/>
                <a:gd name="T20" fmla="*/ 2147483647 w 870"/>
                <a:gd name="T21" fmla="*/ 2147483647 h 1344"/>
                <a:gd name="T22" fmla="*/ 2147483647 w 870"/>
                <a:gd name="T23" fmla="*/ 2147483647 h 1344"/>
                <a:gd name="T24" fmla="*/ 2147483647 w 870"/>
                <a:gd name="T25" fmla="*/ 2147483647 h 1344"/>
                <a:gd name="T26" fmla="*/ 2147483647 w 870"/>
                <a:gd name="T27" fmla="*/ 2147483647 h 1344"/>
                <a:gd name="T28" fmla="*/ 2147483647 w 870"/>
                <a:gd name="T29" fmla="*/ 2147483647 h 1344"/>
                <a:gd name="T30" fmla="*/ 2147483647 w 870"/>
                <a:gd name="T31" fmla="*/ 2147483647 h 1344"/>
                <a:gd name="T32" fmla="*/ 2147483647 w 870"/>
                <a:gd name="T33" fmla="*/ 2147483647 h 1344"/>
                <a:gd name="T34" fmla="*/ 2147483647 w 870"/>
                <a:gd name="T35" fmla="*/ 2147483647 h 1344"/>
                <a:gd name="T36" fmla="*/ 2147483647 w 870"/>
                <a:gd name="T37" fmla="*/ 2147483647 h 1344"/>
                <a:gd name="T38" fmla="*/ 2147483647 w 870"/>
                <a:gd name="T39" fmla="*/ 2147483647 h 1344"/>
                <a:gd name="T40" fmla="*/ 2147483647 w 870"/>
                <a:gd name="T41" fmla="*/ 2147483647 h 1344"/>
                <a:gd name="T42" fmla="*/ 2147483647 w 870"/>
                <a:gd name="T43" fmla="*/ 2147483647 h 1344"/>
                <a:gd name="T44" fmla="*/ 2147483647 w 870"/>
                <a:gd name="T45" fmla="*/ 2147483647 h 1344"/>
                <a:gd name="T46" fmla="*/ 2147483647 w 870"/>
                <a:gd name="T47" fmla="*/ 2147483647 h 1344"/>
                <a:gd name="T48" fmla="*/ 2147483647 w 870"/>
                <a:gd name="T49" fmla="*/ 2147483647 h 1344"/>
                <a:gd name="T50" fmla="*/ 2147483647 w 870"/>
                <a:gd name="T51" fmla="*/ 2147483647 h 1344"/>
                <a:gd name="T52" fmla="*/ 2147483647 w 870"/>
                <a:gd name="T53" fmla="*/ 2147483647 h 1344"/>
                <a:gd name="T54" fmla="*/ 2147483647 w 870"/>
                <a:gd name="T55" fmla="*/ 2147483647 h 1344"/>
                <a:gd name="T56" fmla="*/ 2147483647 w 870"/>
                <a:gd name="T57" fmla="*/ 2147483647 h 1344"/>
                <a:gd name="T58" fmla="*/ 2147483647 w 870"/>
                <a:gd name="T59" fmla="*/ 2147483647 h 1344"/>
                <a:gd name="T60" fmla="*/ 2147483647 w 870"/>
                <a:gd name="T61" fmla="*/ 2147483647 h 1344"/>
                <a:gd name="T62" fmla="*/ 2147483647 w 870"/>
                <a:gd name="T63" fmla="*/ 2147483647 h 1344"/>
                <a:gd name="T64" fmla="*/ 2147483647 w 870"/>
                <a:gd name="T65" fmla="*/ 2147483647 h 1344"/>
                <a:gd name="T66" fmla="*/ 2147483647 w 870"/>
                <a:gd name="T67" fmla="*/ 2147483647 h 1344"/>
                <a:gd name="T68" fmla="*/ 2147483647 w 870"/>
                <a:gd name="T69" fmla="*/ 2147483647 h 1344"/>
                <a:gd name="T70" fmla="*/ 2147483647 w 870"/>
                <a:gd name="T71" fmla="*/ 2147483647 h 1344"/>
                <a:gd name="T72" fmla="*/ 2147483647 w 870"/>
                <a:gd name="T73" fmla="*/ 0 h 1344"/>
                <a:gd name="T74" fmla="*/ 2147483647 w 870"/>
                <a:gd name="T75" fmla="*/ 2147483647 h 1344"/>
                <a:gd name="T76" fmla="*/ 2147483647 w 870"/>
                <a:gd name="T77" fmla="*/ 2147483647 h 1344"/>
                <a:gd name="T78" fmla="*/ 2147483647 w 870"/>
                <a:gd name="T79" fmla="*/ 2147483647 h 1344"/>
                <a:gd name="T80" fmla="*/ 2147483647 w 870"/>
                <a:gd name="T81" fmla="*/ 2147483647 h 1344"/>
                <a:gd name="T82" fmla="*/ 2147483647 w 870"/>
                <a:gd name="T83" fmla="*/ 2147483647 h 1344"/>
                <a:gd name="T84" fmla="*/ 2147483647 w 870"/>
                <a:gd name="T85" fmla="*/ 2147483647 h 1344"/>
                <a:gd name="T86" fmla="*/ 2147483647 w 870"/>
                <a:gd name="T87" fmla="*/ 2147483647 h 1344"/>
                <a:gd name="T88" fmla="*/ 2147483647 w 870"/>
                <a:gd name="T89" fmla="*/ 2147483647 h 1344"/>
                <a:gd name="T90" fmla="*/ 2147483647 w 870"/>
                <a:gd name="T91" fmla="*/ 2147483647 h 1344"/>
                <a:gd name="T92" fmla="*/ 2147483647 w 870"/>
                <a:gd name="T93" fmla="*/ 2147483647 h 1344"/>
                <a:gd name="T94" fmla="*/ 2147483647 w 870"/>
                <a:gd name="T95" fmla="*/ 2147483647 h 1344"/>
                <a:gd name="T96" fmla="*/ 2147483647 w 870"/>
                <a:gd name="T97" fmla="*/ 2147483647 h 1344"/>
                <a:gd name="T98" fmla="*/ 2147483647 w 870"/>
                <a:gd name="T99" fmla="*/ 2147483647 h 1344"/>
                <a:gd name="T100" fmla="*/ 2147483647 w 870"/>
                <a:gd name="T101" fmla="*/ 2147483647 h 1344"/>
                <a:gd name="T102" fmla="*/ 2147483647 w 870"/>
                <a:gd name="T103" fmla="*/ 2147483647 h 1344"/>
                <a:gd name="T104" fmla="*/ 2147483647 w 870"/>
                <a:gd name="T105" fmla="*/ 2147483647 h 1344"/>
                <a:gd name="T106" fmla="*/ 2147483647 w 870"/>
                <a:gd name="T107" fmla="*/ 2147483647 h 1344"/>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870"/>
                <a:gd name="T163" fmla="*/ 0 h 1344"/>
                <a:gd name="T164" fmla="*/ 870 w 870"/>
                <a:gd name="T165" fmla="*/ 1344 h 1344"/>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870" h="1344">
                  <a:moveTo>
                    <a:pt x="36" y="912"/>
                  </a:moveTo>
                  <a:lnTo>
                    <a:pt x="60" y="924"/>
                  </a:lnTo>
                  <a:lnTo>
                    <a:pt x="66" y="936"/>
                  </a:lnTo>
                  <a:lnTo>
                    <a:pt x="84" y="936"/>
                  </a:lnTo>
                  <a:lnTo>
                    <a:pt x="96" y="942"/>
                  </a:lnTo>
                  <a:lnTo>
                    <a:pt x="102" y="948"/>
                  </a:lnTo>
                  <a:lnTo>
                    <a:pt x="108" y="960"/>
                  </a:lnTo>
                  <a:lnTo>
                    <a:pt x="108" y="966"/>
                  </a:lnTo>
                  <a:lnTo>
                    <a:pt x="114" y="972"/>
                  </a:lnTo>
                  <a:lnTo>
                    <a:pt x="126" y="978"/>
                  </a:lnTo>
                  <a:lnTo>
                    <a:pt x="138" y="978"/>
                  </a:lnTo>
                  <a:lnTo>
                    <a:pt x="144" y="972"/>
                  </a:lnTo>
                  <a:lnTo>
                    <a:pt x="156" y="978"/>
                  </a:lnTo>
                  <a:lnTo>
                    <a:pt x="162" y="984"/>
                  </a:lnTo>
                  <a:lnTo>
                    <a:pt x="186" y="984"/>
                  </a:lnTo>
                  <a:lnTo>
                    <a:pt x="186" y="972"/>
                  </a:lnTo>
                  <a:lnTo>
                    <a:pt x="192" y="966"/>
                  </a:lnTo>
                  <a:lnTo>
                    <a:pt x="198" y="966"/>
                  </a:lnTo>
                  <a:lnTo>
                    <a:pt x="210" y="972"/>
                  </a:lnTo>
                  <a:lnTo>
                    <a:pt x="210" y="978"/>
                  </a:lnTo>
                  <a:lnTo>
                    <a:pt x="216" y="984"/>
                  </a:lnTo>
                  <a:lnTo>
                    <a:pt x="216" y="990"/>
                  </a:lnTo>
                  <a:lnTo>
                    <a:pt x="228" y="1002"/>
                  </a:lnTo>
                  <a:lnTo>
                    <a:pt x="264" y="1002"/>
                  </a:lnTo>
                  <a:lnTo>
                    <a:pt x="276" y="1008"/>
                  </a:lnTo>
                  <a:lnTo>
                    <a:pt x="282" y="1014"/>
                  </a:lnTo>
                  <a:lnTo>
                    <a:pt x="294" y="1020"/>
                  </a:lnTo>
                  <a:lnTo>
                    <a:pt x="312" y="1038"/>
                  </a:lnTo>
                  <a:lnTo>
                    <a:pt x="324" y="1044"/>
                  </a:lnTo>
                  <a:lnTo>
                    <a:pt x="330" y="1050"/>
                  </a:lnTo>
                  <a:lnTo>
                    <a:pt x="342" y="1086"/>
                  </a:lnTo>
                  <a:lnTo>
                    <a:pt x="360" y="1086"/>
                  </a:lnTo>
                  <a:lnTo>
                    <a:pt x="372" y="1104"/>
                  </a:lnTo>
                  <a:lnTo>
                    <a:pt x="384" y="1104"/>
                  </a:lnTo>
                  <a:lnTo>
                    <a:pt x="390" y="1110"/>
                  </a:lnTo>
                  <a:lnTo>
                    <a:pt x="390" y="1134"/>
                  </a:lnTo>
                  <a:lnTo>
                    <a:pt x="396" y="1140"/>
                  </a:lnTo>
                  <a:lnTo>
                    <a:pt x="396" y="1146"/>
                  </a:lnTo>
                  <a:lnTo>
                    <a:pt x="408" y="1146"/>
                  </a:lnTo>
                  <a:lnTo>
                    <a:pt x="420" y="1152"/>
                  </a:lnTo>
                  <a:lnTo>
                    <a:pt x="426" y="1158"/>
                  </a:lnTo>
                  <a:lnTo>
                    <a:pt x="426" y="1164"/>
                  </a:lnTo>
                  <a:lnTo>
                    <a:pt x="420" y="1170"/>
                  </a:lnTo>
                  <a:lnTo>
                    <a:pt x="420" y="1194"/>
                  </a:lnTo>
                  <a:lnTo>
                    <a:pt x="432" y="1200"/>
                  </a:lnTo>
                  <a:lnTo>
                    <a:pt x="456" y="1206"/>
                  </a:lnTo>
                  <a:lnTo>
                    <a:pt x="492" y="1206"/>
                  </a:lnTo>
                  <a:lnTo>
                    <a:pt x="492" y="1194"/>
                  </a:lnTo>
                  <a:lnTo>
                    <a:pt x="504" y="1182"/>
                  </a:lnTo>
                  <a:lnTo>
                    <a:pt x="528" y="1182"/>
                  </a:lnTo>
                  <a:lnTo>
                    <a:pt x="534" y="1188"/>
                  </a:lnTo>
                  <a:lnTo>
                    <a:pt x="540" y="1188"/>
                  </a:lnTo>
                  <a:lnTo>
                    <a:pt x="546" y="1194"/>
                  </a:lnTo>
                  <a:lnTo>
                    <a:pt x="558" y="1194"/>
                  </a:lnTo>
                  <a:lnTo>
                    <a:pt x="570" y="1188"/>
                  </a:lnTo>
                  <a:lnTo>
                    <a:pt x="576" y="1182"/>
                  </a:lnTo>
                  <a:lnTo>
                    <a:pt x="588" y="1182"/>
                  </a:lnTo>
                  <a:lnTo>
                    <a:pt x="588" y="1188"/>
                  </a:lnTo>
                  <a:lnTo>
                    <a:pt x="594" y="1200"/>
                  </a:lnTo>
                  <a:lnTo>
                    <a:pt x="600" y="1206"/>
                  </a:lnTo>
                  <a:lnTo>
                    <a:pt x="624" y="1206"/>
                  </a:lnTo>
                  <a:lnTo>
                    <a:pt x="636" y="1212"/>
                  </a:lnTo>
                  <a:lnTo>
                    <a:pt x="642" y="1218"/>
                  </a:lnTo>
                  <a:lnTo>
                    <a:pt x="642" y="1236"/>
                  </a:lnTo>
                  <a:lnTo>
                    <a:pt x="636" y="1248"/>
                  </a:lnTo>
                  <a:lnTo>
                    <a:pt x="630" y="1254"/>
                  </a:lnTo>
                  <a:lnTo>
                    <a:pt x="624" y="1254"/>
                  </a:lnTo>
                  <a:lnTo>
                    <a:pt x="618" y="1260"/>
                  </a:lnTo>
                  <a:lnTo>
                    <a:pt x="618" y="1266"/>
                  </a:lnTo>
                  <a:lnTo>
                    <a:pt x="606" y="1290"/>
                  </a:lnTo>
                  <a:lnTo>
                    <a:pt x="606" y="1308"/>
                  </a:lnTo>
                  <a:lnTo>
                    <a:pt x="612" y="1314"/>
                  </a:lnTo>
                  <a:lnTo>
                    <a:pt x="630" y="1314"/>
                  </a:lnTo>
                  <a:lnTo>
                    <a:pt x="642" y="1332"/>
                  </a:lnTo>
                  <a:lnTo>
                    <a:pt x="660" y="1344"/>
                  </a:lnTo>
                  <a:lnTo>
                    <a:pt x="660" y="1308"/>
                  </a:lnTo>
                  <a:lnTo>
                    <a:pt x="666" y="1236"/>
                  </a:lnTo>
                  <a:lnTo>
                    <a:pt x="684" y="1188"/>
                  </a:lnTo>
                  <a:lnTo>
                    <a:pt x="678" y="1140"/>
                  </a:lnTo>
                  <a:lnTo>
                    <a:pt x="690" y="1128"/>
                  </a:lnTo>
                  <a:lnTo>
                    <a:pt x="696" y="1116"/>
                  </a:lnTo>
                  <a:lnTo>
                    <a:pt x="696" y="1104"/>
                  </a:lnTo>
                  <a:lnTo>
                    <a:pt x="690" y="1092"/>
                  </a:lnTo>
                  <a:lnTo>
                    <a:pt x="678" y="1080"/>
                  </a:lnTo>
                  <a:lnTo>
                    <a:pt x="678" y="1074"/>
                  </a:lnTo>
                  <a:lnTo>
                    <a:pt x="672" y="1068"/>
                  </a:lnTo>
                  <a:lnTo>
                    <a:pt x="672" y="1044"/>
                  </a:lnTo>
                  <a:lnTo>
                    <a:pt x="666" y="1038"/>
                  </a:lnTo>
                  <a:lnTo>
                    <a:pt x="654" y="1032"/>
                  </a:lnTo>
                  <a:lnTo>
                    <a:pt x="642" y="1020"/>
                  </a:lnTo>
                  <a:lnTo>
                    <a:pt x="636" y="1020"/>
                  </a:lnTo>
                  <a:lnTo>
                    <a:pt x="642" y="954"/>
                  </a:lnTo>
                  <a:lnTo>
                    <a:pt x="672" y="948"/>
                  </a:lnTo>
                  <a:lnTo>
                    <a:pt x="678" y="954"/>
                  </a:lnTo>
                  <a:lnTo>
                    <a:pt x="708" y="954"/>
                  </a:lnTo>
                  <a:lnTo>
                    <a:pt x="714" y="948"/>
                  </a:lnTo>
                  <a:lnTo>
                    <a:pt x="714" y="942"/>
                  </a:lnTo>
                  <a:lnTo>
                    <a:pt x="708" y="936"/>
                  </a:lnTo>
                  <a:lnTo>
                    <a:pt x="708" y="930"/>
                  </a:lnTo>
                  <a:lnTo>
                    <a:pt x="696" y="918"/>
                  </a:lnTo>
                  <a:lnTo>
                    <a:pt x="684" y="924"/>
                  </a:lnTo>
                  <a:lnTo>
                    <a:pt x="660" y="912"/>
                  </a:lnTo>
                  <a:lnTo>
                    <a:pt x="660" y="900"/>
                  </a:lnTo>
                  <a:lnTo>
                    <a:pt x="654" y="888"/>
                  </a:lnTo>
                  <a:lnTo>
                    <a:pt x="654" y="876"/>
                  </a:lnTo>
                  <a:lnTo>
                    <a:pt x="660" y="864"/>
                  </a:lnTo>
                  <a:lnTo>
                    <a:pt x="666" y="858"/>
                  </a:lnTo>
                  <a:lnTo>
                    <a:pt x="684" y="858"/>
                  </a:lnTo>
                  <a:lnTo>
                    <a:pt x="696" y="870"/>
                  </a:lnTo>
                  <a:lnTo>
                    <a:pt x="762" y="864"/>
                  </a:lnTo>
                  <a:lnTo>
                    <a:pt x="762" y="846"/>
                  </a:lnTo>
                  <a:lnTo>
                    <a:pt x="768" y="840"/>
                  </a:lnTo>
                  <a:lnTo>
                    <a:pt x="774" y="840"/>
                  </a:lnTo>
                  <a:lnTo>
                    <a:pt x="798" y="864"/>
                  </a:lnTo>
                  <a:lnTo>
                    <a:pt x="828" y="834"/>
                  </a:lnTo>
                  <a:lnTo>
                    <a:pt x="834" y="834"/>
                  </a:lnTo>
                  <a:lnTo>
                    <a:pt x="834" y="846"/>
                  </a:lnTo>
                  <a:lnTo>
                    <a:pt x="840" y="852"/>
                  </a:lnTo>
                  <a:lnTo>
                    <a:pt x="840" y="864"/>
                  </a:lnTo>
                  <a:lnTo>
                    <a:pt x="846" y="876"/>
                  </a:lnTo>
                  <a:lnTo>
                    <a:pt x="846" y="906"/>
                  </a:lnTo>
                  <a:lnTo>
                    <a:pt x="870" y="906"/>
                  </a:lnTo>
                  <a:lnTo>
                    <a:pt x="864" y="900"/>
                  </a:lnTo>
                  <a:lnTo>
                    <a:pt x="864" y="882"/>
                  </a:lnTo>
                  <a:lnTo>
                    <a:pt x="858" y="870"/>
                  </a:lnTo>
                  <a:lnTo>
                    <a:pt x="858" y="852"/>
                  </a:lnTo>
                  <a:lnTo>
                    <a:pt x="852" y="846"/>
                  </a:lnTo>
                  <a:lnTo>
                    <a:pt x="852" y="828"/>
                  </a:lnTo>
                  <a:lnTo>
                    <a:pt x="846" y="822"/>
                  </a:lnTo>
                  <a:lnTo>
                    <a:pt x="846" y="798"/>
                  </a:lnTo>
                  <a:lnTo>
                    <a:pt x="834" y="798"/>
                  </a:lnTo>
                  <a:lnTo>
                    <a:pt x="822" y="786"/>
                  </a:lnTo>
                  <a:lnTo>
                    <a:pt x="798" y="774"/>
                  </a:lnTo>
                  <a:lnTo>
                    <a:pt x="804" y="774"/>
                  </a:lnTo>
                  <a:lnTo>
                    <a:pt x="834" y="744"/>
                  </a:lnTo>
                  <a:lnTo>
                    <a:pt x="840" y="732"/>
                  </a:lnTo>
                  <a:lnTo>
                    <a:pt x="840" y="726"/>
                  </a:lnTo>
                  <a:lnTo>
                    <a:pt x="834" y="714"/>
                  </a:lnTo>
                  <a:lnTo>
                    <a:pt x="822" y="708"/>
                  </a:lnTo>
                  <a:lnTo>
                    <a:pt x="816" y="696"/>
                  </a:lnTo>
                  <a:lnTo>
                    <a:pt x="816" y="672"/>
                  </a:lnTo>
                  <a:lnTo>
                    <a:pt x="804" y="672"/>
                  </a:lnTo>
                  <a:lnTo>
                    <a:pt x="798" y="666"/>
                  </a:lnTo>
                  <a:lnTo>
                    <a:pt x="798" y="654"/>
                  </a:lnTo>
                  <a:lnTo>
                    <a:pt x="804" y="642"/>
                  </a:lnTo>
                  <a:lnTo>
                    <a:pt x="804" y="612"/>
                  </a:lnTo>
                  <a:lnTo>
                    <a:pt x="798" y="600"/>
                  </a:lnTo>
                  <a:lnTo>
                    <a:pt x="798" y="576"/>
                  </a:lnTo>
                  <a:lnTo>
                    <a:pt x="810" y="564"/>
                  </a:lnTo>
                  <a:lnTo>
                    <a:pt x="816" y="564"/>
                  </a:lnTo>
                  <a:lnTo>
                    <a:pt x="822" y="558"/>
                  </a:lnTo>
                  <a:lnTo>
                    <a:pt x="822" y="534"/>
                  </a:lnTo>
                  <a:lnTo>
                    <a:pt x="840" y="516"/>
                  </a:lnTo>
                  <a:lnTo>
                    <a:pt x="840" y="504"/>
                  </a:lnTo>
                  <a:lnTo>
                    <a:pt x="834" y="498"/>
                  </a:lnTo>
                  <a:lnTo>
                    <a:pt x="816" y="498"/>
                  </a:lnTo>
                  <a:lnTo>
                    <a:pt x="804" y="504"/>
                  </a:lnTo>
                  <a:lnTo>
                    <a:pt x="798" y="510"/>
                  </a:lnTo>
                  <a:lnTo>
                    <a:pt x="774" y="504"/>
                  </a:lnTo>
                  <a:lnTo>
                    <a:pt x="768" y="510"/>
                  </a:lnTo>
                  <a:lnTo>
                    <a:pt x="744" y="510"/>
                  </a:lnTo>
                  <a:lnTo>
                    <a:pt x="738" y="504"/>
                  </a:lnTo>
                  <a:lnTo>
                    <a:pt x="720" y="504"/>
                  </a:lnTo>
                  <a:lnTo>
                    <a:pt x="720" y="510"/>
                  </a:lnTo>
                  <a:lnTo>
                    <a:pt x="696" y="510"/>
                  </a:lnTo>
                  <a:lnTo>
                    <a:pt x="672" y="486"/>
                  </a:lnTo>
                  <a:lnTo>
                    <a:pt x="666" y="468"/>
                  </a:lnTo>
                  <a:lnTo>
                    <a:pt x="660" y="456"/>
                  </a:lnTo>
                  <a:lnTo>
                    <a:pt x="654" y="450"/>
                  </a:lnTo>
                  <a:lnTo>
                    <a:pt x="654" y="444"/>
                  </a:lnTo>
                  <a:lnTo>
                    <a:pt x="630" y="444"/>
                  </a:lnTo>
                  <a:lnTo>
                    <a:pt x="618" y="438"/>
                  </a:lnTo>
                  <a:lnTo>
                    <a:pt x="612" y="432"/>
                  </a:lnTo>
                  <a:lnTo>
                    <a:pt x="600" y="432"/>
                  </a:lnTo>
                  <a:lnTo>
                    <a:pt x="600" y="438"/>
                  </a:lnTo>
                  <a:lnTo>
                    <a:pt x="594" y="444"/>
                  </a:lnTo>
                  <a:lnTo>
                    <a:pt x="582" y="444"/>
                  </a:lnTo>
                  <a:lnTo>
                    <a:pt x="570" y="438"/>
                  </a:lnTo>
                  <a:lnTo>
                    <a:pt x="564" y="438"/>
                  </a:lnTo>
                  <a:lnTo>
                    <a:pt x="552" y="432"/>
                  </a:lnTo>
                  <a:lnTo>
                    <a:pt x="540" y="432"/>
                  </a:lnTo>
                  <a:lnTo>
                    <a:pt x="534" y="438"/>
                  </a:lnTo>
                  <a:lnTo>
                    <a:pt x="510" y="438"/>
                  </a:lnTo>
                  <a:lnTo>
                    <a:pt x="504" y="432"/>
                  </a:lnTo>
                  <a:lnTo>
                    <a:pt x="498" y="420"/>
                  </a:lnTo>
                  <a:lnTo>
                    <a:pt x="498" y="408"/>
                  </a:lnTo>
                  <a:lnTo>
                    <a:pt x="486" y="408"/>
                  </a:lnTo>
                  <a:lnTo>
                    <a:pt x="486" y="366"/>
                  </a:lnTo>
                  <a:lnTo>
                    <a:pt x="498" y="342"/>
                  </a:lnTo>
                  <a:lnTo>
                    <a:pt x="498" y="330"/>
                  </a:lnTo>
                  <a:lnTo>
                    <a:pt x="492" y="324"/>
                  </a:lnTo>
                  <a:lnTo>
                    <a:pt x="480" y="318"/>
                  </a:lnTo>
                  <a:lnTo>
                    <a:pt x="474" y="312"/>
                  </a:lnTo>
                  <a:lnTo>
                    <a:pt x="474" y="276"/>
                  </a:lnTo>
                  <a:lnTo>
                    <a:pt x="468" y="264"/>
                  </a:lnTo>
                  <a:lnTo>
                    <a:pt x="456" y="252"/>
                  </a:lnTo>
                  <a:lnTo>
                    <a:pt x="450" y="252"/>
                  </a:lnTo>
                  <a:lnTo>
                    <a:pt x="438" y="264"/>
                  </a:lnTo>
                  <a:lnTo>
                    <a:pt x="438" y="270"/>
                  </a:lnTo>
                  <a:lnTo>
                    <a:pt x="432" y="264"/>
                  </a:lnTo>
                  <a:lnTo>
                    <a:pt x="432" y="252"/>
                  </a:lnTo>
                  <a:lnTo>
                    <a:pt x="438" y="240"/>
                  </a:lnTo>
                  <a:lnTo>
                    <a:pt x="462" y="216"/>
                  </a:lnTo>
                  <a:lnTo>
                    <a:pt x="462" y="192"/>
                  </a:lnTo>
                  <a:lnTo>
                    <a:pt x="468" y="186"/>
                  </a:lnTo>
                  <a:lnTo>
                    <a:pt x="468" y="168"/>
                  </a:lnTo>
                  <a:lnTo>
                    <a:pt x="480" y="132"/>
                  </a:lnTo>
                  <a:lnTo>
                    <a:pt x="504" y="108"/>
                  </a:lnTo>
                  <a:lnTo>
                    <a:pt x="522" y="102"/>
                  </a:lnTo>
                  <a:lnTo>
                    <a:pt x="534" y="90"/>
                  </a:lnTo>
                  <a:lnTo>
                    <a:pt x="540" y="78"/>
                  </a:lnTo>
                  <a:lnTo>
                    <a:pt x="540" y="72"/>
                  </a:lnTo>
                  <a:lnTo>
                    <a:pt x="546" y="66"/>
                  </a:lnTo>
                  <a:lnTo>
                    <a:pt x="558" y="66"/>
                  </a:lnTo>
                  <a:lnTo>
                    <a:pt x="564" y="60"/>
                  </a:lnTo>
                  <a:lnTo>
                    <a:pt x="570" y="60"/>
                  </a:lnTo>
                  <a:lnTo>
                    <a:pt x="576" y="54"/>
                  </a:lnTo>
                  <a:lnTo>
                    <a:pt x="582" y="54"/>
                  </a:lnTo>
                  <a:lnTo>
                    <a:pt x="600" y="36"/>
                  </a:lnTo>
                  <a:lnTo>
                    <a:pt x="600" y="12"/>
                  </a:lnTo>
                  <a:lnTo>
                    <a:pt x="594" y="6"/>
                  </a:lnTo>
                  <a:lnTo>
                    <a:pt x="582" y="0"/>
                  </a:lnTo>
                  <a:lnTo>
                    <a:pt x="570" y="6"/>
                  </a:lnTo>
                  <a:lnTo>
                    <a:pt x="546" y="6"/>
                  </a:lnTo>
                  <a:lnTo>
                    <a:pt x="540" y="12"/>
                  </a:lnTo>
                  <a:lnTo>
                    <a:pt x="534" y="12"/>
                  </a:lnTo>
                  <a:lnTo>
                    <a:pt x="522" y="24"/>
                  </a:lnTo>
                  <a:lnTo>
                    <a:pt x="522" y="36"/>
                  </a:lnTo>
                  <a:lnTo>
                    <a:pt x="516" y="48"/>
                  </a:lnTo>
                  <a:lnTo>
                    <a:pt x="504" y="60"/>
                  </a:lnTo>
                  <a:lnTo>
                    <a:pt x="492" y="60"/>
                  </a:lnTo>
                  <a:lnTo>
                    <a:pt x="480" y="54"/>
                  </a:lnTo>
                  <a:lnTo>
                    <a:pt x="474" y="54"/>
                  </a:lnTo>
                  <a:lnTo>
                    <a:pt x="444" y="84"/>
                  </a:lnTo>
                  <a:lnTo>
                    <a:pt x="444" y="90"/>
                  </a:lnTo>
                  <a:lnTo>
                    <a:pt x="408" y="102"/>
                  </a:lnTo>
                  <a:lnTo>
                    <a:pt x="402" y="96"/>
                  </a:lnTo>
                  <a:lnTo>
                    <a:pt x="390" y="90"/>
                  </a:lnTo>
                  <a:lnTo>
                    <a:pt x="384" y="90"/>
                  </a:lnTo>
                  <a:lnTo>
                    <a:pt x="378" y="102"/>
                  </a:lnTo>
                  <a:lnTo>
                    <a:pt x="378" y="120"/>
                  </a:lnTo>
                  <a:lnTo>
                    <a:pt x="372" y="132"/>
                  </a:lnTo>
                  <a:lnTo>
                    <a:pt x="366" y="138"/>
                  </a:lnTo>
                  <a:lnTo>
                    <a:pt x="354" y="138"/>
                  </a:lnTo>
                  <a:lnTo>
                    <a:pt x="354" y="132"/>
                  </a:lnTo>
                  <a:lnTo>
                    <a:pt x="360" y="126"/>
                  </a:lnTo>
                  <a:lnTo>
                    <a:pt x="354" y="120"/>
                  </a:lnTo>
                  <a:lnTo>
                    <a:pt x="342" y="120"/>
                  </a:lnTo>
                  <a:lnTo>
                    <a:pt x="330" y="126"/>
                  </a:lnTo>
                  <a:lnTo>
                    <a:pt x="318" y="126"/>
                  </a:lnTo>
                  <a:lnTo>
                    <a:pt x="312" y="132"/>
                  </a:lnTo>
                  <a:lnTo>
                    <a:pt x="306" y="132"/>
                  </a:lnTo>
                  <a:lnTo>
                    <a:pt x="300" y="144"/>
                  </a:lnTo>
                  <a:lnTo>
                    <a:pt x="288" y="150"/>
                  </a:lnTo>
                  <a:lnTo>
                    <a:pt x="282" y="162"/>
                  </a:lnTo>
                  <a:lnTo>
                    <a:pt x="276" y="168"/>
                  </a:lnTo>
                  <a:lnTo>
                    <a:pt x="276" y="186"/>
                  </a:lnTo>
                  <a:lnTo>
                    <a:pt x="282" y="192"/>
                  </a:lnTo>
                  <a:lnTo>
                    <a:pt x="264" y="222"/>
                  </a:lnTo>
                  <a:lnTo>
                    <a:pt x="276" y="246"/>
                  </a:lnTo>
                  <a:lnTo>
                    <a:pt x="252" y="246"/>
                  </a:lnTo>
                  <a:lnTo>
                    <a:pt x="240" y="252"/>
                  </a:lnTo>
                  <a:lnTo>
                    <a:pt x="228" y="264"/>
                  </a:lnTo>
                  <a:lnTo>
                    <a:pt x="228" y="276"/>
                  </a:lnTo>
                  <a:lnTo>
                    <a:pt x="222" y="288"/>
                  </a:lnTo>
                  <a:lnTo>
                    <a:pt x="216" y="294"/>
                  </a:lnTo>
                  <a:lnTo>
                    <a:pt x="204" y="294"/>
                  </a:lnTo>
                  <a:lnTo>
                    <a:pt x="198" y="300"/>
                  </a:lnTo>
                  <a:lnTo>
                    <a:pt x="192" y="300"/>
                  </a:lnTo>
                  <a:lnTo>
                    <a:pt x="174" y="306"/>
                  </a:lnTo>
                  <a:lnTo>
                    <a:pt x="186" y="330"/>
                  </a:lnTo>
                  <a:lnTo>
                    <a:pt x="186" y="366"/>
                  </a:lnTo>
                  <a:lnTo>
                    <a:pt x="168" y="366"/>
                  </a:lnTo>
                  <a:lnTo>
                    <a:pt x="168" y="360"/>
                  </a:lnTo>
                  <a:lnTo>
                    <a:pt x="174" y="354"/>
                  </a:lnTo>
                  <a:lnTo>
                    <a:pt x="174" y="342"/>
                  </a:lnTo>
                  <a:lnTo>
                    <a:pt x="144" y="312"/>
                  </a:lnTo>
                  <a:lnTo>
                    <a:pt x="138" y="312"/>
                  </a:lnTo>
                  <a:lnTo>
                    <a:pt x="132" y="318"/>
                  </a:lnTo>
                  <a:lnTo>
                    <a:pt x="132" y="336"/>
                  </a:lnTo>
                  <a:lnTo>
                    <a:pt x="138" y="348"/>
                  </a:lnTo>
                  <a:lnTo>
                    <a:pt x="150" y="354"/>
                  </a:lnTo>
                  <a:lnTo>
                    <a:pt x="150" y="366"/>
                  </a:lnTo>
                  <a:lnTo>
                    <a:pt x="138" y="390"/>
                  </a:lnTo>
                  <a:lnTo>
                    <a:pt x="132" y="396"/>
                  </a:lnTo>
                  <a:lnTo>
                    <a:pt x="120" y="390"/>
                  </a:lnTo>
                  <a:lnTo>
                    <a:pt x="114" y="384"/>
                  </a:lnTo>
                  <a:lnTo>
                    <a:pt x="102" y="414"/>
                  </a:lnTo>
                  <a:lnTo>
                    <a:pt x="114" y="438"/>
                  </a:lnTo>
                  <a:lnTo>
                    <a:pt x="114" y="450"/>
                  </a:lnTo>
                  <a:lnTo>
                    <a:pt x="126" y="462"/>
                  </a:lnTo>
                  <a:lnTo>
                    <a:pt x="132" y="474"/>
                  </a:lnTo>
                  <a:lnTo>
                    <a:pt x="132" y="480"/>
                  </a:lnTo>
                  <a:lnTo>
                    <a:pt x="120" y="492"/>
                  </a:lnTo>
                  <a:lnTo>
                    <a:pt x="114" y="492"/>
                  </a:lnTo>
                  <a:lnTo>
                    <a:pt x="132" y="516"/>
                  </a:lnTo>
                  <a:lnTo>
                    <a:pt x="138" y="552"/>
                  </a:lnTo>
                  <a:lnTo>
                    <a:pt x="114" y="558"/>
                  </a:lnTo>
                  <a:lnTo>
                    <a:pt x="132" y="576"/>
                  </a:lnTo>
                  <a:lnTo>
                    <a:pt x="132" y="636"/>
                  </a:lnTo>
                  <a:lnTo>
                    <a:pt x="120" y="642"/>
                  </a:lnTo>
                  <a:lnTo>
                    <a:pt x="114" y="654"/>
                  </a:lnTo>
                  <a:lnTo>
                    <a:pt x="114" y="678"/>
                  </a:lnTo>
                  <a:lnTo>
                    <a:pt x="138" y="702"/>
                  </a:lnTo>
                  <a:lnTo>
                    <a:pt x="138" y="720"/>
                  </a:lnTo>
                  <a:lnTo>
                    <a:pt x="132" y="732"/>
                  </a:lnTo>
                  <a:lnTo>
                    <a:pt x="120" y="738"/>
                  </a:lnTo>
                  <a:lnTo>
                    <a:pt x="114" y="750"/>
                  </a:lnTo>
                  <a:lnTo>
                    <a:pt x="102" y="756"/>
                  </a:lnTo>
                  <a:lnTo>
                    <a:pt x="96" y="762"/>
                  </a:lnTo>
                  <a:lnTo>
                    <a:pt x="114" y="774"/>
                  </a:lnTo>
                  <a:lnTo>
                    <a:pt x="84" y="798"/>
                  </a:lnTo>
                  <a:lnTo>
                    <a:pt x="66" y="798"/>
                  </a:lnTo>
                  <a:lnTo>
                    <a:pt x="54" y="804"/>
                  </a:lnTo>
                  <a:lnTo>
                    <a:pt x="36" y="810"/>
                  </a:lnTo>
                  <a:lnTo>
                    <a:pt x="30" y="822"/>
                  </a:lnTo>
                  <a:lnTo>
                    <a:pt x="30" y="846"/>
                  </a:lnTo>
                  <a:lnTo>
                    <a:pt x="36" y="852"/>
                  </a:lnTo>
                  <a:lnTo>
                    <a:pt x="36" y="858"/>
                  </a:lnTo>
                  <a:lnTo>
                    <a:pt x="6" y="858"/>
                  </a:lnTo>
                  <a:lnTo>
                    <a:pt x="0" y="864"/>
                  </a:lnTo>
                  <a:lnTo>
                    <a:pt x="0" y="876"/>
                  </a:lnTo>
                  <a:lnTo>
                    <a:pt x="6" y="888"/>
                  </a:lnTo>
                  <a:lnTo>
                    <a:pt x="18" y="894"/>
                  </a:lnTo>
                  <a:lnTo>
                    <a:pt x="24" y="906"/>
                  </a:lnTo>
                  <a:lnTo>
                    <a:pt x="36" y="912"/>
                  </a:lnTo>
                  <a:close/>
                </a:path>
              </a:pathLst>
            </a:custGeom>
            <a:solidFill>
              <a:srgbClr val="0062AE"/>
            </a:solidFill>
            <a:ln w="3175" algn="ctr">
              <a:solidFill>
                <a:srgbClr val="A1ADB8"/>
              </a:solidFill>
              <a:round/>
              <a:headEnd/>
              <a:tailEnd/>
            </a:ln>
            <a:effec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dirty="0">
                <a:solidFill>
                  <a:prstClr val="black"/>
                </a:solidFill>
                <a:cs typeface="Calibri" pitchFamily="34" charset="0"/>
              </a:endParaRPr>
            </a:p>
          </p:txBody>
        </p:sp>
        <p:sp>
          <p:nvSpPr>
            <p:cNvPr id="58" name="Chile" descr="© INSCALE GmbH, 05.05.2010&#10;http://www.presentationload.com/">
              <a:extLst>
                <a:ext uri="{FF2B5EF4-FFF2-40B4-BE49-F238E27FC236}">
                  <a16:creationId xmlns:a16="http://schemas.microsoft.com/office/drawing/2014/main" id="{BA00BC96-EADD-C6C2-D608-47C1D1E4EC2F}"/>
                </a:ext>
              </a:extLst>
            </p:cNvPr>
            <p:cNvSpPr>
              <a:spLocks noEditPoints="1"/>
            </p:cNvSpPr>
            <p:nvPr/>
          </p:nvSpPr>
          <p:spPr bwMode="gray">
            <a:xfrm>
              <a:off x="2267393" y="4980520"/>
              <a:ext cx="466725" cy="1220788"/>
            </a:xfrm>
            <a:custGeom>
              <a:avLst/>
              <a:gdLst>
                <a:gd name="T0" fmla="*/ 2147483647 w 1158"/>
                <a:gd name="T1" fmla="*/ 2147483647 h 3030"/>
                <a:gd name="T2" fmla="*/ 2147483647 w 1158"/>
                <a:gd name="T3" fmla="*/ 2147483647 h 3030"/>
                <a:gd name="T4" fmla="*/ 2147483647 w 1158"/>
                <a:gd name="T5" fmla="*/ 2147483647 h 3030"/>
                <a:gd name="T6" fmla="*/ 2147483647 w 1158"/>
                <a:gd name="T7" fmla="*/ 2147483647 h 3030"/>
                <a:gd name="T8" fmla="*/ 2147483647 w 1158"/>
                <a:gd name="T9" fmla="*/ 2147483647 h 3030"/>
                <a:gd name="T10" fmla="*/ 2147483647 w 1158"/>
                <a:gd name="T11" fmla="*/ 2147483647 h 3030"/>
                <a:gd name="T12" fmla="*/ 2147483647 w 1158"/>
                <a:gd name="T13" fmla="*/ 2147483647 h 3030"/>
                <a:gd name="T14" fmla="*/ 2147483647 w 1158"/>
                <a:gd name="T15" fmla="*/ 2147483647 h 3030"/>
                <a:gd name="T16" fmla="*/ 2147483647 w 1158"/>
                <a:gd name="T17" fmla="*/ 2147483647 h 3030"/>
                <a:gd name="T18" fmla="*/ 2147483647 w 1158"/>
                <a:gd name="T19" fmla="*/ 2147483647 h 3030"/>
                <a:gd name="T20" fmla="*/ 2147483647 w 1158"/>
                <a:gd name="T21" fmla="*/ 2147483647 h 3030"/>
                <a:gd name="T22" fmla="*/ 2147483647 w 1158"/>
                <a:gd name="T23" fmla="*/ 2147483647 h 3030"/>
                <a:gd name="T24" fmla="*/ 2147483647 w 1158"/>
                <a:gd name="T25" fmla="*/ 2147483647 h 3030"/>
                <a:gd name="T26" fmla="*/ 2147483647 w 1158"/>
                <a:gd name="T27" fmla="*/ 2147483647 h 3030"/>
                <a:gd name="T28" fmla="*/ 2147483647 w 1158"/>
                <a:gd name="T29" fmla="*/ 2147483647 h 3030"/>
                <a:gd name="T30" fmla="*/ 2147483647 w 1158"/>
                <a:gd name="T31" fmla="*/ 2147483647 h 3030"/>
                <a:gd name="T32" fmla="*/ 2147483647 w 1158"/>
                <a:gd name="T33" fmla="*/ 2147483647 h 3030"/>
                <a:gd name="T34" fmla="*/ 2147483647 w 1158"/>
                <a:gd name="T35" fmla="*/ 2147483647 h 3030"/>
                <a:gd name="T36" fmla="*/ 2147483647 w 1158"/>
                <a:gd name="T37" fmla="*/ 2147483647 h 3030"/>
                <a:gd name="T38" fmla="*/ 2147483647 w 1158"/>
                <a:gd name="T39" fmla="*/ 2147483647 h 3030"/>
                <a:gd name="T40" fmla="*/ 2147483647 w 1158"/>
                <a:gd name="T41" fmla="*/ 2147483647 h 3030"/>
                <a:gd name="T42" fmla="*/ 2147483647 w 1158"/>
                <a:gd name="T43" fmla="*/ 2147483647 h 3030"/>
                <a:gd name="T44" fmla="*/ 2147483647 w 1158"/>
                <a:gd name="T45" fmla="*/ 2147483647 h 3030"/>
                <a:gd name="T46" fmla="*/ 2147483647 w 1158"/>
                <a:gd name="T47" fmla="*/ 2147483647 h 3030"/>
                <a:gd name="T48" fmla="*/ 2147483647 w 1158"/>
                <a:gd name="T49" fmla="*/ 2147483647 h 3030"/>
                <a:gd name="T50" fmla="*/ 2147483647 w 1158"/>
                <a:gd name="T51" fmla="*/ 2147483647 h 3030"/>
                <a:gd name="T52" fmla="*/ 2147483647 w 1158"/>
                <a:gd name="T53" fmla="*/ 2147483647 h 3030"/>
                <a:gd name="T54" fmla="*/ 2147483647 w 1158"/>
                <a:gd name="T55" fmla="*/ 2147483647 h 3030"/>
                <a:gd name="T56" fmla="*/ 2147483647 w 1158"/>
                <a:gd name="T57" fmla="*/ 2147483647 h 3030"/>
                <a:gd name="T58" fmla="*/ 2147483647 w 1158"/>
                <a:gd name="T59" fmla="*/ 2147483647 h 3030"/>
                <a:gd name="T60" fmla="*/ 2147483647 w 1158"/>
                <a:gd name="T61" fmla="*/ 2147483647 h 3030"/>
                <a:gd name="T62" fmla="*/ 2147483647 w 1158"/>
                <a:gd name="T63" fmla="*/ 2147483647 h 3030"/>
                <a:gd name="T64" fmla="*/ 2147483647 w 1158"/>
                <a:gd name="T65" fmla="*/ 2147483647 h 3030"/>
                <a:gd name="T66" fmla="*/ 2147483647 w 1158"/>
                <a:gd name="T67" fmla="*/ 2147483647 h 3030"/>
                <a:gd name="T68" fmla="*/ 2147483647 w 1158"/>
                <a:gd name="T69" fmla="*/ 2147483647 h 3030"/>
                <a:gd name="T70" fmla="*/ 2147483647 w 1158"/>
                <a:gd name="T71" fmla="*/ 2147483647 h 3030"/>
                <a:gd name="T72" fmla="*/ 2147483647 w 1158"/>
                <a:gd name="T73" fmla="*/ 2147483647 h 3030"/>
                <a:gd name="T74" fmla="*/ 2147483647 w 1158"/>
                <a:gd name="T75" fmla="*/ 2147483647 h 3030"/>
                <a:gd name="T76" fmla="*/ 2147483647 w 1158"/>
                <a:gd name="T77" fmla="*/ 2147483647 h 3030"/>
                <a:gd name="T78" fmla="*/ 0 w 1158"/>
                <a:gd name="T79" fmla="*/ 2147483647 h 3030"/>
                <a:gd name="T80" fmla="*/ 2147483647 w 1158"/>
                <a:gd name="T81" fmla="*/ 2147483647 h 3030"/>
                <a:gd name="T82" fmla="*/ 2147483647 w 1158"/>
                <a:gd name="T83" fmla="*/ 2147483647 h 3030"/>
                <a:gd name="T84" fmla="*/ 2147483647 w 1158"/>
                <a:gd name="T85" fmla="*/ 2147483647 h 3030"/>
                <a:gd name="T86" fmla="*/ 2147483647 w 1158"/>
                <a:gd name="T87" fmla="*/ 2147483647 h 3030"/>
                <a:gd name="T88" fmla="*/ 2147483647 w 1158"/>
                <a:gd name="T89" fmla="*/ 2147483647 h 3030"/>
                <a:gd name="T90" fmla="*/ 2147483647 w 1158"/>
                <a:gd name="T91" fmla="*/ 2147483647 h 3030"/>
                <a:gd name="T92" fmla="*/ 2147483647 w 1158"/>
                <a:gd name="T93" fmla="*/ 2147483647 h 3030"/>
                <a:gd name="T94" fmla="*/ 2147483647 w 1158"/>
                <a:gd name="T95" fmla="*/ 2147483647 h 3030"/>
                <a:gd name="T96" fmla="*/ 2147483647 w 1158"/>
                <a:gd name="T97" fmla="*/ 2147483647 h 3030"/>
                <a:gd name="T98" fmla="*/ 2147483647 w 1158"/>
                <a:gd name="T99" fmla="*/ 2147483647 h 3030"/>
                <a:gd name="T100" fmla="*/ 2147483647 w 1158"/>
                <a:gd name="T101" fmla="*/ 2147483647 h 3030"/>
                <a:gd name="T102" fmla="*/ 2147483647 w 1158"/>
                <a:gd name="T103" fmla="*/ 2147483647 h 3030"/>
                <a:gd name="T104" fmla="*/ 2147483647 w 1158"/>
                <a:gd name="T105" fmla="*/ 2147483647 h 3030"/>
                <a:gd name="T106" fmla="*/ 2147483647 w 1158"/>
                <a:gd name="T107" fmla="*/ 2147483647 h 3030"/>
                <a:gd name="T108" fmla="*/ 2147483647 w 1158"/>
                <a:gd name="T109" fmla="*/ 2147483647 h 3030"/>
                <a:gd name="T110" fmla="*/ 2147483647 w 1158"/>
                <a:gd name="T111" fmla="*/ 2147483647 h 3030"/>
                <a:gd name="T112" fmla="*/ 2147483647 w 1158"/>
                <a:gd name="T113" fmla="*/ 2147483647 h 3030"/>
                <a:gd name="T114" fmla="*/ 2147483647 w 1158"/>
                <a:gd name="T115" fmla="*/ 2147483647 h 3030"/>
                <a:gd name="T116" fmla="*/ 2147483647 w 1158"/>
                <a:gd name="T117" fmla="*/ 2147483647 h 3030"/>
                <a:gd name="T118" fmla="*/ 2147483647 w 1158"/>
                <a:gd name="T119" fmla="*/ 2147483647 h 3030"/>
                <a:gd name="T120" fmla="*/ 2147483647 w 1158"/>
                <a:gd name="T121" fmla="*/ 2147483647 h 3030"/>
                <a:gd name="T122" fmla="*/ 2147483647 w 1158"/>
                <a:gd name="T123" fmla="*/ 2147483647 h 3030"/>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158"/>
                <a:gd name="T187" fmla="*/ 0 h 3030"/>
                <a:gd name="T188" fmla="*/ 1158 w 1158"/>
                <a:gd name="T189" fmla="*/ 3030 h 3030"/>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158" h="3030">
                  <a:moveTo>
                    <a:pt x="1014" y="2910"/>
                  </a:moveTo>
                  <a:lnTo>
                    <a:pt x="984" y="2898"/>
                  </a:lnTo>
                  <a:lnTo>
                    <a:pt x="966" y="2880"/>
                  </a:lnTo>
                  <a:lnTo>
                    <a:pt x="948" y="2874"/>
                  </a:lnTo>
                  <a:lnTo>
                    <a:pt x="942" y="2862"/>
                  </a:lnTo>
                  <a:lnTo>
                    <a:pt x="936" y="2856"/>
                  </a:lnTo>
                  <a:lnTo>
                    <a:pt x="936" y="2850"/>
                  </a:lnTo>
                  <a:lnTo>
                    <a:pt x="906" y="2850"/>
                  </a:lnTo>
                  <a:lnTo>
                    <a:pt x="912" y="2832"/>
                  </a:lnTo>
                  <a:lnTo>
                    <a:pt x="870" y="2796"/>
                  </a:lnTo>
                  <a:lnTo>
                    <a:pt x="840" y="2802"/>
                  </a:lnTo>
                  <a:lnTo>
                    <a:pt x="828" y="2796"/>
                  </a:lnTo>
                  <a:lnTo>
                    <a:pt x="816" y="2808"/>
                  </a:lnTo>
                  <a:lnTo>
                    <a:pt x="792" y="2814"/>
                  </a:lnTo>
                  <a:lnTo>
                    <a:pt x="798" y="2832"/>
                  </a:lnTo>
                  <a:lnTo>
                    <a:pt x="780" y="2832"/>
                  </a:lnTo>
                  <a:lnTo>
                    <a:pt x="780" y="2862"/>
                  </a:lnTo>
                  <a:lnTo>
                    <a:pt x="786" y="2868"/>
                  </a:lnTo>
                  <a:lnTo>
                    <a:pt x="798" y="2868"/>
                  </a:lnTo>
                  <a:lnTo>
                    <a:pt x="810" y="2862"/>
                  </a:lnTo>
                  <a:lnTo>
                    <a:pt x="816" y="2856"/>
                  </a:lnTo>
                  <a:lnTo>
                    <a:pt x="828" y="2850"/>
                  </a:lnTo>
                  <a:lnTo>
                    <a:pt x="834" y="2844"/>
                  </a:lnTo>
                  <a:lnTo>
                    <a:pt x="858" y="2856"/>
                  </a:lnTo>
                  <a:lnTo>
                    <a:pt x="858" y="2874"/>
                  </a:lnTo>
                  <a:lnTo>
                    <a:pt x="846" y="2880"/>
                  </a:lnTo>
                  <a:lnTo>
                    <a:pt x="828" y="2898"/>
                  </a:lnTo>
                  <a:lnTo>
                    <a:pt x="822" y="2898"/>
                  </a:lnTo>
                  <a:lnTo>
                    <a:pt x="828" y="2904"/>
                  </a:lnTo>
                  <a:lnTo>
                    <a:pt x="882" y="2922"/>
                  </a:lnTo>
                  <a:lnTo>
                    <a:pt x="912" y="2928"/>
                  </a:lnTo>
                  <a:lnTo>
                    <a:pt x="924" y="2934"/>
                  </a:lnTo>
                  <a:lnTo>
                    <a:pt x="906" y="2958"/>
                  </a:lnTo>
                  <a:lnTo>
                    <a:pt x="906" y="2952"/>
                  </a:lnTo>
                  <a:lnTo>
                    <a:pt x="894" y="2940"/>
                  </a:lnTo>
                  <a:lnTo>
                    <a:pt x="876" y="2940"/>
                  </a:lnTo>
                  <a:lnTo>
                    <a:pt x="870" y="2946"/>
                  </a:lnTo>
                  <a:lnTo>
                    <a:pt x="870" y="2952"/>
                  </a:lnTo>
                  <a:lnTo>
                    <a:pt x="852" y="2928"/>
                  </a:lnTo>
                  <a:lnTo>
                    <a:pt x="834" y="2934"/>
                  </a:lnTo>
                  <a:lnTo>
                    <a:pt x="846" y="2946"/>
                  </a:lnTo>
                  <a:lnTo>
                    <a:pt x="816" y="2940"/>
                  </a:lnTo>
                  <a:lnTo>
                    <a:pt x="822" y="2946"/>
                  </a:lnTo>
                  <a:lnTo>
                    <a:pt x="828" y="2958"/>
                  </a:lnTo>
                  <a:lnTo>
                    <a:pt x="834" y="2964"/>
                  </a:lnTo>
                  <a:lnTo>
                    <a:pt x="894" y="2964"/>
                  </a:lnTo>
                  <a:lnTo>
                    <a:pt x="906" y="2970"/>
                  </a:lnTo>
                  <a:lnTo>
                    <a:pt x="1050" y="2970"/>
                  </a:lnTo>
                  <a:lnTo>
                    <a:pt x="1074" y="2982"/>
                  </a:lnTo>
                  <a:lnTo>
                    <a:pt x="1080" y="2988"/>
                  </a:lnTo>
                  <a:lnTo>
                    <a:pt x="1086" y="2988"/>
                  </a:lnTo>
                  <a:lnTo>
                    <a:pt x="1122" y="2970"/>
                  </a:lnTo>
                  <a:lnTo>
                    <a:pt x="1140" y="2976"/>
                  </a:lnTo>
                  <a:lnTo>
                    <a:pt x="1152" y="2976"/>
                  </a:lnTo>
                  <a:lnTo>
                    <a:pt x="1158" y="2952"/>
                  </a:lnTo>
                  <a:lnTo>
                    <a:pt x="1140" y="2952"/>
                  </a:lnTo>
                  <a:lnTo>
                    <a:pt x="1086" y="2940"/>
                  </a:lnTo>
                  <a:lnTo>
                    <a:pt x="1014" y="2910"/>
                  </a:lnTo>
                  <a:close/>
                  <a:moveTo>
                    <a:pt x="990" y="2988"/>
                  </a:moveTo>
                  <a:lnTo>
                    <a:pt x="1014" y="3000"/>
                  </a:lnTo>
                  <a:lnTo>
                    <a:pt x="1068" y="3006"/>
                  </a:lnTo>
                  <a:lnTo>
                    <a:pt x="1038" y="2982"/>
                  </a:lnTo>
                  <a:lnTo>
                    <a:pt x="990" y="2988"/>
                  </a:lnTo>
                  <a:close/>
                  <a:moveTo>
                    <a:pt x="960" y="2994"/>
                  </a:moveTo>
                  <a:lnTo>
                    <a:pt x="966" y="2982"/>
                  </a:lnTo>
                  <a:lnTo>
                    <a:pt x="888" y="2982"/>
                  </a:lnTo>
                  <a:lnTo>
                    <a:pt x="906" y="3012"/>
                  </a:lnTo>
                  <a:lnTo>
                    <a:pt x="936" y="3018"/>
                  </a:lnTo>
                  <a:lnTo>
                    <a:pt x="930" y="3006"/>
                  </a:lnTo>
                  <a:lnTo>
                    <a:pt x="936" y="3000"/>
                  </a:lnTo>
                  <a:lnTo>
                    <a:pt x="948" y="3012"/>
                  </a:lnTo>
                  <a:lnTo>
                    <a:pt x="996" y="3012"/>
                  </a:lnTo>
                  <a:lnTo>
                    <a:pt x="1008" y="3030"/>
                  </a:lnTo>
                  <a:lnTo>
                    <a:pt x="1026" y="3030"/>
                  </a:lnTo>
                  <a:lnTo>
                    <a:pt x="996" y="3000"/>
                  </a:lnTo>
                  <a:lnTo>
                    <a:pt x="960" y="2994"/>
                  </a:lnTo>
                  <a:close/>
                  <a:moveTo>
                    <a:pt x="804" y="2946"/>
                  </a:moveTo>
                  <a:lnTo>
                    <a:pt x="744" y="2940"/>
                  </a:lnTo>
                  <a:lnTo>
                    <a:pt x="750" y="2958"/>
                  </a:lnTo>
                  <a:lnTo>
                    <a:pt x="792" y="2958"/>
                  </a:lnTo>
                  <a:lnTo>
                    <a:pt x="804" y="2976"/>
                  </a:lnTo>
                  <a:lnTo>
                    <a:pt x="864" y="3000"/>
                  </a:lnTo>
                  <a:lnTo>
                    <a:pt x="828" y="2970"/>
                  </a:lnTo>
                  <a:lnTo>
                    <a:pt x="804" y="2946"/>
                  </a:lnTo>
                  <a:close/>
                  <a:moveTo>
                    <a:pt x="804" y="2880"/>
                  </a:moveTo>
                  <a:lnTo>
                    <a:pt x="786" y="2898"/>
                  </a:lnTo>
                  <a:lnTo>
                    <a:pt x="792" y="2928"/>
                  </a:lnTo>
                  <a:lnTo>
                    <a:pt x="816" y="2922"/>
                  </a:lnTo>
                  <a:lnTo>
                    <a:pt x="804" y="2880"/>
                  </a:lnTo>
                  <a:close/>
                  <a:moveTo>
                    <a:pt x="774" y="2928"/>
                  </a:moveTo>
                  <a:lnTo>
                    <a:pt x="768" y="2910"/>
                  </a:lnTo>
                  <a:lnTo>
                    <a:pt x="720" y="2898"/>
                  </a:lnTo>
                  <a:lnTo>
                    <a:pt x="708" y="2916"/>
                  </a:lnTo>
                  <a:lnTo>
                    <a:pt x="708" y="2934"/>
                  </a:lnTo>
                  <a:lnTo>
                    <a:pt x="744" y="2922"/>
                  </a:lnTo>
                  <a:lnTo>
                    <a:pt x="774" y="2928"/>
                  </a:lnTo>
                  <a:close/>
                  <a:moveTo>
                    <a:pt x="612" y="2772"/>
                  </a:moveTo>
                  <a:lnTo>
                    <a:pt x="606" y="2766"/>
                  </a:lnTo>
                  <a:lnTo>
                    <a:pt x="594" y="2766"/>
                  </a:lnTo>
                  <a:lnTo>
                    <a:pt x="588" y="2760"/>
                  </a:lnTo>
                  <a:lnTo>
                    <a:pt x="570" y="2760"/>
                  </a:lnTo>
                  <a:lnTo>
                    <a:pt x="570" y="2766"/>
                  </a:lnTo>
                  <a:lnTo>
                    <a:pt x="564" y="2778"/>
                  </a:lnTo>
                  <a:lnTo>
                    <a:pt x="564" y="2808"/>
                  </a:lnTo>
                  <a:lnTo>
                    <a:pt x="570" y="2808"/>
                  </a:lnTo>
                  <a:lnTo>
                    <a:pt x="576" y="2802"/>
                  </a:lnTo>
                  <a:lnTo>
                    <a:pt x="588" y="2802"/>
                  </a:lnTo>
                  <a:lnTo>
                    <a:pt x="594" y="2796"/>
                  </a:lnTo>
                  <a:lnTo>
                    <a:pt x="600" y="2820"/>
                  </a:lnTo>
                  <a:lnTo>
                    <a:pt x="630" y="2808"/>
                  </a:lnTo>
                  <a:lnTo>
                    <a:pt x="612" y="2790"/>
                  </a:lnTo>
                  <a:lnTo>
                    <a:pt x="618" y="2772"/>
                  </a:lnTo>
                  <a:lnTo>
                    <a:pt x="612" y="2772"/>
                  </a:lnTo>
                  <a:close/>
                  <a:moveTo>
                    <a:pt x="552" y="2826"/>
                  </a:moveTo>
                  <a:lnTo>
                    <a:pt x="516" y="2808"/>
                  </a:lnTo>
                  <a:lnTo>
                    <a:pt x="546" y="2832"/>
                  </a:lnTo>
                  <a:lnTo>
                    <a:pt x="588" y="2844"/>
                  </a:lnTo>
                  <a:lnTo>
                    <a:pt x="606" y="2850"/>
                  </a:lnTo>
                  <a:lnTo>
                    <a:pt x="588" y="2832"/>
                  </a:lnTo>
                  <a:lnTo>
                    <a:pt x="552" y="2826"/>
                  </a:lnTo>
                  <a:close/>
                  <a:moveTo>
                    <a:pt x="552" y="2748"/>
                  </a:moveTo>
                  <a:lnTo>
                    <a:pt x="534" y="2730"/>
                  </a:lnTo>
                  <a:lnTo>
                    <a:pt x="528" y="2766"/>
                  </a:lnTo>
                  <a:lnTo>
                    <a:pt x="504" y="2772"/>
                  </a:lnTo>
                  <a:lnTo>
                    <a:pt x="546" y="2784"/>
                  </a:lnTo>
                  <a:lnTo>
                    <a:pt x="552" y="2748"/>
                  </a:lnTo>
                  <a:close/>
                  <a:moveTo>
                    <a:pt x="444" y="2736"/>
                  </a:moveTo>
                  <a:lnTo>
                    <a:pt x="480" y="2772"/>
                  </a:lnTo>
                  <a:lnTo>
                    <a:pt x="492" y="2760"/>
                  </a:lnTo>
                  <a:lnTo>
                    <a:pt x="462" y="2724"/>
                  </a:lnTo>
                  <a:lnTo>
                    <a:pt x="444" y="2736"/>
                  </a:lnTo>
                  <a:close/>
                  <a:moveTo>
                    <a:pt x="516" y="2724"/>
                  </a:moveTo>
                  <a:lnTo>
                    <a:pt x="504" y="2718"/>
                  </a:lnTo>
                  <a:lnTo>
                    <a:pt x="492" y="2730"/>
                  </a:lnTo>
                  <a:lnTo>
                    <a:pt x="504" y="2748"/>
                  </a:lnTo>
                  <a:lnTo>
                    <a:pt x="516" y="2724"/>
                  </a:lnTo>
                  <a:close/>
                  <a:moveTo>
                    <a:pt x="456" y="2706"/>
                  </a:moveTo>
                  <a:lnTo>
                    <a:pt x="462" y="2676"/>
                  </a:lnTo>
                  <a:lnTo>
                    <a:pt x="456" y="2640"/>
                  </a:lnTo>
                  <a:lnTo>
                    <a:pt x="438" y="2634"/>
                  </a:lnTo>
                  <a:lnTo>
                    <a:pt x="438" y="2652"/>
                  </a:lnTo>
                  <a:lnTo>
                    <a:pt x="408" y="2646"/>
                  </a:lnTo>
                  <a:lnTo>
                    <a:pt x="432" y="2682"/>
                  </a:lnTo>
                  <a:lnTo>
                    <a:pt x="426" y="2724"/>
                  </a:lnTo>
                  <a:lnTo>
                    <a:pt x="456" y="2706"/>
                  </a:lnTo>
                  <a:close/>
                  <a:moveTo>
                    <a:pt x="366" y="2622"/>
                  </a:moveTo>
                  <a:lnTo>
                    <a:pt x="384" y="2628"/>
                  </a:lnTo>
                  <a:lnTo>
                    <a:pt x="390" y="2658"/>
                  </a:lnTo>
                  <a:lnTo>
                    <a:pt x="396" y="2628"/>
                  </a:lnTo>
                  <a:lnTo>
                    <a:pt x="402" y="2604"/>
                  </a:lnTo>
                  <a:lnTo>
                    <a:pt x="372" y="2598"/>
                  </a:lnTo>
                  <a:lnTo>
                    <a:pt x="366" y="2622"/>
                  </a:lnTo>
                  <a:close/>
                  <a:moveTo>
                    <a:pt x="372" y="2586"/>
                  </a:moveTo>
                  <a:lnTo>
                    <a:pt x="378" y="2586"/>
                  </a:lnTo>
                  <a:lnTo>
                    <a:pt x="378" y="2580"/>
                  </a:lnTo>
                  <a:lnTo>
                    <a:pt x="384" y="2574"/>
                  </a:lnTo>
                  <a:lnTo>
                    <a:pt x="414" y="2598"/>
                  </a:lnTo>
                  <a:lnTo>
                    <a:pt x="414" y="2574"/>
                  </a:lnTo>
                  <a:lnTo>
                    <a:pt x="384" y="2544"/>
                  </a:lnTo>
                  <a:lnTo>
                    <a:pt x="378" y="2532"/>
                  </a:lnTo>
                  <a:lnTo>
                    <a:pt x="372" y="2526"/>
                  </a:lnTo>
                  <a:lnTo>
                    <a:pt x="360" y="2502"/>
                  </a:lnTo>
                  <a:lnTo>
                    <a:pt x="360" y="2490"/>
                  </a:lnTo>
                  <a:lnTo>
                    <a:pt x="342" y="2454"/>
                  </a:lnTo>
                  <a:lnTo>
                    <a:pt x="330" y="2448"/>
                  </a:lnTo>
                  <a:lnTo>
                    <a:pt x="324" y="2442"/>
                  </a:lnTo>
                  <a:lnTo>
                    <a:pt x="318" y="2442"/>
                  </a:lnTo>
                  <a:lnTo>
                    <a:pt x="312" y="2448"/>
                  </a:lnTo>
                  <a:lnTo>
                    <a:pt x="312" y="2454"/>
                  </a:lnTo>
                  <a:lnTo>
                    <a:pt x="294" y="2448"/>
                  </a:lnTo>
                  <a:lnTo>
                    <a:pt x="288" y="2454"/>
                  </a:lnTo>
                  <a:lnTo>
                    <a:pt x="288" y="2466"/>
                  </a:lnTo>
                  <a:lnTo>
                    <a:pt x="282" y="2472"/>
                  </a:lnTo>
                  <a:lnTo>
                    <a:pt x="282" y="2490"/>
                  </a:lnTo>
                  <a:lnTo>
                    <a:pt x="330" y="2490"/>
                  </a:lnTo>
                  <a:lnTo>
                    <a:pt x="312" y="2532"/>
                  </a:lnTo>
                  <a:lnTo>
                    <a:pt x="324" y="2532"/>
                  </a:lnTo>
                  <a:lnTo>
                    <a:pt x="348" y="2508"/>
                  </a:lnTo>
                  <a:lnTo>
                    <a:pt x="342" y="2532"/>
                  </a:lnTo>
                  <a:lnTo>
                    <a:pt x="342" y="2538"/>
                  </a:lnTo>
                  <a:lnTo>
                    <a:pt x="348" y="2544"/>
                  </a:lnTo>
                  <a:lnTo>
                    <a:pt x="366" y="2580"/>
                  </a:lnTo>
                  <a:lnTo>
                    <a:pt x="366" y="2586"/>
                  </a:lnTo>
                  <a:lnTo>
                    <a:pt x="372" y="2586"/>
                  </a:lnTo>
                  <a:close/>
                  <a:moveTo>
                    <a:pt x="246" y="2082"/>
                  </a:moveTo>
                  <a:lnTo>
                    <a:pt x="246" y="2034"/>
                  </a:lnTo>
                  <a:lnTo>
                    <a:pt x="216" y="2004"/>
                  </a:lnTo>
                  <a:lnTo>
                    <a:pt x="234" y="1992"/>
                  </a:lnTo>
                  <a:lnTo>
                    <a:pt x="210" y="1968"/>
                  </a:lnTo>
                  <a:lnTo>
                    <a:pt x="174" y="1956"/>
                  </a:lnTo>
                  <a:lnTo>
                    <a:pt x="174" y="1986"/>
                  </a:lnTo>
                  <a:lnTo>
                    <a:pt x="180" y="1998"/>
                  </a:lnTo>
                  <a:lnTo>
                    <a:pt x="180" y="2004"/>
                  </a:lnTo>
                  <a:lnTo>
                    <a:pt x="192" y="2016"/>
                  </a:lnTo>
                  <a:lnTo>
                    <a:pt x="198" y="2028"/>
                  </a:lnTo>
                  <a:lnTo>
                    <a:pt x="204" y="2034"/>
                  </a:lnTo>
                  <a:lnTo>
                    <a:pt x="204" y="2046"/>
                  </a:lnTo>
                  <a:lnTo>
                    <a:pt x="198" y="2064"/>
                  </a:lnTo>
                  <a:lnTo>
                    <a:pt x="246" y="2082"/>
                  </a:lnTo>
                  <a:close/>
                  <a:moveTo>
                    <a:pt x="246" y="2178"/>
                  </a:moveTo>
                  <a:lnTo>
                    <a:pt x="258" y="2190"/>
                  </a:lnTo>
                  <a:lnTo>
                    <a:pt x="282" y="2190"/>
                  </a:lnTo>
                  <a:lnTo>
                    <a:pt x="294" y="2172"/>
                  </a:lnTo>
                  <a:lnTo>
                    <a:pt x="264" y="2178"/>
                  </a:lnTo>
                  <a:lnTo>
                    <a:pt x="246" y="2178"/>
                  </a:lnTo>
                  <a:close/>
                  <a:moveTo>
                    <a:pt x="282" y="2220"/>
                  </a:moveTo>
                  <a:lnTo>
                    <a:pt x="282" y="2238"/>
                  </a:lnTo>
                  <a:lnTo>
                    <a:pt x="306" y="2256"/>
                  </a:lnTo>
                  <a:lnTo>
                    <a:pt x="306" y="2232"/>
                  </a:lnTo>
                  <a:lnTo>
                    <a:pt x="294" y="2208"/>
                  </a:lnTo>
                  <a:lnTo>
                    <a:pt x="258" y="2208"/>
                  </a:lnTo>
                  <a:lnTo>
                    <a:pt x="282" y="2220"/>
                  </a:lnTo>
                  <a:close/>
                  <a:moveTo>
                    <a:pt x="318" y="2190"/>
                  </a:moveTo>
                  <a:lnTo>
                    <a:pt x="324" y="2184"/>
                  </a:lnTo>
                  <a:lnTo>
                    <a:pt x="336" y="2178"/>
                  </a:lnTo>
                  <a:lnTo>
                    <a:pt x="348" y="2166"/>
                  </a:lnTo>
                  <a:lnTo>
                    <a:pt x="336" y="2154"/>
                  </a:lnTo>
                  <a:lnTo>
                    <a:pt x="324" y="2154"/>
                  </a:lnTo>
                  <a:lnTo>
                    <a:pt x="312" y="2160"/>
                  </a:lnTo>
                  <a:lnTo>
                    <a:pt x="306" y="2166"/>
                  </a:lnTo>
                  <a:lnTo>
                    <a:pt x="306" y="2184"/>
                  </a:lnTo>
                  <a:lnTo>
                    <a:pt x="312" y="2190"/>
                  </a:lnTo>
                  <a:lnTo>
                    <a:pt x="318" y="2190"/>
                  </a:lnTo>
                  <a:close/>
                  <a:moveTo>
                    <a:pt x="252" y="2112"/>
                  </a:moveTo>
                  <a:lnTo>
                    <a:pt x="240" y="2118"/>
                  </a:lnTo>
                  <a:lnTo>
                    <a:pt x="240" y="2136"/>
                  </a:lnTo>
                  <a:lnTo>
                    <a:pt x="252" y="2136"/>
                  </a:lnTo>
                  <a:lnTo>
                    <a:pt x="264" y="2124"/>
                  </a:lnTo>
                  <a:lnTo>
                    <a:pt x="264" y="2106"/>
                  </a:lnTo>
                  <a:lnTo>
                    <a:pt x="258" y="2106"/>
                  </a:lnTo>
                  <a:lnTo>
                    <a:pt x="252" y="2112"/>
                  </a:lnTo>
                  <a:close/>
                  <a:moveTo>
                    <a:pt x="234" y="2154"/>
                  </a:moveTo>
                  <a:lnTo>
                    <a:pt x="216" y="2154"/>
                  </a:lnTo>
                  <a:lnTo>
                    <a:pt x="228" y="2178"/>
                  </a:lnTo>
                  <a:lnTo>
                    <a:pt x="234" y="2154"/>
                  </a:lnTo>
                  <a:close/>
                  <a:moveTo>
                    <a:pt x="714" y="2874"/>
                  </a:moveTo>
                  <a:lnTo>
                    <a:pt x="726" y="2874"/>
                  </a:lnTo>
                  <a:lnTo>
                    <a:pt x="726" y="2886"/>
                  </a:lnTo>
                  <a:lnTo>
                    <a:pt x="768" y="2886"/>
                  </a:lnTo>
                  <a:lnTo>
                    <a:pt x="774" y="2880"/>
                  </a:lnTo>
                  <a:lnTo>
                    <a:pt x="774" y="2874"/>
                  </a:lnTo>
                  <a:lnTo>
                    <a:pt x="744" y="2844"/>
                  </a:lnTo>
                  <a:lnTo>
                    <a:pt x="744" y="2808"/>
                  </a:lnTo>
                  <a:lnTo>
                    <a:pt x="786" y="2802"/>
                  </a:lnTo>
                  <a:lnTo>
                    <a:pt x="780" y="2790"/>
                  </a:lnTo>
                  <a:lnTo>
                    <a:pt x="804" y="2790"/>
                  </a:lnTo>
                  <a:lnTo>
                    <a:pt x="816" y="2772"/>
                  </a:lnTo>
                  <a:lnTo>
                    <a:pt x="792" y="2754"/>
                  </a:lnTo>
                  <a:lnTo>
                    <a:pt x="696" y="2754"/>
                  </a:lnTo>
                  <a:lnTo>
                    <a:pt x="684" y="2760"/>
                  </a:lnTo>
                  <a:lnTo>
                    <a:pt x="672" y="2760"/>
                  </a:lnTo>
                  <a:lnTo>
                    <a:pt x="654" y="2742"/>
                  </a:lnTo>
                  <a:lnTo>
                    <a:pt x="618" y="2724"/>
                  </a:lnTo>
                  <a:lnTo>
                    <a:pt x="606" y="2706"/>
                  </a:lnTo>
                  <a:lnTo>
                    <a:pt x="588" y="2682"/>
                  </a:lnTo>
                  <a:lnTo>
                    <a:pt x="588" y="2658"/>
                  </a:lnTo>
                  <a:lnTo>
                    <a:pt x="576" y="2646"/>
                  </a:lnTo>
                  <a:lnTo>
                    <a:pt x="564" y="2640"/>
                  </a:lnTo>
                  <a:lnTo>
                    <a:pt x="546" y="2640"/>
                  </a:lnTo>
                  <a:lnTo>
                    <a:pt x="534" y="2652"/>
                  </a:lnTo>
                  <a:lnTo>
                    <a:pt x="528" y="2652"/>
                  </a:lnTo>
                  <a:lnTo>
                    <a:pt x="516" y="2646"/>
                  </a:lnTo>
                  <a:lnTo>
                    <a:pt x="510" y="2640"/>
                  </a:lnTo>
                  <a:lnTo>
                    <a:pt x="510" y="2628"/>
                  </a:lnTo>
                  <a:lnTo>
                    <a:pt x="504" y="2622"/>
                  </a:lnTo>
                  <a:lnTo>
                    <a:pt x="504" y="2616"/>
                  </a:lnTo>
                  <a:lnTo>
                    <a:pt x="474" y="2610"/>
                  </a:lnTo>
                  <a:lnTo>
                    <a:pt x="474" y="2574"/>
                  </a:lnTo>
                  <a:lnTo>
                    <a:pt x="468" y="2568"/>
                  </a:lnTo>
                  <a:lnTo>
                    <a:pt x="462" y="2556"/>
                  </a:lnTo>
                  <a:lnTo>
                    <a:pt x="462" y="2544"/>
                  </a:lnTo>
                  <a:lnTo>
                    <a:pt x="474" y="2538"/>
                  </a:lnTo>
                  <a:lnTo>
                    <a:pt x="474" y="2514"/>
                  </a:lnTo>
                  <a:lnTo>
                    <a:pt x="480" y="2514"/>
                  </a:lnTo>
                  <a:lnTo>
                    <a:pt x="486" y="2508"/>
                  </a:lnTo>
                  <a:lnTo>
                    <a:pt x="492" y="2508"/>
                  </a:lnTo>
                  <a:lnTo>
                    <a:pt x="498" y="2502"/>
                  </a:lnTo>
                  <a:lnTo>
                    <a:pt x="498" y="2496"/>
                  </a:lnTo>
                  <a:lnTo>
                    <a:pt x="474" y="2472"/>
                  </a:lnTo>
                  <a:lnTo>
                    <a:pt x="480" y="2466"/>
                  </a:lnTo>
                  <a:lnTo>
                    <a:pt x="492" y="2460"/>
                  </a:lnTo>
                  <a:lnTo>
                    <a:pt x="498" y="2460"/>
                  </a:lnTo>
                  <a:lnTo>
                    <a:pt x="498" y="2454"/>
                  </a:lnTo>
                  <a:lnTo>
                    <a:pt x="474" y="2430"/>
                  </a:lnTo>
                  <a:lnTo>
                    <a:pt x="468" y="2430"/>
                  </a:lnTo>
                  <a:lnTo>
                    <a:pt x="474" y="2388"/>
                  </a:lnTo>
                  <a:lnTo>
                    <a:pt x="486" y="2382"/>
                  </a:lnTo>
                  <a:lnTo>
                    <a:pt x="474" y="2358"/>
                  </a:lnTo>
                  <a:lnTo>
                    <a:pt x="480" y="2322"/>
                  </a:lnTo>
                  <a:lnTo>
                    <a:pt x="456" y="2298"/>
                  </a:lnTo>
                  <a:lnTo>
                    <a:pt x="462" y="2274"/>
                  </a:lnTo>
                  <a:lnTo>
                    <a:pt x="438" y="2256"/>
                  </a:lnTo>
                  <a:lnTo>
                    <a:pt x="450" y="2244"/>
                  </a:lnTo>
                  <a:lnTo>
                    <a:pt x="456" y="2232"/>
                  </a:lnTo>
                  <a:lnTo>
                    <a:pt x="462" y="2226"/>
                  </a:lnTo>
                  <a:lnTo>
                    <a:pt x="438" y="2202"/>
                  </a:lnTo>
                  <a:lnTo>
                    <a:pt x="426" y="2202"/>
                  </a:lnTo>
                  <a:lnTo>
                    <a:pt x="420" y="2196"/>
                  </a:lnTo>
                  <a:lnTo>
                    <a:pt x="408" y="2190"/>
                  </a:lnTo>
                  <a:lnTo>
                    <a:pt x="402" y="2190"/>
                  </a:lnTo>
                  <a:lnTo>
                    <a:pt x="396" y="2184"/>
                  </a:lnTo>
                  <a:lnTo>
                    <a:pt x="414" y="2184"/>
                  </a:lnTo>
                  <a:lnTo>
                    <a:pt x="426" y="2178"/>
                  </a:lnTo>
                  <a:lnTo>
                    <a:pt x="438" y="2178"/>
                  </a:lnTo>
                  <a:lnTo>
                    <a:pt x="444" y="2172"/>
                  </a:lnTo>
                  <a:lnTo>
                    <a:pt x="444" y="2166"/>
                  </a:lnTo>
                  <a:lnTo>
                    <a:pt x="432" y="2160"/>
                  </a:lnTo>
                  <a:lnTo>
                    <a:pt x="402" y="2160"/>
                  </a:lnTo>
                  <a:lnTo>
                    <a:pt x="390" y="2148"/>
                  </a:lnTo>
                  <a:lnTo>
                    <a:pt x="390" y="2118"/>
                  </a:lnTo>
                  <a:lnTo>
                    <a:pt x="384" y="2106"/>
                  </a:lnTo>
                  <a:lnTo>
                    <a:pt x="384" y="2100"/>
                  </a:lnTo>
                  <a:lnTo>
                    <a:pt x="378" y="2094"/>
                  </a:lnTo>
                  <a:lnTo>
                    <a:pt x="366" y="2088"/>
                  </a:lnTo>
                  <a:lnTo>
                    <a:pt x="360" y="2088"/>
                  </a:lnTo>
                  <a:lnTo>
                    <a:pt x="366" y="2058"/>
                  </a:lnTo>
                  <a:lnTo>
                    <a:pt x="342" y="2046"/>
                  </a:lnTo>
                  <a:lnTo>
                    <a:pt x="336" y="2040"/>
                  </a:lnTo>
                  <a:lnTo>
                    <a:pt x="336" y="2028"/>
                  </a:lnTo>
                  <a:lnTo>
                    <a:pt x="330" y="2016"/>
                  </a:lnTo>
                  <a:lnTo>
                    <a:pt x="330" y="1998"/>
                  </a:lnTo>
                  <a:lnTo>
                    <a:pt x="324" y="1986"/>
                  </a:lnTo>
                  <a:lnTo>
                    <a:pt x="324" y="1974"/>
                  </a:lnTo>
                  <a:lnTo>
                    <a:pt x="330" y="1968"/>
                  </a:lnTo>
                  <a:lnTo>
                    <a:pt x="342" y="1962"/>
                  </a:lnTo>
                  <a:lnTo>
                    <a:pt x="348" y="1962"/>
                  </a:lnTo>
                  <a:lnTo>
                    <a:pt x="336" y="1950"/>
                  </a:lnTo>
                  <a:lnTo>
                    <a:pt x="324" y="1944"/>
                  </a:lnTo>
                  <a:lnTo>
                    <a:pt x="306" y="1926"/>
                  </a:lnTo>
                  <a:lnTo>
                    <a:pt x="300" y="1914"/>
                  </a:lnTo>
                  <a:lnTo>
                    <a:pt x="300" y="1890"/>
                  </a:lnTo>
                  <a:lnTo>
                    <a:pt x="294" y="1878"/>
                  </a:lnTo>
                  <a:lnTo>
                    <a:pt x="288" y="1872"/>
                  </a:lnTo>
                  <a:lnTo>
                    <a:pt x="288" y="1842"/>
                  </a:lnTo>
                  <a:lnTo>
                    <a:pt x="294" y="1836"/>
                  </a:lnTo>
                  <a:lnTo>
                    <a:pt x="294" y="1824"/>
                  </a:lnTo>
                  <a:lnTo>
                    <a:pt x="276" y="1812"/>
                  </a:lnTo>
                  <a:lnTo>
                    <a:pt x="276" y="1806"/>
                  </a:lnTo>
                  <a:lnTo>
                    <a:pt x="282" y="1794"/>
                  </a:lnTo>
                  <a:lnTo>
                    <a:pt x="282" y="1788"/>
                  </a:lnTo>
                  <a:lnTo>
                    <a:pt x="264" y="1770"/>
                  </a:lnTo>
                  <a:lnTo>
                    <a:pt x="282" y="1758"/>
                  </a:lnTo>
                  <a:lnTo>
                    <a:pt x="270" y="1716"/>
                  </a:lnTo>
                  <a:lnTo>
                    <a:pt x="276" y="1716"/>
                  </a:lnTo>
                  <a:lnTo>
                    <a:pt x="282" y="1710"/>
                  </a:lnTo>
                  <a:lnTo>
                    <a:pt x="294" y="1704"/>
                  </a:lnTo>
                  <a:lnTo>
                    <a:pt x="300" y="1692"/>
                  </a:lnTo>
                  <a:lnTo>
                    <a:pt x="300" y="1686"/>
                  </a:lnTo>
                  <a:lnTo>
                    <a:pt x="282" y="1668"/>
                  </a:lnTo>
                  <a:lnTo>
                    <a:pt x="276" y="1668"/>
                  </a:lnTo>
                  <a:lnTo>
                    <a:pt x="276" y="1650"/>
                  </a:lnTo>
                  <a:lnTo>
                    <a:pt x="246" y="1626"/>
                  </a:lnTo>
                  <a:lnTo>
                    <a:pt x="246" y="1578"/>
                  </a:lnTo>
                  <a:lnTo>
                    <a:pt x="240" y="1566"/>
                  </a:lnTo>
                  <a:lnTo>
                    <a:pt x="234" y="1548"/>
                  </a:lnTo>
                  <a:lnTo>
                    <a:pt x="234" y="1536"/>
                  </a:lnTo>
                  <a:lnTo>
                    <a:pt x="228" y="1530"/>
                  </a:lnTo>
                  <a:lnTo>
                    <a:pt x="228" y="1524"/>
                  </a:lnTo>
                  <a:lnTo>
                    <a:pt x="252" y="1518"/>
                  </a:lnTo>
                  <a:lnTo>
                    <a:pt x="258" y="1500"/>
                  </a:lnTo>
                  <a:lnTo>
                    <a:pt x="258" y="1494"/>
                  </a:lnTo>
                  <a:lnTo>
                    <a:pt x="264" y="1482"/>
                  </a:lnTo>
                  <a:lnTo>
                    <a:pt x="264" y="1470"/>
                  </a:lnTo>
                  <a:lnTo>
                    <a:pt x="258" y="1464"/>
                  </a:lnTo>
                  <a:lnTo>
                    <a:pt x="252" y="1452"/>
                  </a:lnTo>
                  <a:lnTo>
                    <a:pt x="246" y="1446"/>
                  </a:lnTo>
                  <a:lnTo>
                    <a:pt x="240" y="1434"/>
                  </a:lnTo>
                  <a:lnTo>
                    <a:pt x="234" y="1428"/>
                  </a:lnTo>
                  <a:lnTo>
                    <a:pt x="246" y="1428"/>
                  </a:lnTo>
                  <a:lnTo>
                    <a:pt x="246" y="1398"/>
                  </a:lnTo>
                  <a:lnTo>
                    <a:pt x="252" y="1380"/>
                  </a:lnTo>
                  <a:lnTo>
                    <a:pt x="252" y="1356"/>
                  </a:lnTo>
                  <a:lnTo>
                    <a:pt x="270" y="1338"/>
                  </a:lnTo>
                  <a:lnTo>
                    <a:pt x="270" y="1332"/>
                  </a:lnTo>
                  <a:lnTo>
                    <a:pt x="264" y="1320"/>
                  </a:lnTo>
                  <a:lnTo>
                    <a:pt x="258" y="1314"/>
                  </a:lnTo>
                  <a:lnTo>
                    <a:pt x="252" y="1302"/>
                  </a:lnTo>
                  <a:lnTo>
                    <a:pt x="246" y="1260"/>
                  </a:lnTo>
                  <a:lnTo>
                    <a:pt x="222" y="1260"/>
                  </a:lnTo>
                  <a:lnTo>
                    <a:pt x="210" y="1248"/>
                  </a:lnTo>
                  <a:lnTo>
                    <a:pt x="210" y="1236"/>
                  </a:lnTo>
                  <a:lnTo>
                    <a:pt x="216" y="1230"/>
                  </a:lnTo>
                  <a:lnTo>
                    <a:pt x="210" y="1218"/>
                  </a:lnTo>
                  <a:lnTo>
                    <a:pt x="198" y="1188"/>
                  </a:lnTo>
                  <a:lnTo>
                    <a:pt x="180" y="1170"/>
                  </a:lnTo>
                  <a:lnTo>
                    <a:pt x="180" y="1164"/>
                  </a:lnTo>
                  <a:lnTo>
                    <a:pt x="186" y="1158"/>
                  </a:lnTo>
                  <a:lnTo>
                    <a:pt x="186" y="1146"/>
                  </a:lnTo>
                  <a:lnTo>
                    <a:pt x="168" y="1128"/>
                  </a:lnTo>
                  <a:lnTo>
                    <a:pt x="156" y="1122"/>
                  </a:lnTo>
                  <a:lnTo>
                    <a:pt x="156" y="1116"/>
                  </a:lnTo>
                  <a:lnTo>
                    <a:pt x="150" y="1110"/>
                  </a:lnTo>
                  <a:lnTo>
                    <a:pt x="150" y="1086"/>
                  </a:lnTo>
                  <a:lnTo>
                    <a:pt x="156" y="1086"/>
                  </a:lnTo>
                  <a:lnTo>
                    <a:pt x="168" y="1080"/>
                  </a:lnTo>
                  <a:lnTo>
                    <a:pt x="162" y="1026"/>
                  </a:lnTo>
                  <a:lnTo>
                    <a:pt x="186" y="1026"/>
                  </a:lnTo>
                  <a:lnTo>
                    <a:pt x="186" y="1020"/>
                  </a:lnTo>
                  <a:lnTo>
                    <a:pt x="180" y="1008"/>
                  </a:lnTo>
                  <a:lnTo>
                    <a:pt x="168" y="972"/>
                  </a:lnTo>
                  <a:lnTo>
                    <a:pt x="156" y="948"/>
                  </a:lnTo>
                  <a:lnTo>
                    <a:pt x="156" y="936"/>
                  </a:lnTo>
                  <a:lnTo>
                    <a:pt x="168" y="924"/>
                  </a:lnTo>
                  <a:lnTo>
                    <a:pt x="168" y="858"/>
                  </a:lnTo>
                  <a:lnTo>
                    <a:pt x="174" y="852"/>
                  </a:lnTo>
                  <a:lnTo>
                    <a:pt x="180" y="840"/>
                  </a:lnTo>
                  <a:lnTo>
                    <a:pt x="192" y="828"/>
                  </a:lnTo>
                  <a:lnTo>
                    <a:pt x="192" y="816"/>
                  </a:lnTo>
                  <a:lnTo>
                    <a:pt x="198" y="804"/>
                  </a:lnTo>
                  <a:lnTo>
                    <a:pt x="198" y="792"/>
                  </a:lnTo>
                  <a:lnTo>
                    <a:pt x="204" y="774"/>
                  </a:lnTo>
                  <a:lnTo>
                    <a:pt x="204" y="762"/>
                  </a:lnTo>
                  <a:lnTo>
                    <a:pt x="222" y="762"/>
                  </a:lnTo>
                  <a:lnTo>
                    <a:pt x="228" y="756"/>
                  </a:lnTo>
                  <a:lnTo>
                    <a:pt x="240" y="750"/>
                  </a:lnTo>
                  <a:lnTo>
                    <a:pt x="240" y="738"/>
                  </a:lnTo>
                  <a:lnTo>
                    <a:pt x="234" y="726"/>
                  </a:lnTo>
                  <a:lnTo>
                    <a:pt x="210" y="714"/>
                  </a:lnTo>
                  <a:lnTo>
                    <a:pt x="204" y="708"/>
                  </a:lnTo>
                  <a:lnTo>
                    <a:pt x="198" y="708"/>
                  </a:lnTo>
                  <a:lnTo>
                    <a:pt x="204" y="708"/>
                  </a:lnTo>
                  <a:lnTo>
                    <a:pt x="216" y="696"/>
                  </a:lnTo>
                  <a:lnTo>
                    <a:pt x="222" y="684"/>
                  </a:lnTo>
                  <a:lnTo>
                    <a:pt x="228" y="678"/>
                  </a:lnTo>
                  <a:lnTo>
                    <a:pt x="222" y="666"/>
                  </a:lnTo>
                  <a:lnTo>
                    <a:pt x="210" y="654"/>
                  </a:lnTo>
                  <a:lnTo>
                    <a:pt x="198" y="648"/>
                  </a:lnTo>
                  <a:lnTo>
                    <a:pt x="192" y="642"/>
                  </a:lnTo>
                  <a:lnTo>
                    <a:pt x="192" y="624"/>
                  </a:lnTo>
                  <a:lnTo>
                    <a:pt x="216" y="600"/>
                  </a:lnTo>
                  <a:lnTo>
                    <a:pt x="216" y="594"/>
                  </a:lnTo>
                  <a:lnTo>
                    <a:pt x="204" y="594"/>
                  </a:lnTo>
                  <a:lnTo>
                    <a:pt x="192" y="588"/>
                  </a:lnTo>
                  <a:lnTo>
                    <a:pt x="186" y="582"/>
                  </a:lnTo>
                  <a:lnTo>
                    <a:pt x="186" y="576"/>
                  </a:lnTo>
                  <a:lnTo>
                    <a:pt x="192" y="570"/>
                  </a:lnTo>
                  <a:lnTo>
                    <a:pt x="198" y="558"/>
                  </a:lnTo>
                  <a:lnTo>
                    <a:pt x="210" y="552"/>
                  </a:lnTo>
                  <a:lnTo>
                    <a:pt x="222" y="540"/>
                  </a:lnTo>
                  <a:lnTo>
                    <a:pt x="240" y="534"/>
                  </a:lnTo>
                  <a:lnTo>
                    <a:pt x="252" y="528"/>
                  </a:lnTo>
                  <a:lnTo>
                    <a:pt x="258" y="522"/>
                  </a:lnTo>
                  <a:lnTo>
                    <a:pt x="264" y="522"/>
                  </a:lnTo>
                  <a:lnTo>
                    <a:pt x="276" y="438"/>
                  </a:lnTo>
                  <a:lnTo>
                    <a:pt x="264" y="420"/>
                  </a:lnTo>
                  <a:lnTo>
                    <a:pt x="222" y="420"/>
                  </a:lnTo>
                  <a:lnTo>
                    <a:pt x="216" y="408"/>
                  </a:lnTo>
                  <a:lnTo>
                    <a:pt x="216" y="384"/>
                  </a:lnTo>
                  <a:lnTo>
                    <a:pt x="192" y="360"/>
                  </a:lnTo>
                  <a:lnTo>
                    <a:pt x="192" y="294"/>
                  </a:lnTo>
                  <a:lnTo>
                    <a:pt x="186" y="288"/>
                  </a:lnTo>
                  <a:lnTo>
                    <a:pt x="174" y="282"/>
                  </a:lnTo>
                  <a:lnTo>
                    <a:pt x="168" y="276"/>
                  </a:lnTo>
                  <a:lnTo>
                    <a:pt x="156" y="270"/>
                  </a:lnTo>
                  <a:lnTo>
                    <a:pt x="150" y="264"/>
                  </a:lnTo>
                  <a:lnTo>
                    <a:pt x="144" y="264"/>
                  </a:lnTo>
                  <a:lnTo>
                    <a:pt x="144" y="240"/>
                  </a:lnTo>
                  <a:lnTo>
                    <a:pt x="138" y="234"/>
                  </a:lnTo>
                  <a:lnTo>
                    <a:pt x="132" y="222"/>
                  </a:lnTo>
                  <a:lnTo>
                    <a:pt x="132" y="210"/>
                  </a:lnTo>
                  <a:lnTo>
                    <a:pt x="138" y="204"/>
                  </a:lnTo>
                  <a:lnTo>
                    <a:pt x="144" y="192"/>
                  </a:lnTo>
                  <a:lnTo>
                    <a:pt x="150" y="186"/>
                  </a:lnTo>
                  <a:lnTo>
                    <a:pt x="132" y="168"/>
                  </a:lnTo>
                  <a:lnTo>
                    <a:pt x="144" y="156"/>
                  </a:lnTo>
                  <a:lnTo>
                    <a:pt x="150" y="144"/>
                  </a:lnTo>
                  <a:lnTo>
                    <a:pt x="150" y="138"/>
                  </a:lnTo>
                  <a:lnTo>
                    <a:pt x="144" y="126"/>
                  </a:lnTo>
                  <a:lnTo>
                    <a:pt x="120" y="114"/>
                  </a:lnTo>
                  <a:lnTo>
                    <a:pt x="114" y="114"/>
                  </a:lnTo>
                  <a:lnTo>
                    <a:pt x="102" y="108"/>
                  </a:lnTo>
                  <a:lnTo>
                    <a:pt x="90" y="30"/>
                  </a:lnTo>
                  <a:lnTo>
                    <a:pt x="66" y="30"/>
                  </a:lnTo>
                  <a:lnTo>
                    <a:pt x="48" y="0"/>
                  </a:lnTo>
                  <a:lnTo>
                    <a:pt x="36" y="6"/>
                  </a:lnTo>
                  <a:lnTo>
                    <a:pt x="42" y="18"/>
                  </a:lnTo>
                  <a:lnTo>
                    <a:pt x="42" y="36"/>
                  </a:lnTo>
                  <a:lnTo>
                    <a:pt x="36" y="42"/>
                  </a:lnTo>
                  <a:lnTo>
                    <a:pt x="0" y="66"/>
                  </a:lnTo>
                  <a:lnTo>
                    <a:pt x="0" y="108"/>
                  </a:lnTo>
                  <a:lnTo>
                    <a:pt x="24" y="156"/>
                  </a:lnTo>
                  <a:lnTo>
                    <a:pt x="30" y="174"/>
                  </a:lnTo>
                  <a:lnTo>
                    <a:pt x="36" y="228"/>
                  </a:lnTo>
                  <a:lnTo>
                    <a:pt x="36" y="282"/>
                  </a:lnTo>
                  <a:lnTo>
                    <a:pt x="48" y="318"/>
                  </a:lnTo>
                  <a:lnTo>
                    <a:pt x="48" y="360"/>
                  </a:lnTo>
                  <a:lnTo>
                    <a:pt x="54" y="384"/>
                  </a:lnTo>
                  <a:lnTo>
                    <a:pt x="54" y="432"/>
                  </a:lnTo>
                  <a:lnTo>
                    <a:pt x="30" y="444"/>
                  </a:lnTo>
                  <a:lnTo>
                    <a:pt x="36" y="474"/>
                  </a:lnTo>
                  <a:lnTo>
                    <a:pt x="54" y="486"/>
                  </a:lnTo>
                  <a:lnTo>
                    <a:pt x="48" y="582"/>
                  </a:lnTo>
                  <a:lnTo>
                    <a:pt x="72" y="624"/>
                  </a:lnTo>
                  <a:lnTo>
                    <a:pt x="54" y="642"/>
                  </a:lnTo>
                  <a:lnTo>
                    <a:pt x="60" y="702"/>
                  </a:lnTo>
                  <a:lnTo>
                    <a:pt x="66" y="708"/>
                  </a:lnTo>
                  <a:lnTo>
                    <a:pt x="78" y="732"/>
                  </a:lnTo>
                  <a:lnTo>
                    <a:pt x="78" y="744"/>
                  </a:lnTo>
                  <a:lnTo>
                    <a:pt x="72" y="756"/>
                  </a:lnTo>
                  <a:lnTo>
                    <a:pt x="66" y="762"/>
                  </a:lnTo>
                  <a:lnTo>
                    <a:pt x="60" y="762"/>
                  </a:lnTo>
                  <a:lnTo>
                    <a:pt x="60" y="792"/>
                  </a:lnTo>
                  <a:lnTo>
                    <a:pt x="72" y="810"/>
                  </a:lnTo>
                  <a:lnTo>
                    <a:pt x="60" y="822"/>
                  </a:lnTo>
                  <a:lnTo>
                    <a:pt x="48" y="846"/>
                  </a:lnTo>
                  <a:lnTo>
                    <a:pt x="48" y="852"/>
                  </a:lnTo>
                  <a:lnTo>
                    <a:pt x="60" y="852"/>
                  </a:lnTo>
                  <a:lnTo>
                    <a:pt x="60" y="864"/>
                  </a:lnTo>
                  <a:lnTo>
                    <a:pt x="66" y="870"/>
                  </a:lnTo>
                  <a:lnTo>
                    <a:pt x="66" y="888"/>
                  </a:lnTo>
                  <a:lnTo>
                    <a:pt x="54" y="900"/>
                  </a:lnTo>
                  <a:lnTo>
                    <a:pt x="54" y="906"/>
                  </a:lnTo>
                  <a:lnTo>
                    <a:pt x="48" y="912"/>
                  </a:lnTo>
                  <a:lnTo>
                    <a:pt x="48" y="936"/>
                  </a:lnTo>
                  <a:lnTo>
                    <a:pt x="54" y="948"/>
                  </a:lnTo>
                  <a:lnTo>
                    <a:pt x="60" y="954"/>
                  </a:lnTo>
                  <a:lnTo>
                    <a:pt x="66" y="954"/>
                  </a:lnTo>
                  <a:lnTo>
                    <a:pt x="78" y="966"/>
                  </a:lnTo>
                  <a:lnTo>
                    <a:pt x="78" y="1020"/>
                  </a:lnTo>
                  <a:lnTo>
                    <a:pt x="60" y="1020"/>
                  </a:lnTo>
                  <a:lnTo>
                    <a:pt x="60" y="1044"/>
                  </a:lnTo>
                  <a:lnTo>
                    <a:pt x="66" y="1056"/>
                  </a:lnTo>
                  <a:lnTo>
                    <a:pt x="90" y="1128"/>
                  </a:lnTo>
                  <a:lnTo>
                    <a:pt x="96" y="1140"/>
                  </a:lnTo>
                  <a:lnTo>
                    <a:pt x="102" y="1146"/>
                  </a:lnTo>
                  <a:lnTo>
                    <a:pt x="102" y="1164"/>
                  </a:lnTo>
                  <a:lnTo>
                    <a:pt x="108" y="1170"/>
                  </a:lnTo>
                  <a:lnTo>
                    <a:pt x="114" y="1182"/>
                  </a:lnTo>
                  <a:lnTo>
                    <a:pt x="120" y="1188"/>
                  </a:lnTo>
                  <a:lnTo>
                    <a:pt x="120" y="1236"/>
                  </a:lnTo>
                  <a:lnTo>
                    <a:pt x="114" y="1266"/>
                  </a:lnTo>
                  <a:lnTo>
                    <a:pt x="138" y="1290"/>
                  </a:lnTo>
                  <a:lnTo>
                    <a:pt x="138" y="1296"/>
                  </a:lnTo>
                  <a:lnTo>
                    <a:pt x="132" y="1302"/>
                  </a:lnTo>
                  <a:lnTo>
                    <a:pt x="126" y="1314"/>
                  </a:lnTo>
                  <a:lnTo>
                    <a:pt x="126" y="1326"/>
                  </a:lnTo>
                  <a:lnTo>
                    <a:pt x="120" y="1338"/>
                  </a:lnTo>
                  <a:lnTo>
                    <a:pt x="120" y="1416"/>
                  </a:lnTo>
                  <a:lnTo>
                    <a:pt x="102" y="1452"/>
                  </a:lnTo>
                  <a:lnTo>
                    <a:pt x="114" y="1464"/>
                  </a:lnTo>
                  <a:lnTo>
                    <a:pt x="114" y="1470"/>
                  </a:lnTo>
                  <a:lnTo>
                    <a:pt x="108" y="1476"/>
                  </a:lnTo>
                  <a:lnTo>
                    <a:pt x="108" y="1536"/>
                  </a:lnTo>
                  <a:lnTo>
                    <a:pt x="102" y="1554"/>
                  </a:lnTo>
                  <a:lnTo>
                    <a:pt x="102" y="1578"/>
                  </a:lnTo>
                  <a:lnTo>
                    <a:pt x="84" y="1584"/>
                  </a:lnTo>
                  <a:lnTo>
                    <a:pt x="84" y="1608"/>
                  </a:lnTo>
                  <a:lnTo>
                    <a:pt x="108" y="1650"/>
                  </a:lnTo>
                  <a:lnTo>
                    <a:pt x="108" y="1692"/>
                  </a:lnTo>
                  <a:lnTo>
                    <a:pt x="114" y="1704"/>
                  </a:lnTo>
                  <a:lnTo>
                    <a:pt x="144" y="1734"/>
                  </a:lnTo>
                  <a:lnTo>
                    <a:pt x="156" y="1758"/>
                  </a:lnTo>
                  <a:lnTo>
                    <a:pt x="156" y="1800"/>
                  </a:lnTo>
                  <a:lnTo>
                    <a:pt x="150" y="1812"/>
                  </a:lnTo>
                  <a:lnTo>
                    <a:pt x="150" y="1824"/>
                  </a:lnTo>
                  <a:lnTo>
                    <a:pt x="162" y="1836"/>
                  </a:lnTo>
                  <a:lnTo>
                    <a:pt x="162" y="1896"/>
                  </a:lnTo>
                  <a:lnTo>
                    <a:pt x="168" y="1908"/>
                  </a:lnTo>
                  <a:lnTo>
                    <a:pt x="174" y="1914"/>
                  </a:lnTo>
                  <a:lnTo>
                    <a:pt x="186" y="1920"/>
                  </a:lnTo>
                  <a:lnTo>
                    <a:pt x="192" y="1926"/>
                  </a:lnTo>
                  <a:lnTo>
                    <a:pt x="198" y="1926"/>
                  </a:lnTo>
                  <a:lnTo>
                    <a:pt x="192" y="1944"/>
                  </a:lnTo>
                  <a:lnTo>
                    <a:pt x="234" y="1944"/>
                  </a:lnTo>
                  <a:lnTo>
                    <a:pt x="234" y="1914"/>
                  </a:lnTo>
                  <a:lnTo>
                    <a:pt x="246" y="1926"/>
                  </a:lnTo>
                  <a:lnTo>
                    <a:pt x="258" y="1932"/>
                  </a:lnTo>
                  <a:lnTo>
                    <a:pt x="270" y="1932"/>
                  </a:lnTo>
                  <a:lnTo>
                    <a:pt x="276" y="1926"/>
                  </a:lnTo>
                  <a:lnTo>
                    <a:pt x="276" y="1914"/>
                  </a:lnTo>
                  <a:lnTo>
                    <a:pt x="288" y="1932"/>
                  </a:lnTo>
                  <a:lnTo>
                    <a:pt x="282" y="1938"/>
                  </a:lnTo>
                  <a:lnTo>
                    <a:pt x="270" y="1944"/>
                  </a:lnTo>
                  <a:lnTo>
                    <a:pt x="264" y="1956"/>
                  </a:lnTo>
                  <a:lnTo>
                    <a:pt x="258" y="1962"/>
                  </a:lnTo>
                  <a:lnTo>
                    <a:pt x="258" y="1968"/>
                  </a:lnTo>
                  <a:lnTo>
                    <a:pt x="288" y="1968"/>
                  </a:lnTo>
                  <a:lnTo>
                    <a:pt x="294" y="1974"/>
                  </a:lnTo>
                  <a:lnTo>
                    <a:pt x="294" y="1992"/>
                  </a:lnTo>
                  <a:lnTo>
                    <a:pt x="270" y="1986"/>
                  </a:lnTo>
                  <a:lnTo>
                    <a:pt x="288" y="2010"/>
                  </a:lnTo>
                  <a:lnTo>
                    <a:pt x="276" y="2022"/>
                  </a:lnTo>
                  <a:lnTo>
                    <a:pt x="294" y="2046"/>
                  </a:lnTo>
                  <a:lnTo>
                    <a:pt x="276" y="2064"/>
                  </a:lnTo>
                  <a:lnTo>
                    <a:pt x="270" y="2076"/>
                  </a:lnTo>
                  <a:lnTo>
                    <a:pt x="270" y="2082"/>
                  </a:lnTo>
                  <a:lnTo>
                    <a:pt x="276" y="2088"/>
                  </a:lnTo>
                  <a:lnTo>
                    <a:pt x="282" y="2088"/>
                  </a:lnTo>
                  <a:lnTo>
                    <a:pt x="306" y="2100"/>
                  </a:lnTo>
                  <a:lnTo>
                    <a:pt x="318" y="2100"/>
                  </a:lnTo>
                  <a:lnTo>
                    <a:pt x="300" y="2118"/>
                  </a:lnTo>
                  <a:lnTo>
                    <a:pt x="300" y="2130"/>
                  </a:lnTo>
                  <a:lnTo>
                    <a:pt x="312" y="2136"/>
                  </a:lnTo>
                  <a:lnTo>
                    <a:pt x="318" y="2142"/>
                  </a:lnTo>
                  <a:lnTo>
                    <a:pt x="330" y="2148"/>
                  </a:lnTo>
                  <a:lnTo>
                    <a:pt x="354" y="2148"/>
                  </a:lnTo>
                  <a:lnTo>
                    <a:pt x="360" y="2184"/>
                  </a:lnTo>
                  <a:lnTo>
                    <a:pt x="354" y="2184"/>
                  </a:lnTo>
                  <a:lnTo>
                    <a:pt x="324" y="2214"/>
                  </a:lnTo>
                  <a:lnTo>
                    <a:pt x="324" y="2220"/>
                  </a:lnTo>
                  <a:lnTo>
                    <a:pt x="330" y="2226"/>
                  </a:lnTo>
                  <a:lnTo>
                    <a:pt x="354" y="2226"/>
                  </a:lnTo>
                  <a:lnTo>
                    <a:pt x="366" y="2232"/>
                  </a:lnTo>
                  <a:lnTo>
                    <a:pt x="378" y="2244"/>
                  </a:lnTo>
                  <a:lnTo>
                    <a:pt x="348" y="2244"/>
                  </a:lnTo>
                  <a:lnTo>
                    <a:pt x="342" y="2238"/>
                  </a:lnTo>
                  <a:lnTo>
                    <a:pt x="330" y="2238"/>
                  </a:lnTo>
                  <a:lnTo>
                    <a:pt x="324" y="2244"/>
                  </a:lnTo>
                  <a:lnTo>
                    <a:pt x="324" y="2250"/>
                  </a:lnTo>
                  <a:lnTo>
                    <a:pt x="354" y="2256"/>
                  </a:lnTo>
                  <a:lnTo>
                    <a:pt x="330" y="2268"/>
                  </a:lnTo>
                  <a:lnTo>
                    <a:pt x="336" y="2292"/>
                  </a:lnTo>
                  <a:lnTo>
                    <a:pt x="348" y="2292"/>
                  </a:lnTo>
                  <a:lnTo>
                    <a:pt x="348" y="2316"/>
                  </a:lnTo>
                  <a:lnTo>
                    <a:pt x="336" y="2328"/>
                  </a:lnTo>
                  <a:lnTo>
                    <a:pt x="336" y="2322"/>
                  </a:lnTo>
                  <a:lnTo>
                    <a:pt x="330" y="2316"/>
                  </a:lnTo>
                  <a:lnTo>
                    <a:pt x="324" y="2304"/>
                  </a:lnTo>
                  <a:lnTo>
                    <a:pt x="324" y="2298"/>
                  </a:lnTo>
                  <a:lnTo>
                    <a:pt x="288" y="2298"/>
                  </a:lnTo>
                  <a:lnTo>
                    <a:pt x="306" y="2292"/>
                  </a:lnTo>
                  <a:lnTo>
                    <a:pt x="282" y="2268"/>
                  </a:lnTo>
                  <a:lnTo>
                    <a:pt x="276" y="2268"/>
                  </a:lnTo>
                  <a:lnTo>
                    <a:pt x="276" y="2280"/>
                  </a:lnTo>
                  <a:lnTo>
                    <a:pt x="270" y="2268"/>
                  </a:lnTo>
                  <a:lnTo>
                    <a:pt x="228" y="2280"/>
                  </a:lnTo>
                  <a:lnTo>
                    <a:pt x="264" y="2286"/>
                  </a:lnTo>
                  <a:lnTo>
                    <a:pt x="258" y="2292"/>
                  </a:lnTo>
                  <a:lnTo>
                    <a:pt x="252" y="2304"/>
                  </a:lnTo>
                  <a:lnTo>
                    <a:pt x="246" y="2310"/>
                  </a:lnTo>
                  <a:lnTo>
                    <a:pt x="234" y="2316"/>
                  </a:lnTo>
                  <a:lnTo>
                    <a:pt x="228" y="2328"/>
                  </a:lnTo>
                  <a:lnTo>
                    <a:pt x="222" y="2334"/>
                  </a:lnTo>
                  <a:lnTo>
                    <a:pt x="222" y="2340"/>
                  </a:lnTo>
                  <a:lnTo>
                    <a:pt x="228" y="2346"/>
                  </a:lnTo>
                  <a:lnTo>
                    <a:pt x="240" y="2352"/>
                  </a:lnTo>
                  <a:lnTo>
                    <a:pt x="252" y="2352"/>
                  </a:lnTo>
                  <a:lnTo>
                    <a:pt x="252" y="2346"/>
                  </a:lnTo>
                  <a:lnTo>
                    <a:pt x="240" y="2334"/>
                  </a:lnTo>
                  <a:lnTo>
                    <a:pt x="264" y="2328"/>
                  </a:lnTo>
                  <a:lnTo>
                    <a:pt x="282" y="2346"/>
                  </a:lnTo>
                  <a:lnTo>
                    <a:pt x="324" y="2346"/>
                  </a:lnTo>
                  <a:lnTo>
                    <a:pt x="336" y="2352"/>
                  </a:lnTo>
                  <a:lnTo>
                    <a:pt x="342" y="2364"/>
                  </a:lnTo>
                  <a:lnTo>
                    <a:pt x="354" y="2370"/>
                  </a:lnTo>
                  <a:lnTo>
                    <a:pt x="354" y="2376"/>
                  </a:lnTo>
                  <a:lnTo>
                    <a:pt x="336" y="2394"/>
                  </a:lnTo>
                  <a:lnTo>
                    <a:pt x="342" y="2406"/>
                  </a:lnTo>
                  <a:lnTo>
                    <a:pt x="360" y="2406"/>
                  </a:lnTo>
                  <a:lnTo>
                    <a:pt x="360" y="2418"/>
                  </a:lnTo>
                  <a:lnTo>
                    <a:pt x="378" y="2424"/>
                  </a:lnTo>
                  <a:lnTo>
                    <a:pt x="384" y="2406"/>
                  </a:lnTo>
                  <a:lnTo>
                    <a:pt x="402" y="2424"/>
                  </a:lnTo>
                  <a:lnTo>
                    <a:pt x="408" y="2424"/>
                  </a:lnTo>
                  <a:lnTo>
                    <a:pt x="420" y="2430"/>
                  </a:lnTo>
                  <a:lnTo>
                    <a:pt x="426" y="2436"/>
                  </a:lnTo>
                  <a:lnTo>
                    <a:pt x="426" y="2448"/>
                  </a:lnTo>
                  <a:lnTo>
                    <a:pt x="414" y="2460"/>
                  </a:lnTo>
                  <a:lnTo>
                    <a:pt x="408" y="2454"/>
                  </a:lnTo>
                  <a:lnTo>
                    <a:pt x="396" y="2454"/>
                  </a:lnTo>
                  <a:lnTo>
                    <a:pt x="384" y="2448"/>
                  </a:lnTo>
                  <a:lnTo>
                    <a:pt x="378" y="2442"/>
                  </a:lnTo>
                  <a:lnTo>
                    <a:pt x="366" y="2442"/>
                  </a:lnTo>
                  <a:lnTo>
                    <a:pt x="366" y="2454"/>
                  </a:lnTo>
                  <a:lnTo>
                    <a:pt x="372" y="2460"/>
                  </a:lnTo>
                  <a:lnTo>
                    <a:pt x="378" y="2460"/>
                  </a:lnTo>
                  <a:lnTo>
                    <a:pt x="390" y="2472"/>
                  </a:lnTo>
                  <a:lnTo>
                    <a:pt x="402" y="2496"/>
                  </a:lnTo>
                  <a:lnTo>
                    <a:pt x="402" y="2508"/>
                  </a:lnTo>
                  <a:lnTo>
                    <a:pt x="384" y="2508"/>
                  </a:lnTo>
                  <a:lnTo>
                    <a:pt x="396" y="2526"/>
                  </a:lnTo>
                  <a:lnTo>
                    <a:pt x="414" y="2562"/>
                  </a:lnTo>
                  <a:lnTo>
                    <a:pt x="426" y="2520"/>
                  </a:lnTo>
                  <a:lnTo>
                    <a:pt x="426" y="2550"/>
                  </a:lnTo>
                  <a:lnTo>
                    <a:pt x="444" y="2574"/>
                  </a:lnTo>
                  <a:lnTo>
                    <a:pt x="420" y="2574"/>
                  </a:lnTo>
                  <a:lnTo>
                    <a:pt x="426" y="2592"/>
                  </a:lnTo>
                  <a:lnTo>
                    <a:pt x="450" y="2592"/>
                  </a:lnTo>
                  <a:lnTo>
                    <a:pt x="432" y="2604"/>
                  </a:lnTo>
                  <a:lnTo>
                    <a:pt x="462" y="2616"/>
                  </a:lnTo>
                  <a:lnTo>
                    <a:pt x="444" y="2628"/>
                  </a:lnTo>
                  <a:lnTo>
                    <a:pt x="474" y="2640"/>
                  </a:lnTo>
                  <a:lnTo>
                    <a:pt x="462" y="2652"/>
                  </a:lnTo>
                  <a:lnTo>
                    <a:pt x="480" y="2658"/>
                  </a:lnTo>
                  <a:lnTo>
                    <a:pt x="480" y="2652"/>
                  </a:lnTo>
                  <a:lnTo>
                    <a:pt x="486" y="2640"/>
                  </a:lnTo>
                  <a:lnTo>
                    <a:pt x="486" y="2634"/>
                  </a:lnTo>
                  <a:lnTo>
                    <a:pt x="492" y="2634"/>
                  </a:lnTo>
                  <a:lnTo>
                    <a:pt x="498" y="2640"/>
                  </a:lnTo>
                  <a:lnTo>
                    <a:pt x="504" y="2652"/>
                  </a:lnTo>
                  <a:lnTo>
                    <a:pt x="498" y="2658"/>
                  </a:lnTo>
                  <a:lnTo>
                    <a:pt x="498" y="2664"/>
                  </a:lnTo>
                  <a:lnTo>
                    <a:pt x="492" y="2664"/>
                  </a:lnTo>
                  <a:lnTo>
                    <a:pt x="480" y="2676"/>
                  </a:lnTo>
                  <a:lnTo>
                    <a:pt x="480" y="2682"/>
                  </a:lnTo>
                  <a:lnTo>
                    <a:pt x="486" y="2688"/>
                  </a:lnTo>
                  <a:lnTo>
                    <a:pt x="516" y="2688"/>
                  </a:lnTo>
                  <a:lnTo>
                    <a:pt x="516" y="2700"/>
                  </a:lnTo>
                  <a:lnTo>
                    <a:pt x="540" y="2724"/>
                  </a:lnTo>
                  <a:lnTo>
                    <a:pt x="552" y="2730"/>
                  </a:lnTo>
                  <a:lnTo>
                    <a:pt x="558" y="2736"/>
                  </a:lnTo>
                  <a:lnTo>
                    <a:pt x="558" y="2700"/>
                  </a:lnTo>
                  <a:lnTo>
                    <a:pt x="564" y="2700"/>
                  </a:lnTo>
                  <a:lnTo>
                    <a:pt x="570" y="2706"/>
                  </a:lnTo>
                  <a:lnTo>
                    <a:pt x="582" y="2712"/>
                  </a:lnTo>
                  <a:lnTo>
                    <a:pt x="600" y="2718"/>
                  </a:lnTo>
                  <a:lnTo>
                    <a:pt x="624" y="2742"/>
                  </a:lnTo>
                  <a:lnTo>
                    <a:pt x="618" y="2748"/>
                  </a:lnTo>
                  <a:lnTo>
                    <a:pt x="618" y="2754"/>
                  </a:lnTo>
                  <a:lnTo>
                    <a:pt x="612" y="2760"/>
                  </a:lnTo>
                  <a:lnTo>
                    <a:pt x="630" y="2766"/>
                  </a:lnTo>
                  <a:lnTo>
                    <a:pt x="630" y="2790"/>
                  </a:lnTo>
                  <a:lnTo>
                    <a:pt x="684" y="2790"/>
                  </a:lnTo>
                  <a:lnTo>
                    <a:pt x="696" y="2802"/>
                  </a:lnTo>
                  <a:lnTo>
                    <a:pt x="666" y="2802"/>
                  </a:lnTo>
                  <a:lnTo>
                    <a:pt x="654" y="2814"/>
                  </a:lnTo>
                  <a:lnTo>
                    <a:pt x="630" y="2814"/>
                  </a:lnTo>
                  <a:lnTo>
                    <a:pt x="618" y="2832"/>
                  </a:lnTo>
                  <a:lnTo>
                    <a:pt x="648" y="2832"/>
                  </a:lnTo>
                  <a:lnTo>
                    <a:pt x="636" y="2850"/>
                  </a:lnTo>
                  <a:lnTo>
                    <a:pt x="666" y="2844"/>
                  </a:lnTo>
                  <a:lnTo>
                    <a:pt x="666" y="2826"/>
                  </a:lnTo>
                  <a:lnTo>
                    <a:pt x="690" y="2838"/>
                  </a:lnTo>
                  <a:lnTo>
                    <a:pt x="696" y="2826"/>
                  </a:lnTo>
                  <a:lnTo>
                    <a:pt x="702" y="2820"/>
                  </a:lnTo>
                  <a:lnTo>
                    <a:pt x="714" y="2814"/>
                  </a:lnTo>
                  <a:lnTo>
                    <a:pt x="720" y="2808"/>
                  </a:lnTo>
                  <a:lnTo>
                    <a:pt x="732" y="2808"/>
                  </a:lnTo>
                  <a:lnTo>
                    <a:pt x="732" y="2820"/>
                  </a:lnTo>
                  <a:lnTo>
                    <a:pt x="726" y="2832"/>
                  </a:lnTo>
                  <a:lnTo>
                    <a:pt x="702" y="2856"/>
                  </a:lnTo>
                  <a:lnTo>
                    <a:pt x="696" y="2850"/>
                  </a:lnTo>
                  <a:lnTo>
                    <a:pt x="678" y="2850"/>
                  </a:lnTo>
                  <a:lnTo>
                    <a:pt x="678" y="2868"/>
                  </a:lnTo>
                  <a:lnTo>
                    <a:pt x="642" y="2868"/>
                  </a:lnTo>
                  <a:lnTo>
                    <a:pt x="630" y="2880"/>
                  </a:lnTo>
                  <a:lnTo>
                    <a:pt x="642" y="2886"/>
                  </a:lnTo>
                  <a:lnTo>
                    <a:pt x="648" y="2916"/>
                  </a:lnTo>
                  <a:lnTo>
                    <a:pt x="678" y="2898"/>
                  </a:lnTo>
                  <a:lnTo>
                    <a:pt x="684" y="2910"/>
                  </a:lnTo>
                  <a:lnTo>
                    <a:pt x="684" y="2916"/>
                  </a:lnTo>
                  <a:lnTo>
                    <a:pt x="690" y="2916"/>
                  </a:lnTo>
                  <a:lnTo>
                    <a:pt x="696" y="2910"/>
                  </a:lnTo>
                  <a:lnTo>
                    <a:pt x="702" y="2898"/>
                  </a:lnTo>
                  <a:lnTo>
                    <a:pt x="702" y="2892"/>
                  </a:lnTo>
                  <a:lnTo>
                    <a:pt x="708" y="2880"/>
                  </a:lnTo>
                  <a:lnTo>
                    <a:pt x="714" y="2874"/>
                  </a:lnTo>
                  <a:close/>
                </a:path>
              </a:pathLst>
            </a:custGeom>
            <a:solidFill>
              <a:srgbClr val="0062AE"/>
            </a:solidFill>
            <a:ln w="3175" algn="ctr">
              <a:solidFill>
                <a:srgbClr val="A1ADB8"/>
              </a:solidFill>
              <a:round/>
              <a:headEnd/>
              <a:tailEnd/>
            </a:ln>
            <a:effec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dirty="0">
                <a:solidFill>
                  <a:prstClr val="black"/>
                </a:solidFill>
                <a:cs typeface="Calibri" pitchFamily="34" charset="0"/>
              </a:endParaRPr>
            </a:p>
          </p:txBody>
        </p:sp>
        <p:sp>
          <p:nvSpPr>
            <p:cNvPr id="59" name="Canada" descr="© INSCALE GmbH, 05.05.2010&#10;http://www.presentationload.com/">
              <a:extLst>
                <a:ext uri="{FF2B5EF4-FFF2-40B4-BE49-F238E27FC236}">
                  <a16:creationId xmlns:a16="http://schemas.microsoft.com/office/drawing/2014/main" id="{0042DBBC-7D8E-C86D-ADD2-190953F75652}"/>
                </a:ext>
              </a:extLst>
            </p:cNvPr>
            <p:cNvSpPr>
              <a:spLocks noEditPoints="1"/>
            </p:cNvSpPr>
            <p:nvPr/>
          </p:nvSpPr>
          <p:spPr bwMode="gray">
            <a:xfrm>
              <a:off x="1073593" y="1888069"/>
              <a:ext cx="2243138" cy="1162050"/>
            </a:xfrm>
            <a:custGeom>
              <a:avLst/>
              <a:gdLst>
                <a:gd name="T0" fmla="*/ 2147483647 w 5574"/>
                <a:gd name="T1" fmla="*/ 2147483647 h 2886"/>
                <a:gd name="T2" fmla="*/ 2147483647 w 5574"/>
                <a:gd name="T3" fmla="*/ 2147483647 h 2886"/>
                <a:gd name="T4" fmla="*/ 2147483647 w 5574"/>
                <a:gd name="T5" fmla="*/ 2147483647 h 2886"/>
                <a:gd name="T6" fmla="*/ 2147483647 w 5574"/>
                <a:gd name="T7" fmla="*/ 2147483647 h 2886"/>
                <a:gd name="T8" fmla="*/ 2147483647 w 5574"/>
                <a:gd name="T9" fmla="*/ 2147483647 h 2886"/>
                <a:gd name="T10" fmla="*/ 2147483647 w 5574"/>
                <a:gd name="T11" fmla="*/ 2147483647 h 2886"/>
                <a:gd name="T12" fmla="*/ 2147483647 w 5574"/>
                <a:gd name="T13" fmla="*/ 2147483647 h 2886"/>
                <a:gd name="T14" fmla="*/ 2147483647 w 5574"/>
                <a:gd name="T15" fmla="*/ 2147483647 h 2886"/>
                <a:gd name="T16" fmla="*/ 2147483647 w 5574"/>
                <a:gd name="T17" fmla="*/ 2147483647 h 2886"/>
                <a:gd name="T18" fmla="*/ 2147483647 w 5574"/>
                <a:gd name="T19" fmla="*/ 2147483647 h 2886"/>
                <a:gd name="T20" fmla="*/ 2147483647 w 5574"/>
                <a:gd name="T21" fmla="*/ 2147483647 h 2886"/>
                <a:gd name="T22" fmla="*/ 2147483647 w 5574"/>
                <a:gd name="T23" fmla="*/ 2147483647 h 2886"/>
                <a:gd name="T24" fmla="*/ 2147483647 w 5574"/>
                <a:gd name="T25" fmla="*/ 2147483647 h 2886"/>
                <a:gd name="T26" fmla="*/ 2147483647 w 5574"/>
                <a:gd name="T27" fmla="*/ 2147483647 h 2886"/>
                <a:gd name="T28" fmla="*/ 2147483647 w 5574"/>
                <a:gd name="T29" fmla="*/ 2147483647 h 2886"/>
                <a:gd name="T30" fmla="*/ 2147483647 w 5574"/>
                <a:gd name="T31" fmla="*/ 2147483647 h 2886"/>
                <a:gd name="T32" fmla="*/ 2147483647 w 5574"/>
                <a:gd name="T33" fmla="*/ 2147483647 h 2886"/>
                <a:gd name="T34" fmla="*/ 2147483647 w 5574"/>
                <a:gd name="T35" fmla="*/ 2147483647 h 2886"/>
                <a:gd name="T36" fmla="*/ 2147483647 w 5574"/>
                <a:gd name="T37" fmla="*/ 2147483647 h 2886"/>
                <a:gd name="T38" fmla="*/ 2147483647 w 5574"/>
                <a:gd name="T39" fmla="*/ 2147483647 h 2886"/>
                <a:gd name="T40" fmla="*/ 2147483647 w 5574"/>
                <a:gd name="T41" fmla="*/ 2147483647 h 2886"/>
                <a:gd name="T42" fmla="*/ 2147483647 w 5574"/>
                <a:gd name="T43" fmla="*/ 2147483647 h 2886"/>
                <a:gd name="T44" fmla="*/ 2147483647 w 5574"/>
                <a:gd name="T45" fmla="*/ 2147483647 h 2886"/>
                <a:gd name="T46" fmla="*/ 2147483647 w 5574"/>
                <a:gd name="T47" fmla="*/ 2147483647 h 2886"/>
                <a:gd name="T48" fmla="*/ 2147483647 w 5574"/>
                <a:gd name="T49" fmla="*/ 2147483647 h 2886"/>
                <a:gd name="T50" fmla="*/ 2147483647 w 5574"/>
                <a:gd name="T51" fmla="*/ 2147483647 h 2886"/>
                <a:gd name="T52" fmla="*/ 2147483647 w 5574"/>
                <a:gd name="T53" fmla="*/ 2147483647 h 2886"/>
                <a:gd name="T54" fmla="*/ 2147483647 w 5574"/>
                <a:gd name="T55" fmla="*/ 2147483647 h 2886"/>
                <a:gd name="T56" fmla="*/ 2147483647 w 5574"/>
                <a:gd name="T57" fmla="*/ 2147483647 h 2886"/>
                <a:gd name="T58" fmla="*/ 2147483647 w 5574"/>
                <a:gd name="T59" fmla="*/ 2147483647 h 2886"/>
                <a:gd name="T60" fmla="*/ 2147483647 w 5574"/>
                <a:gd name="T61" fmla="*/ 2147483647 h 2886"/>
                <a:gd name="T62" fmla="*/ 2147483647 w 5574"/>
                <a:gd name="T63" fmla="*/ 2147483647 h 2886"/>
                <a:gd name="T64" fmla="*/ 2147483647 w 5574"/>
                <a:gd name="T65" fmla="*/ 2147483647 h 2886"/>
                <a:gd name="T66" fmla="*/ 2147483647 w 5574"/>
                <a:gd name="T67" fmla="*/ 2147483647 h 2886"/>
                <a:gd name="T68" fmla="*/ 2147483647 w 5574"/>
                <a:gd name="T69" fmla="*/ 2147483647 h 2886"/>
                <a:gd name="T70" fmla="*/ 2147483647 w 5574"/>
                <a:gd name="T71" fmla="*/ 2147483647 h 2886"/>
                <a:gd name="T72" fmla="*/ 2147483647 w 5574"/>
                <a:gd name="T73" fmla="*/ 2147483647 h 2886"/>
                <a:gd name="T74" fmla="*/ 2147483647 w 5574"/>
                <a:gd name="T75" fmla="*/ 2147483647 h 2886"/>
                <a:gd name="T76" fmla="*/ 2147483647 w 5574"/>
                <a:gd name="T77" fmla="*/ 2147483647 h 2886"/>
                <a:gd name="T78" fmla="*/ 2147483647 w 5574"/>
                <a:gd name="T79" fmla="*/ 2147483647 h 2886"/>
                <a:gd name="T80" fmla="*/ 2147483647 w 5574"/>
                <a:gd name="T81" fmla="*/ 2147483647 h 2886"/>
                <a:gd name="T82" fmla="*/ 2147483647 w 5574"/>
                <a:gd name="T83" fmla="*/ 2147483647 h 2886"/>
                <a:gd name="T84" fmla="*/ 2147483647 w 5574"/>
                <a:gd name="T85" fmla="*/ 2147483647 h 2886"/>
                <a:gd name="T86" fmla="*/ 2147483647 w 5574"/>
                <a:gd name="T87" fmla="*/ 2147483647 h 2886"/>
                <a:gd name="T88" fmla="*/ 2147483647 w 5574"/>
                <a:gd name="T89" fmla="*/ 2147483647 h 2886"/>
                <a:gd name="T90" fmla="*/ 2147483647 w 5574"/>
                <a:gd name="T91" fmla="*/ 2147483647 h 2886"/>
                <a:gd name="T92" fmla="*/ 2147483647 w 5574"/>
                <a:gd name="T93" fmla="*/ 2147483647 h 2886"/>
                <a:gd name="T94" fmla="*/ 2147483647 w 5574"/>
                <a:gd name="T95" fmla="*/ 2147483647 h 2886"/>
                <a:gd name="T96" fmla="*/ 2147483647 w 5574"/>
                <a:gd name="T97" fmla="*/ 2147483647 h 2886"/>
                <a:gd name="T98" fmla="*/ 2147483647 w 5574"/>
                <a:gd name="T99" fmla="*/ 2147483647 h 2886"/>
                <a:gd name="T100" fmla="*/ 2147483647 w 5574"/>
                <a:gd name="T101" fmla="*/ 2147483647 h 2886"/>
                <a:gd name="T102" fmla="*/ 2147483647 w 5574"/>
                <a:gd name="T103" fmla="*/ 2147483647 h 2886"/>
                <a:gd name="T104" fmla="*/ 2147483647 w 5574"/>
                <a:gd name="T105" fmla="*/ 2147483647 h 2886"/>
                <a:gd name="T106" fmla="*/ 2147483647 w 5574"/>
                <a:gd name="T107" fmla="*/ 2147483647 h 2886"/>
                <a:gd name="T108" fmla="*/ 2147483647 w 5574"/>
                <a:gd name="T109" fmla="*/ 2147483647 h 2886"/>
                <a:gd name="T110" fmla="*/ 2147483647 w 5574"/>
                <a:gd name="T111" fmla="*/ 2147483647 h 2886"/>
                <a:gd name="T112" fmla="*/ 2147483647 w 5574"/>
                <a:gd name="T113" fmla="*/ 2147483647 h 2886"/>
                <a:gd name="T114" fmla="*/ 2147483647 w 5574"/>
                <a:gd name="T115" fmla="*/ 2147483647 h 2886"/>
                <a:gd name="T116" fmla="*/ 2147483647 w 5574"/>
                <a:gd name="T117" fmla="*/ 2147483647 h 2886"/>
                <a:gd name="T118" fmla="*/ 2147483647 w 5574"/>
                <a:gd name="T119" fmla="*/ 2147483647 h 2886"/>
                <a:gd name="T120" fmla="*/ 2147483647 w 5574"/>
                <a:gd name="T121" fmla="*/ 2147483647 h 2886"/>
                <a:gd name="T122" fmla="*/ 2147483647 w 5574"/>
                <a:gd name="T123" fmla="*/ 2147483647 h 2886"/>
                <a:gd name="T124" fmla="*/ 2147483647 w 5574"/>
                <a:gd name="T125" fmla="*/ 2147483647 h 288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5574"/>
                <a:gd name="T190" fmla="*/ 0 h 2886"/>
                <a:gd name="T191" fmla="*/ 5574 w 5574"/>
                <a:gd name="T192" fmla="*/ 2886 h 288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5574" h="2886">
                  <a:moveTo>
                    <a:pt x="3114" y="252"/>
                  </a:moveTo>
                  <a:lnTo>
                    <a:pt x="3138" y="252"/>
                  </a:lnTo>
                  <a:lnTo>
                    <a:pt x="3150" y="258"/>
                  </a:lnTo>
                  <a:lnTo>
                    <a:pt x="3168" y="258"/>
                  </a:lnTo>
                  <a:lnTo>
                    <a:pt x="3174" y="252"/>
                  </a:lnTo>
                  <a:lnTo>
                    <a:pt x="3174" y="246"/>
                  </a:lnTo>
                  <a:lnTo>
                    <a:pt x="3168" y="234"/>
                  </a:lnTo>
                  <a:lnTo>
                    <a:pt x="3156" y="228"/>
                  </a:lnTo>
                  <a:lnTo>
                    <a:pt x="3108" y="228"/>
                  </a:lnTo>
                  <a:lnTo>
                    <a:pt x="3066" y="234"/>
                  </a:lnTo>
                  <a:lnTo>
                    <a:pt x="3036" y="246"/>
                  </a:lnTo>
                  <a:lnTo>
                    <a:pt x="3018" y="246"/>
                  </a:lnTo>
                  <a:lnTo>
                    <a:pt x="3060" y="246"/>
                  </a:lnTo>
                  <a:lnTo>
                    <a:pt x="3096" y="252"/>
                  </a:lnTo>
                  <a:lnTo>
                    <a:pt x="3114" y="252"/>
                  </a:lnTo>
                  <a:close/>
                  <a:moveTo>
                    <a:pt x="2988" y="318"/>
                  </a:moveTo>
                  <a:lnTo>
                    <a:pt x="3036" y="318"/>
                  </a:lnTo>
                  <a:lnTo>
                    <a:pt x="3048" y="312"/>
                  </a:lnTo>
                  <a:lnTo>
                    <a:pt x="3060" y="312"/>
                  </a:lnTo>
                  <a:lnTo>
                    <a:pt x="3072" y="300"/>
                  </a:lnTo>
                  <a:lnTo>
                    <a:pt x="3072" y="294"/>
                  </a:lnTo>
                  <a:lnTo>
                    <a:pt x="3066" y="282"/>
                  </a:lnTo>
                  <a:lnTo>
                    <a:pt x="3138" y="270"/>
                  </a:lnTo>
                  <a:lnTo>
                    <a:pt x="3120" y="264"/>
                  </a:lnTo>
                  <a:lnTo>
                    <a:pt x="3054" y="264"/>
                  </a:lnTo>
                  <a:lnTo>
                    <a:pt x="3042" y="276"/>
                  </a:lnTo>
                  <a:lnTo>
                    <a:pt x="3030" y="276"/>
                  </a:lnTo>
                  <a:lnTo>
                    <a:pt x="2994" y="270"/>
                  </a:lnTo>
                  <a:lnTo>
                    <a:pt x="2958" y="270"/>
                  </a:lnTo>
                  <a:lnTo>
                    <a:pt x="2940" y="282"/>
                  </a:lnTo>
                  <a:lnTo>
                    <a:pt x="2940" y="294"/>
                  </a:lnTo>
                  <a:lnTo>
                    <a:pt x="2946" y="300"/>
                  </a:lnTo>
                  <a:lnTo>
                    <a:pt x="2970" y="312"/>
                  </a:lnTo>
                  <a:lnTo>
                    <a:pt x="2976" y="318"/>
                  </a:lnTo>
                  <a:lnTo>
                    <a:pt x="2988" y="318"/>
                  </a:lnTo>
                  <a:close/>
                  <a:moveTo>
                    <a:pt x="2682" y="384"/>
                  </a:moveTo>
                  <a:lnTo>
                    <a:pt x="2628" y="408"/>
                  </a:lnTo>
                  <a:lnTo>
                    <a:pt x="2634" y="408"/>
                  </a:lnTo>
                  <a:lnTo>
                    <a:pt x="2646" y="414"/>
                  </a:lnTo>
                  <a:lnTo>
                    <a:pt x="2652" y="414"/>
                  </a:lnTo>
                  <a:lnTo>
                    <a:pt x="2658" y="420"/>
                  </a:lnTo>
                  <a:lnTo>
                    <a:pt x="2658" y="426"/>
                  </a:lnTo>
                  <a:lnTo>
                    <a:pt x="2622" y="426"/>
                  </a:lnTo>
                  <a:lnTo>
                    <a:pt x="2586" y="432"/>
                  </a:lnTo>
                  <a:lnTo>
                    <a:pt x="2556" y="438"/>
                  </a:lnTo>
                  <a:lnTo>
                    <a:pt x="2544" y="438"/>
                  </a:lnTo>
                  <a:lnTo>
                    <a:pt x="2520" y="456"/>
                  </a:lnTo>
                  <a:lnTo>
                    <a:pt x="2580" y="450"/>
                  </a:lnTo>
                  <a:lnTo>
                    <a:pt x="2586" y="450"/>
                  </a:lnTo>
                  <a:lnTo>
                    <a:pt x="2592" y="456"/>
                  </a:lnTo>
                  <a:lnTo>
                    <a:pt x="2610" y="456"/>
                  </a:lnTo>
                  <a:lnTo>
                    <a:pt x="2628" y="462"/>
                  </a:lnTo>
                  <a:lnTo>
                    <a:pt x="2658" y="462"/>
                  </a:lnTo>
                  <a:lnTo>
                    <a:pt x="2694" y="450"/>
                  </a:lnTo>
                  <a:lnTo>
                    <a:pt x="2730" y="444"/>
                  </a:lnTo>
                  <a:lnTo>
                    <a:pt x="2742" y="438"/>
                  </a:lnTo>
                  <a:lnTo>
                    <a:pt x="2742" y="450"/>
                  </a:lnTo>
                  <a:lnTo>
                    <a:pt x="2760" y="450"/>
                  </a:lnTo>
                  <a:lnTo>
                    <a:pt x="2796" y="444"/>
                  </a:lnTo>
                  <a:lnTo>
                    <a:pt x="2856" y="444"/>
                  </a:lnTo>
                  <a:lnTo>
                    <a:pt x="2850" y="444"/>
                  </a:lnTo>
                  <a:lnTo>
                    <a:pt x="2844" y="450"/>
                  </a:lnTo>
                  <a:lnTo>
                    <a:pt x="2832" y="450"/>
                  </a:lnTo>
                  <a:lnTo>
                    <a:pt x="2790" y="456"/>
                  </a:lnTo>
                  <a:lnTo>
                    <a:pt x="2730" y="468"/>
                  </a:lnTo>
                  <a:lnTo>
                    <a:pt x="2706" y="468"/>
                  </a:lnTo>
                  <a:lnTo>
                    <a:pt x="2688" y="474"/>
                  </a:lnTo>
                  <a:lnTo>
                    <a:pt x="2670" y="474"/>
                  </a:lnTo>
                  <a:lnTo>
                    <a:pt x="2652" y="480"/>
                  </a:lnTo>
                  <a:lnTo>
                    <a:pt x="2646" y="486"/>
                  </a:lnTo>
                  <a:lnTo>
                    <a:pt x="2640" y="486"/>
                  </a:lnTo>
                  <a:lnTo>
                    <a:pt x="2658" y="486"/>
                  </a:lnTo>
                  <a:lnTo>
                    <a:pt x="2694" y="492"/>
                  </a:lnTo>
                  <a:lnTo>
                    <a:pt x="2760" y="498"/>
                  </a:lnTo>
                  <a:lnTo>
                    <a:pt x="2808" y="492"/>
                  </a:lnTo>
                  <a:lnTo>
                    <a:pt x="2850" y="480"/>
                  </a:lnTo>
                  <a:lnTo>
                    <a:pt x="2874" y="474"/>
                  </a:lnTo>
                  <a:lnTo>
                    <a:pt x="2886" y="468"/>
                  </a:lnTo>
                  <a:lnTo>
                    <a:pt x="2958" y="450"/>
                  </a:lnTo>
                  <a:lnTo>
                    <a:pt x="3000" y="450"/>
                  </a:lnTo>
                  <a:lnTo>
                    <a:pt x="3054" y="444"/>
                  </a:lnTo>
                  <a:lnTo>
                    <a:pt x="3096" y="438"/>
                  </a:lnTo>
                  <a:lnTo>
                    <a:pt x="3120" y="432"/>
                  </a:lnTo>
                  <a:lnTo>
                    <a:pt x="3138" y="420"/>
                  </a:lnTo>
                  <a:lnTo>
                    <a:pt x="3156" y="414"/>
                  </a:lnTo>
                  <a:lnTo>
                    <a:pt x="3168" y="408"/>
                  </a:lnTo>
                  <a:lnTo>
                    <a:pt x="3168" y="396"/>
                  </a:lnTo>
                  <a:lnTo>
                    <a:pt x="3156" y="384"/>
                  </a:lnTo>
                  <a:lnTo>
                    <a:pt x="3144" y="378"/>
                  </a:lnTo>
                  <a:lnTo>
                    <a:pt x="3120" y="378"/>
                  </a:lnTo>
                  <a:lnTo>
                    <a:pt x="3114" y="384"/>
                  </a:lnTo>
                  <a:lnTo>
                    <a:pt x="3108" y="384"/>
                  </a:lnTo>
                  <a:lnTo>
                    <a:pt x="3108" y="396"/>
                  </a:lnTo>
                  <a:lnTo>
                    <a:pt x="3072" y="396"/>
                  </a:lnTo>
                  <a:lnTo>
                    <a:pt x="3078" y="390"/>
                  </a:lnTo>
                  <a:lnTo>
                    <a:pt x="3078" y="378"/>
                  </a:lnTo>
                  <a:lnTo>
                    <a:pt x="3102" y="354"/>
                  </a:lnTo>
                  <a:lnTo>
                    <a:pt x="3102" y="342"/>
                  </a:lnTo>
                  <a:lnTo>
                    <a:pt x="3096" y="342"/>
                  </a:lnTo>
                  <a:lnTo>
                    <a:pt x="3054" y="348"/>
                  </a:lnTo>
                  <a:lnTo>
                    <a:pt x="2988" y="372"/>
                  </a:lnTo>
                  <a:lnTo>
                    <a:pt x="2976" y="378"/>
                  </a:lnTo>
                  <a:lnTo>
                    <a:pt x="3024" y="378"/>
                  </a:lnTo>
                  <a:lnTo>
                    <a:pt x="3018" y="408"/>
                  </a:lnTo>
                  <a:lnTo>
                    <a:pt x="2898" y="420"/>
                  </a:lnTo>
                  <a:lnTo>
                    <a:pt x="2898" y="414"/>
                  </a:lnTo>
                  <a:lnTo>
                    <a:pt x="2892" y="408"/>
                  </a:lnTo>
                  <a:lnTo>
                    <a:pt x="2892" y="372"/>
                  </a:lnTo>
                  <a:lnTo>
                    <a:pt x="2886" y="366"/>
                  </a:lnTo>
                  <a:lnTo>
                    <a:pt x="2874" y="366"/>
                  </a:lnTo>
                  <a:lnTo>
                    <a:pt x="2856" y="360"/>
                  </a:lnTo>
                  <a:lnTo>
                    <a:pt x="2814" y="360"/>
                  </a:lnTo>
                  <a:lnTo>
                    <a:pt x="2682" y="384"/>
                  </a:lnTo>
                  <a:close/>
                  <a:moveTo>
                    <a:pt x="2832" y="342"/>
                  </a:moveTo>
                  <a:lnTo>
                    <a:pt x="2844" y="330"/>
                  </a:lnTo>
                  <a:lnTo>
                    <a:pt x="2844" y="318"/>
                  </a:lnTo>
                  <a:lnTo>
                    <a:pt x="2838" y="312"/>
                  </a:lnTo>
                  <a:lnTo>
                    <a:pt x="2814" y="312"/>
                  </a:lnTo>
                  <a:lnTo>
                    <a:pt x="2802" y="318"/>
                  </a:lnTo>
                  <a:lnTo>
                    <a:pt x="2796" y="324"/>
                  </a:lnTo>
                  <a:lnTo>
                    <a:pt x="2796" y="330"/>
                  </a:lnTo>
                  <a:lnTo>
                    <a:pt x="2802" y="336"/>
                  </a:lnTo>
                  <a:lnTo>
                    <a:pt x="2814" y="336"/>
                  </a:lnTo>
                  <a:lnTo>
                    <a:pt x="2820" y="342"/>
                  </a:lnTo>
                  <a:lnTo>
                    <a:pt x="2832" y="342"/>
                  </a:lnTo>
                  <a:close/>
                  <a:moveTo>
                    <a:pt x="3012" y="564"/>
                  </a:moveTo>
                  <a:lnTo>
                    <a:pt x="2988" y="540"/>
                  </a:lnTo>
                  <a:lnTo>
                    <a:pt x="2958" y="540"/>
                  </a:lnTo>
                  <a:lnTo>
                    <a:pt x="2952" y="534"/>
                  </a:lnTo>
                  <a:lnTo>
                    <a:pt x="2946" y="534"/>
                  </a:lnTo>
                  <a:lnTo>
                    <a:pt x="2934" y="528"/>
                  </a:lnTo>
                  <a:lnTo>
                    <a:pt x="2916" y="528"/>
                  </a:lnTo>
                  <a:lnTo>
                    <a:pt x="2898" y="534"/>
                  </a:lnTo>
                  <a:lnTo>
                    <a:pt x="2892" y="540"/>
                  </a:lnTo>
                  <a:lnTo>
                    <a:pt x="2892" y="552"/>
                  </a:lnTo>
                  <a:lnTo>
                    <a:pt x="2928" y="570"/>
                  </a:lnTo>
                  <a:lnTo>
                    <a:pt x="2934" y="576"/>
                  </a:lnTo>
                  <a:lnTo>
                    <a:pt x="2946" y="582"/>
                  </a:lnTo>
                  <a:lnTo>
                    <a:pt x="3012" y="564"/>
                  </a:lnTo>
                  <a:close/>
                  <a:moveTo>
                    <a:pt x="2460" y="414"/>
                  </a:moveTo>
                  <a:lnTo>
                    <a:pt x="2442" y="420"/>
                  </a:lnTo>
                  <a:lnTo>
                    <a:pt x="2430" y="426"/>
                  </a:lnTo>
                  <a:lnTo>
                    <a:pt x="2430" y="438"/>
                  </a:lnTo>
                  <a:lnTo>
                    <a:pt x="2442" y="438"/>
                  </a:lnTo>
                  <a:lnTo>
                    <a:pt x="2472" y="432"/>
                  </a:lnTo>
                  <a:lnTo>
                    <a:pt x="2490" y="426"/>
                  </a:lnTo>
                  <a:lnTo>
                    <a:pt x="2502" y="420"/>
                  </a:lnTo>
                  <a:lnTo>
                    <a:pt x="2502" y="414"/>
                  </a:lnTo>
                  <a:lnTo>
                    <a:pt x="2496" y="408"/>
                  </a:lnTo>
                  <a:lnTo>
                    <a:pt x="2484" y="408"/>
                  </a:lnTo>
                  <a:lnTo>
                    <a:pt x="2460" y="414"/>
                  </a:lnTo>
                  <a:close/>
                  <a:moveTo>
                    <a:pt x="2970" y="858"/>
                  </a:moveTo>
                  <a:lnTo>
                    <a:pt x="2988" y="858"/>
                  </a:lnTo>
                  <a:lnTo>
                    <a:pt x="3006" y="864"/>
                  </a:lnTo>
                  <a:lnTo>
                    <a:pt x="3018" y="870"/>
                  </a:lnTo>
                  <a:lnTo>
                    <a:pt x="3036" y="876"/>
                  </a:lnTo>
                  <a:lnTo>
                    <a:pt x="3060" y="882"/>
                  </a:lnTo>
                  <a:lnTo>
                    <a:pt x="3096" y="882"/>
                  </a:lnTo>
                  <a:lnTo>
                    <a:pt x="3126" y="876"/>
                  </a:lnTo>
                  <a:lnTo>
                    <a:pt x="3138" y="876"/>
                  </a:lnTo>
                  <a:lnTo>
                    <a:pt x="3120" y="810"/>
                  </a:lnTo>
                  <a:lnTo>
                    <a:pt x="3018" y="792"/>
                  </a:lnTo>
                  <a:lnTo>
                    <a:pt x="2988" y="828"/>
                  </a:lnTo>
                  <a:lnTo>
                    <a:pt x="2958" y="828"/>
                  </a:lnTo>
                  <a:lnTo>
                    <a:pt x="2952" y="834"/>
                  </a:lnTo>
                  <a:lnTo>
                    <a:pt x="2952" y="846"/>
                  </a:lnTo>
                  <a:lnTo>
                    <a:pt x="2958" y="852"/>
                  </a:lnTo>
                  <a:lnTo>
                    <a:pt x="2970" y="858"/>
                  </a:lnTo>
                  <a:close/>
                  <a:moveTo>
                    <a:pt x="168" y="2034"/>
                  </a:moveTo>
                  <a:lnTo>
                    <a:pt x="168" y="2040"/>
                  </a:lnTo>
                  <a:lnTo>
                    <a:pt x="174" y="2046"/>
                  </a:lnTo>
                  <a:lnTo>
                    <a:pt x="192" y="2046"/>
                  </a:lnTo>
                  <a:lnTo>
                    <a:pt x="186" y="2070"/>
                  </a:lnTo>
                  <a:lnTo>
                    <a:pt x="216" y="2052"/>
                  </a:lnTo>
                  <a:lnTo>
                    <a:pt x="216" y="2028"/>
                  </a:lnTo>
                  <a:lnTo>
                    <a:pt x="174" y="2028"/>
                  </a:lnTo>
                  <a:lnTo>
                    <a:pt x="168" y="2034"/>
                  </a:lnTo>
                  <a:close/>
                  <a:moveTo>
                    <a:pt x="252" y="2298"/>
                  </a:moveTo>
                  <a:lnTo>
                    <a:pt x="252" y="2292"/>
                  </a:lnTo>
                  <a:lnTo>
                    <a:pt x="246" y="2286"/>
                  </a:lnTo>
                  <a:lnTo>
                    <a:pt x="246" y="2268"/>
                  </a:lnTo>
                  <a:lnTo>
                    <a:pt x="252" y="2256"/>
                  </a:lnTo>
                  <a:lnTo>
                    <a:pt x="252" y="2238"/>
                  </a:lnTo>
                  <a:lnTo>
                    <a:pt x="246" y="2226"/>
                  </a:lnTo>
                  <a:lnTo>
                    <a:pt x="228" y="2226"/>
                  </a:lnTo>
                  <a:lnTo>
                    <a:pt x="216" y="2220"/>
                  </a:lnTo>
                  <a:lnTo>
                    <a:pt x="204" y="2220"/>
                  </a:lnTo>
                  <a:lnTo>
                    <a:pt x="192" y="2214"/>
                  </a:lnTo>
                  <a:lnTo>
                    <a:pt x="186" y="2208"/>
                  </a:lnTo>
                  <a:lnTo>
                    <a:pt x="174" y="2202"/>
                  </a:lnTo>
                  <a:lnTo>
                    <a:pt x="150" y="2178"/>
                  </a:lnTo>
                  <a:lnTo>
                    <a:pt x="138" y="2172"/>
                  </a:lnTo>
                  <a:lnTo>
                    <a:pt x="126" y="2172"/>
                  </a:lnTo>
                  <a:lnTo>
                    <a:pt x="102" y="2184"/>
                  </a:lnTo>
                  <a:lnTo>
                    <a:pt x="96" y="2196"/>
                  </a:lnTo>
                  <a:lnTo>
                    <a:pt x="96" y="2202"/>
                  </a:lnTo>
                  <a:lnTo>
                    <a:pt x="108" y="2208"/>
                  </a:lnTo>
                  <a:lnTo>
                    <a:pt x="114" y="2214"/>
                  </a:lnTo>
                  <a:lnTo>
                    <a:pt x="120" y="2214"/>
                  </a:lnTo>
                  <a:lnTo>
                    <a:pt x="132" y="2202"/>
                  </a:lnTo>
                  <a:lnTo>
                    <a:pt x="144" y="2208"/>
                  </a:lnTo>
                  <a:lnTo>
                    <a:pt x="132" y="2220"/>
                  </a:lnTo>
                  <a:lnTo>
                    <a:pt x="120" y="2220"/>
                  </a:lnTo>
                  <a:lnTo>
                    <a:pt x="114" y="2226"/>
                  </a:lnTo>
                  <a:lnTo>
                    <a:pt x="102" y="2232"/>
                  </a:lnTo>
                  <a:lnTo>
                    <a:pt x="102" y="2244"/>
                  </a:lnTo>
                  <a:lnTo>
                    <a:pt x="108" y="2250"/>
                  </a:lnTo>
                  <a:lnTo>
                    <a:pt x="126" y="2250"/>
                  </a:lnTo>
                  <a:lnTo>
                    <a:pt x="138" y="2244"/>
                  </a:lnTo>
                  <a:lnTo>
                    <a:pt x="132" y="2262"/>
                  </a:lnTo>
                  <a:lnTo>
                    <a:pt x="150" y="2262"/>
                  </a:lnTo>
                  <a:lnTo>
                    <a:pt x="132" y="2280"/>
                  </a:lnTo>
                  <a:lnTo>
                    <a:pt x="168" y="2274"/>
                  </a:lnTo>
                  <a:lnTo>
                    <a:pt x="156" y="2280"/>
                  </a:lnTo>
                  <a:lnTo>
                    <a:pt x="144" y="2292"/>
                  </a:lnTo>
                  <a:lnTo>
                    <a:pt x="138" y="2292"/>
                  </a:lnTo>
                  <a:lnTo>
                    <a:pt x="138" y="2298"/>
                  </a:lnTo>
                  <a:lnTo>
                    <a:pt x="150" y="2298"/>
                  </a:lnTo>
                  <a:lnTo>
                    <a:pt x="162" y="2286"/>
                  </a:lnTo>
                  <a:lnTo>
                    <a:pt x="168" y="2286"/>
                  </a:lnTo>
                  <a:lnTo>
                    <a:pt x="174" y="2292"/>
                  </a:lnTo>
                  <a:lnTo>
                    <a:pt x="174" y="2304"/>
                  </a:lnTo>
                  <a:lnTo>
                    <a:pt x="162" y="2316"/>
                  </a:lnTo>
                  <a:lnTo>
                    <a:pt x="162" y="2328"/>
                  </a:lnTo>
                  <a:lnTo>
                    <a:pt x="210" y="2328"/>
                  </a:lnTo>
                  <a:lnTo>
                    <a:pt x="228" y="2316"/>
                  </a:lnTo>
                  <a:lnTo>
                    <a:pt x="210" y="2340"/>
                  </a:lnTo>
                  <a:lnTo>
                    <a:pt x="192" y="2340"/>
                  </a:lnTo>
                  <a:lnTo>
                    <a:pt x="186" y="2346"/>
                  </a:lnTo>
                  <a:lnTo>
                    <a:pt x="186" y="2352"/>
                  </a:lnTo>
                  <a:lnTo>
                    <a:pt x="210" y="2364"/>
                  </a:lnTo>
                  <a:lnTo>
                    <a:pt x="216" y="2364"/>
                  </a:lnTo>
                  <a:lnTo>
                    <a:pt x="228" y="2370"/>
                  </a:lnTo>
                  <a:lnTo>
                    <a:pt x="234" y="2376"/>
                  </a:lnTo>
                  <a:lnTo>
                    <a:pt x="246" y="2376"/>
                  </a:lnTo>
                  <a:lnTo>
                    <a:pt x="258" y="2382"/>
                  </a:lnTo>
                  <a:lnTo>
                    <a:pt x="270" y="2376"/>
                  </a:lnTo>
                  <a:lnTo>
                    <a:pt x="288" y="2358"/>
                  </a:lnTo>
                  <a:lnTo>
                    <a:pt x="294" y="2346"/>
                  </a:lnTo>
                  <a:lnTo>
                    <a:pt x="294" y="2340"/>
                  </a:lnTo>
                  <a:lnTo>
                    <a:pt x="288" y="2334"/>
                  </a:lnTo>
                  <a:lnTo>
                    <a:pt x="282" y="2322"/>
                  </a:lnTo>
                  <a:lnTo>
                    <a:pt x="270" y="2316"/>
                  </a:lnTo>
                  <a:lnTo>
                    <a:pt x="264" y="2304"/>
                  </a:lnTo>
                  <a:lnTo>
                    <a:pt x="252" y="2298"/>
                  </a:lnTo>
                  <a:close/>
                  <a:moveTo>
                    <a:pt x="2304" y="372"/>
                  </a:moveTo>
                  <a:lnTo>
                    <a:pt x="2316" y="372"/>
                  </a:lnTo>
                  <a:lnTo>
                    <a:pt x="2328" y="366"/>
                  </a:lnTo>
                  <a:lnTo>
                    <a:pt x="2376" y="366"/>
                  </a:lnTo>
                  <a:lnTo>
                    <a:pt x="2388" y="378"/>
                  </a:lnTo>
                  <a:lnTo>
                    <a:pt x="2388" y="390"/>
                  </a:lnTo>
                  <a:lnTo>
                    <a:pt x="2424" y="390"/>
                  </a:lnTo>
                  <a:lnTo>
                    <a:pt x="2442" y="384"/>
                  </a:lnTo>
                  <a:lnTo>
                    <a:pt x="2454" y="384"/>
                  </a:lnTo>
                  <a:lnTo>
                    <a:pt x="2466" y="390"/>
                  </a:lnTo>
                  <a:lnTo>
                    <a:pt x="2472" y="396"/>
                  </a:lnTo>
                  <a:lnTo>
                    <a:pt x="2490" y="396"/>
                  </a:lnTo>
                  <a:lnTo>
                    <a:pt x="2514" y="384"/>
                  </a:lnTo>
                  <a:lnTo>
                    <a:pt x="2520" y="372"/>
                  </a:lnTo>
                  <a:lnTo>
                    <a:pt x="2520" y="354"/>
                  </a:lnTo>
                  <a:lnTo>
                    <a:pt x="2550" y="354"/>
                  </a:lnTo>
                  <a:lnTo>
                    <a:pt x="2616" y="336"/>
                  </a:lnTo>
                  <a:lnTo>
                    <a:pt x="2580" y="366"/>
                  </a:lnTo>
                  <a:lnTo>
                    <a:pt x="2634" y="378"/>
                  </a:lnTo>
                  <a:lnTo>
                    <a:pt x="2688" y="354"/>
                  </a:lnTo>
                  <a:lnTo>
                    <a:pt x="2784" y="312"/>
                  </a:lnTo>
                  <a:lnTo>
                    <a:pt x="2778" y="312"/>
                  </a:lnTo>
                  <a:lnTo>
                    <a:pt x="2772" y="306"/>
                  </a:lnTo>
                  <a:lnTo>
                    <a:pt x="2754" y="300"/>
                  </a:lnTo>
                  <a:lnTo>
                    <a:pt x="2736" y="300"/>
                  </a:lnTo>
                  <a:lnTo>
                    <a:pt x="2724" y="294"/>
                  </a:lnTo>
                  <a:lnTo>
                    <a:pt x="2706" y="288"/>
                  </a:lnTo>
                  <a:lnTo>
                    <a:pt x="2676" y="288"/>
                  </a:lnTo>
                  <a:lnTo>
                    <a:pt x="2646" y="282"/>
                  </a:lnTo>
                  <a:lnTo>
                    <a:pt x="2604" y="282"/>
                  </a:lnTo>
                  <a:lnTo>
                    <a:pt x="2526" y="294"/>
                  </a:lnTo>
                  <a:lnTo>
                    <a:pt x="2526" y="318"/>
                  </a:lnTo>
                  <a:lnTo>
                    <a:pt x="2406" y="324"/>
                  </a:lnTo>
                  <a:lnTo>
                    <a:pt x="2400" y="324"/>
                  </a:lnTo>
                  <a:lnTo>
                    <a:pt x="2394" y="318"/>
                  </a:lnTo>
                  <a:lnTo>
                    <a:pt x="2334" y="318"/>
                  </a:lnTo>
                  <a:lnTo>
                    <a:pt x="2322" y="324"/>
                  </a:lnTo>
                  <a:lnTo>
                    <a:pt x="2310" y="324"/>
                  </a:lnTo>
                  <a:lnTo>
                    <a:pt x="2304" y="330"/>
                  </a:lnTo>
                  <a:lnTo>
                    <a:pt x="2304" y="372"/>
                  </a:lnTo>
                  <a:close/>
                  <a:moveTo>
                    <a:pt x="150" y="1980"/>
                  </a:moveTo>
                  <a:lnTo>
                    <a:pt x="162" y="2004"/>
                  </a:lnTo>
                  <a:lnTo>
                    <a:pt x="174" y="2010"/>
                  </a:lnTo>
                  <a:lnTo>
                    <a:pt x="186" y="1980"/>
                  </a:lnTo>
                  <a:lnTo>
                    <a:pt x="180" y="1974"/>
                  </a:lnTo>
                  <a:lnTo>
                    <a:pt x="174" y="1974"/>
                  </a:lnTo>
                  <a:lnTo>
                    <a:pt x="162" y="1968"/>
                  </a:lnTo>
                  <a:lnTo>
                    <a:pt x="156" y="1968"/>
                  </a:lnTo>
                  <a:lnTo>
                    <a:pt x="150" y="1974"/>
                  </a:lnTo>
                  <a:lnTo>
                    <a:pt x="150" y="1980"/>
                  </a:lnTo>
                  <a:close/>
                  <a:moveTo>
                    <a:pt x="126" y="1932"/>
                  </a:moveTo>
                  <a:lnTo>
                    <a:pt x="120" y="1932"/>
                  </a:lnTo>
                  <a:lnTo>
                    <a:pt x="108" y="1938"/>
                  </a:lnTo>
                  <a:lnTo>
                    <a:pt x="96" y="1938"/>
                  </a:lnTo>
                  <a:lnTo>
                    <a:pt x="84" y="1944"/>
                  </a:lnTo>
                  <a:lnTo>
                    <a:pt x="78" y="1944"/>
                  </a:lnTo>
                  <a:lnTo>
                    <a:pt x="78" y="1950"/>
                  </a:lnTo>
                  <a:lnTo>
                    <a:pt x="72" y="1962"/>
                  </a:lnTo>
                  <a:lnTo>
                    <a:pt x="66" y="1968"/>
                  </a:lnTo>
                  <a:lnTo>
                    <a:pt x="48" y="1968"/>
                  </a:lnTo>
                  <a:lnTo>
                    <a:pt x="42" y="1962"/>
                  </a:lnTo>
                  <a:lnTo>
                    <a:pt x="48" y="1956"/>
                  </a:lnTo>
                  <a:lnTo>
                    <a:pt x="60" y="1956"/>
                  </a:lnTo>
                  <a:lnTo>
                    <a:pt x="66" y="1950"/>
                  </a:lnTo>
                  <a:lnTo>
                    <a:pt x="72" y="1950"/>
                  </a:lnTo>
                  <a:lnTo>
                    <a:pt x="78" y="1944"/>
                  </a:lnTo>
                  <a:lnTo>
                    <a:pt x="84" y="1944"/>
                  </a:lnTo>
                  <a:lnTo>
                    <a:pt x="78" y="1938"/>
                  </a:lnTo>
                  <a:lnTo>
                    <a:pt x="54" y="1938"/>
                  </a:lnTo>
                  <a:lnTo>
                    <a:pt x="48" y="1944"/>
                  </a:lnTo>
                  <a:lnTo>
                    <a:pt x="48" y="1932"/>
                  </a:lnTo>
                  <a:lnTo>
                    <a:pt x="36" y="1932"/>
                  </a:lnTo>
                  <a:lnTo>
                    <a:pt x="24" y="1944"/>
                  </a:lnTo>
                  <a:lnTo>
                    <a:pt x="6" y="1980"/>
                  </a:lnTo>
                  <a:lnTo>
                    <a:pt x="6" y="2004"/>
                  </a:lnTo>
                  <a:lnTo>
                    <a:pt x="12" y="2004"/>
                  </a:lnTo>
                  <a:lnTo>
                    <a:pt x="12" y="2010"/>
                  </a:lnTo>
                  <a:lnTo>
                    <a:pt x="18" y="2016"/>
                  </a:lnTo>
                  <a:lnTo>
                    <a:pt x="0" y="2022"/>
                  </a:lnTo>
                  <a:lnTo>
                    <a:pt x="12" y="2076"/>
                  </a:lnTo>
                  <a:lnTo>
                    <a:pt x="12" y="2082"/>
                  </a:lnTo>
                  <a:lnTo>
                    <a:pt x="6" y="2082"/>
                  </a:lnTo>
                  <a:lnTo>
                    <a:pt x="12" y="2088"/>
                  </a:lnTo>
                  <a:lnTo>
                    <a:pt x="12" y="2094"/>
                  </a:lnTo>
                  <a:lnTo>
                    <a:pt x="30" y="2094"/>
                  </a:lnTo>
                  <a:lnTo>
                    <a:pt x="30" y="2070"/>
                  </a:lnTo>
                  <a:lnTo>
                    <a:pt x="24" y="2058"/>
                  </a:lnTo>
                  <a:lnTo>
                    <a:pt x="24" y="2040"/>
                  </a:lnTo>
                  <a:lnTo>
                    <a:pt x="36" y="2028"/>
                  </a:lnTo>
                  <a:lnTo>
                    <a:pt x="42" y="2028"/>
                  </a:lnTo>
                  <a:lnTo>
                    <a:pt x="48" y="2016"/>
                  </a:lnTo>
                  <a:lnTo>
                    <a:pt x="54" y="2010"/>
                  </a:lnTo>
                  <a:lnTo>
                    <a:pt x="54" y="1986"/>
                  </a:lnTo>
                  <a:lnTo>
                    <a:pt x="84" y="1956"/>
                  </a:lnTo>
                  <a:lnTo>
                    <a:pt x="108" y="1944"/>
                  </a:lnTo>
                  <a:lnTo>
                    <a:pt x="114" y="1944"/>
                  </a:lnTo>
                  <a:lnTo>
                    <a:pt x="126" y="1938"/>
                  </a:lnTo>
                  <a:lnTo>
                    <a:pt x="126" y="1932"/>
                  </a:lnTo>
                  <a:close/>
                  <a:moveTo>
                    <a:pt x="1896" y="678"/>
                  </a:moveTo>
                  <a:lnTo>
                    <a:pt x="1896" y="690"/>
                  </a:lnTo>
                  <a:lnTo>
                    <a:pt x="1884" y="702"/>
                  </a:lnTo>
                  <a:lnTo>
                    <a:pt x="1884" y="714"/>
                  </a:lnTo>
                  <a:lnTo>
                    <a:pt x="1902" y="714"/>
                  </a:lnTo>
                  <a:lnTo>
                    <a:pt x="1926" y="708"/>
                  </a:lnTo>
                  <a:lnTo>
                    <a:pt x="1944" y="708"/>
                  </a:lnTo>
                  <a:lnTo>
                    <a:pt x="1980" y="696"/>
                  </a:lnTo>
                  <a:lnTo>
                    <a:pt x="1986" y="690"/>
                  </a:lnTo>
                  <a:lnTo>
                    <a:pt x="1992" y="690"/>
                  </a:lnTo>
                  <a:lnTo>
                    <a:pt x="2034" y="702"/>
                  </a:lnTo>
                  <a:lnTo>
                    <a:pt x="2112" y="642"/>
                  </a:lnTo>
                  <a:lnTo>
                    <a:pt x="2244" y="600"/>
                  </a:lnTo>
                  <a:lnTo>
                    <a:pt x="2370" y="564"/>
                  </a:lnTo>
                  <a:lnTo>
                    <a:pt x="2466" y="546"/>
                  </a:lnTo>
                  <a:lnTo>
                    <a:pt x="2454" y="540"/>
                  </a:lnTo>
                  <a:lnTo>
                    <a:pt x="2448" y="528"/>
                  </a:lnTo>
                  <a:lnTo>
                    <a:pt x="2436" y="522"/>
                  </a:lnTo>
                  <a:lnTo>
                    <a:pt x="2424" y="510"/>
                  </a:lnTo>
                  <a:lnTo>
                    <a:pt x="2412" y="504"/>
                  </a:lnTo>
                  <a:lnTo>
                    <a:pt x="2400" y="492"/>
                  </a:lnTo>
                  <a:lnTo>
                    <a:pt x="2352" y="492"/>
                  </a:lnTo>
                  <a:lnTo>
                    <a:pt x="2340" y="498"/>
                  </a:lnTo>
                  <a:lnTo>
                    <a:pt x="2328" y="498"/>
                  </a:lnTo>
                  <a:lnTo>
                    <a:pt x="2262" y="504"/>
                  </a:lnTo>
                  <a:lnTo>
                    <a:pt x="2226" y="480"/>
                  </a:lnTo>
                  <a:lnTo>
                    <a:pt x="2142" y="486"/>
                  </a:lnTo>
                  <a:lnTo>
                    <a:pt x="2094" y="504"/>
                  </a:lnTo>
                  <a:lnTo>
                    <a:pt x="2076" y="522"/>
                  </a:lnTo>
                  <a:lnTo>
                    <a:pt x="2064" y="552"/>
                  </a:lnTo>
                  <a:lnTo>
                    <a:pt x="2010" y="564"/>
                  </a:lnTo>
                  <a:lnTo>
                    <a:pt x="1944" y="588"/>
                  </a:lnTo>
                  <a:lnTo>
                    <a:pt x="1962" y="600"/>
                  </a:lnTo>
                  <a:lnTo>
                    <a:pt x="1842" y="654"/>
                  </a:lnTo>
                  <a:lnTo>
                    <a:pt x="1854" y="654"/>
                  </a:lnTo>
                  <a:lnTo>
                    <a:pt x="1890" y="672"/>
                  </a:lnTo>
                  <a:lnTo>
                    <a:pt x="1896" y="678"/>
                  </a:lnTo>
                  <a:close/>
                  <a:moveTo>
                    <a:pt x="198" y="1968"/>
                  </a:moveTo>
                  <a:lnTo>
                    <a:pt x="192" y="1992"/>
                  </a:lnTo>
                  <a:lnTo>
                    <a:pt x="192" y="2010"/>
                  </a:lnTo>
                  <a:lnTo>
                    <a:pt x="216" y="1998"/>
                  </a:lnTo>
                  <a:lnTo>
                    <a:pt x="198" y="1968"/>
                  </a:lnTo>
                  <a:close/>
                  <a:moveTo>
                    <a:pt x="4182" y="600"/>
                  </a:moveTo>
                  <a:lnTo>
                    <a:pt x="4194" y="606"/>
                  </a:lnTo>
                  <a:lnTo>
                    <a:pt x="4206" y="600"/>
                  </a:lnTo>
                  <a:lnTo>
                    <a:pt x="4218" y="600"/>
                  </a:lnTo>
                  <a:lnTo>
                    <a:pt x="4242" y="588"/>
                  </a:lnTo>
                  <a:lnTo>
                    <a:pt x="4308" y="588"/>
                  </a:lnTo>
                  <a:lnTo>
                    <a:pt x="4314" y="594"/>
                  </a:lnTo>
                  <a:lnTo>
                    <a:pt x="4350" y="594"/>
                  </a:lnTo>
                  <a:lnTo>
                    <a:pt x="4356" y="588"/>
                  </a:lnTo>
                  <a:lnTo>
                    <a:pt x="4356" y="582"/>
                  </a:lnTo>
                  <a:lnTo>
                    <a:pt x="4344" y="558"/>
                  </a:lnTo>
                  <a:lnTo>
                    <a:pt x="4338" y="552"/>
                  </a:lnTo>
                  <a:lnTo>
                    <a:pt x="4326" y="546"/>
                  </a:lnTo>
                  <a:lnTo>
                    <a:pt x="4230" y="546"/>
                  </a:lnTo>
                  <a:lnTo>
                    <a:pt x="4224" y="540"/>
                  </a:lnTo>
                  <a:lnTo>
                    <a:pt x="4212" y="540"/>
                  </a:lnTo>
                  <a:lnTo>
                    <a:pt x="4200" y="534"/>
                  </a:lnTo>
                  <a:lnTo>
                    <a:pt x="4188" y="534"/>
                  </a:lnTo>
                  <a:lnTo>
                    <a:pt x="4176" y="540"/>
                  </a:lnTo>
                  <a:lnTo>
                    <a:pt x="4158" y="558"/>
                  </a:lnTo>
                  <a:lnTo>
                    <a:pt x="4158" y="564"/>
                  </a:lnTo>
                  <a:lnTo>
                    <a:pt x="4176" y="576"/>
                  </a:lnTo>
                  <a:lnTo>
                    <a:pt x="4170" y="582"/>
                  </a:lnTo>
                  <a:lnTo>
                    <a:pt x="4170" y="594"/>
                  </a:lnTo>
                  <a:lnTo>
                    <a:pt x="4176" y="594"/>
                  </a:lnTo>
                  <a:lnTo>
                    <a:pt x="4182" y="600"/>
                  </a:lnTo>
                  <a:close/>
                  <a:moveTo>
                    <a:pt x="3708" y="516"/>
                  </a:moveTo>
                  <a:lnTo>
                    <a:pt x="3678" y="516"/>
                  </a:lnTo>
                  <a:lnTo>
                    <a:pt x="3624" y="510"/>
                  </a:lnTo>
                  <a:lnTo>
                    <a:pt x="3564" y="504"/>
                  </a:lnTo>
                  <a:lnTo>
                    <a:pt x="3468" y="504"/>
                  </a:lnTo>
                  <a:lnTo>
                    <a:pt x="3468" y="516"/>
                  </a:lnTo>
                  <a:lnTo>
                    <a:pt x="3462" y="522"/>
                  </a:lnTo>
                  <a:lnTo>
                    <a:pt x="3426" y="540"/>
                  </a:lnTo>
                  <a:lnTo>
                    <a:pt x="3396" y="546"/>
                  </a:lnTo>
                  <a:lnTo>
                    <a:pt x="3378" y="552"/>
                  </a:lnTo>
                  <a:lnTo>
                    <a:pt x="3372" y="552"/>
                  </a:lnTo>
                  <a:lnTo>
                    <a:pt x="3372" y="558"/>
                  </a:lnTo>
                  <a:lnTo>
                    <a:pt x="3384" y="570"/>
                  </a:lnTo>
                  <a:lnTo>
                    <a:pt x="3390" y="582"/>
                  </a:lnTo>
                  <a:lnTo>
                    <a:pt x="3390" y="594"/>
                  </a:lnTo>
                  <a:lnTo>
                    <a:pt x="3372" y="618"/>
                  </a:lnTo>
                  <a:lnTo>
                    <a:pt x="3402" y="636"/>
                  </a:lnTo>
                  <a:lnTo>
                    <a:pt x="3480" y="606"/>
                  </a:lnTo>
                  <a:lnTo>
                    <a:pt x="3474" y="600"/>
                  </a:lnTo>
                  <a:lnTo>
                    <a:pt x="3468" y="600"/>
                  </a:lnTo>
                  <a:lnTo>
                    <a:pt x="3468" y="594"/>
                  </a:lnTo>
                  <a:lnTo>
                    <a:pt x="3474" y="588"/>
                  </a:lnTo>
                  <a:lnTo>
                    <a:pt x="3486" y="582"/>
                  </a:lnTo>
                  <a:lnTo>
                    <a:pt x="3522" y="582"/>
                  </a:lnTo>
                  <a:lnTo>
                    <a:pt x="3546" y="594"/>
                  </a:lnTo>
                  <a:lnTo>
                    <a:pt x="3552" y="600"/>
                  </a:lnTo>
                  <a:lnTo>
                    <a:pt x="3606" y="594"/>
                  </a:lnTo>
                  <a:lnTo>
                    <a:pt x="3600" y="570"/>
                  </a:lnTo>
                  <a:lnTo>
                    <a:pt x="3630" y="570"/>
                  </a:lnTo>
                  <a:lnTo>
                    <a:pt x="3648" y="564"/>
                  </a:lnTo>
                  <a:lnTo>
                    <a:pt x="3666" y="564"/>
                  </a:lnTo>
                  <a:lnTo>
                    <a:pt x="3690" y="552"/>
                  </a:lnTo>
                  <a:lnTo>
                    <a:pt x="3696" y="546"/>
                  </a:lnTo>
                  <a:lnTo>
                    <a:pt x="3702" y="534"/>
                  </a:lnTo>
                  <a:lnTo>
                    <a:pt x="3714" y="522"/>
                  </a:lnTo>
                  <a:lnTo>
                    <a:pt x="3720" y="522"/>
                  </a:lnTo>
                  <a:lnTo>
                    <a:pt x="3714" y="516"/>
                  </a:lnTo>
                  <a:lnTo>
                    <a:pt x="3708" y="516"/>
                  </a:lnTo>
                  <a:close/>
                  <a:moveTo>
                    <a:pt x="3792" y="150"/>
                  </a:moveTo>
                  <a:lnTo>
                    <a:pt x="3738" y="156"/>
                  </a:lnTo>
                  <a:lnTo>
                    <a:pt x="3756" y="180"/>
                  </a:lnTo>
                  <a:lnTo>
                    <a:pt x="3792" y="150"/>
                  </a:lnTo>
                  <a:close/>
                  <a:moveTo>
                    <a:pt x="3612" y="480"/>
                  </a:moveTo>
                  <a:lnTo>
                    <a:pt x="3636" y="468"/>
                  </a:lnTo>
                  <a:lnTo>
                    <a:pt x="3642" y="456"/>
                  </a:lnTo>
                  <a:lnTo>
                    <a:pt x="3654" y="450"/>
                  </a:lnTo>
                  <a:lnTo>
                    <a:pt x="3660" y="438"/>
                  </a:lnTo>
                  <a:lnTo>
                    <a:pt x="3660" y="432"/>
                  </a:lnTo>
                  <a:lnTo>
                    <a:pt x="3654" y="426"/>
                  </a:lnTo>
                  <a:lnTo>
                    <a:pt x="3642" y="426"/>
                  </a:lnTo>
                  <a:lnTo>
                    <a:pt x="3630" y="420"/>
                  </a:lnTo>
                  <a:lnTo>
                    <a:pt x="3588" y="420"/>
                  </a:lnTo>
                  <a:lnTo>
                    <a:pt x="3570" y="426"/>
                  </a:lnTo>
                  <a:lnTo>
                    <a:pt x="3552" y="426"/>
                  </a:lnTo>
                  <a:lnTo>
                    <a:pt x="3534" y="438"/>
                  </a:lnTo>
                  <a:lnTo>
                    <a:pt x="3516" y="444"/>
                  </a:lnTo>
                  <a:lnTo>
                    <a:pt x="3504" y="450"/>
                  </a:lnTo>
                  <a:lnTo>
                    <a:pt x="3504" y="462"/>
                  </a:lnTo>
                  <a:lnTo>
                    <a:pt x="3528" y="468"/>
                  </a:lnTo>
                  <a:lnTo>
                    <a:pt x="3600" y="480"/>
                  </a:lnTo>
                  <a:lnTo>
                    <a:pt x="3612" y="480"/>
                  </a:lnTo>
                  <a:close/>
                  <a:moveTo>
                    <a:pt x="3954" y="180"/>
                  </a:moveTo>
                  <a:lnTo>
                    <a:pt x="3900" y="192"/>
                  </a:lnTo>
                  <a:lnTo>
                    <a:pt x="3936" y="210"/>
                  </a:lnTo>
                  <a:lnTo>
                    <a:pt x="3924" y="216"/>
                  </a:lnTo>
                  <a:lnTo>
                    <a:pt x="3918" y="222"/>
                  </a:lnTo>
                  <a:lnTo>
                    <a:pt x="3918" y="228"/>
                  </a:lnTo>
                  <a:lnTo>
                    <a:pt x="3924" y="234"/>
                  </a:lnTo>
                  <a:lnTo>
                    <a:pt x="3936" y="240"/>
                  </a:lnTo>
                  <a:lnTo>
                    <a:pt x="3966" y="240"/>
                  </a:lnTo>
                  <a:lnTo>
                    <a:pt x="3942" y="252"/>
                  </a:lnTo>
                  <a:lnTo>
                    <a:pt x="3954" y="252"/>
                  </a:lnTo>
                  <a:lnTo>
                    <a:pt x="4002" y="276"/>
                  </a:lnTo>
                  <a:lnTo>
                    <a:pt x="4014" y="276"/>
                  </a:lnTo>
                  <a:lnTo>
                    <a:pt x="4026" y="270"/>
                  </a:lnTo>
                  <a:lnTo>
                    <a:pt x="4032" y="264"/>
                  </a:lnTo>
                  <a:lnTo>
                    <a:pt x="4044" y="258"/>
                  </a:lnTo>
                  <a:lnTo>
                    <a:pt x="4050" y="252"/>
                  </a:lnTo>
                  <a:lnTo>
                    <a:pt x="4074" y="246"/>
                  </a:lnTo>
                  <a:lnTo>
                    <a:pt x="4086" y="258"/>
                  </a:lnTo>
                  <a:lnTo>
                    <a:pt x="4092" y="270"/>
                  </a:lnTo>
                  <a:lnTo>
                    <a:pt x="4098" y="276"/>
                  </a:lnTo>
                  <a:lnTo>
                    <a:pt x="4104" y="270"/>
                  </a:lnTo>
                  <a:lnTo>
                    <a:pt x="4116" y="270"/>
                  </a:lnTo>
                  <a:lnTo>
                    <a:pt x="4128" y="264"/>
                  </a:lnTo>
                  <a:lnTo>
                    <a:pt x="4134" y="258"/>
                  </a:lnTo>
                  <a:lnTo>
                    <a:pt x="4146" y="258"/>
                  </a:lnTo>
                  <a:lnTo>
                    <a:pt x="4152" y="252"/>
                  </a:lnTo>
                  <a:lnTo>
                    <a:pt x="4158" y="252"/>
                  </a:lnTo>
                  <a:lnTo>
                    <a:pt x="4170" y="246"/>
                  </a:lnTo>
                  <a:lnTo>
                    <a:pt x="4176" y="234"/>
                  </a:lnTo>
                  <a:lnTo>
                    <a:pt x="4182" y="228"/>
                  </a:lnTo>
                  <a:lnTo>
                    <a:pt x="4194" y="246"/>
                  </a:lnTo>
                  <a:lnTo>
                    <a:pt x="4218" y="222"/>
                  </a:lnTo>
                  <a:lnTo>
                    <a:pt x="4218" y="216"/>
                  </a:lnTo>
                  <a:lnTo>
                    <a:pt x="4236" y="210"/>
                  </a:lnTo>
                  <a:lnTo>
                    <a:pt x="4326" y="210"/>
                  </a:lnTo>
                  <a:lnTo>
                    <a:pt x="4332" y="204"/>
                  </a:lnTo>
                  <a:lnTo>
                    <a:pt x="4332" y="192"/>
                  </a:lnTo>
                  <a:lnTo>
                    <a:pt x="4266" y="186"/>
                  </a:lnTo>
                  <a:lnTo>
                    <a:pt x="4302" y="174"/>
                  </a:lnTo>
                  <a:lnTo>
                    <a:pt x="4302" y="132"/>
                  </a:lnTo>
                  <a:lnTo>
                    <a:pt x="4278" y="132"/>
                  </a:lnTo>
                  <a:lnTo>
                    <a:pt x="4266" y="138"/>
                  </a:lnTo>
                  <a:lnTo>
                    <a:pt x="4260" y="144"/>
                  </a:lnTo>
                  <a:lnTo>
                    <a:pt x="4248" y="150"/>
                  </a:lnTo>
                  <a:lnTo>
                    <a:pt x="4242" y="126"/>
                  </a:lnTo>
                  <a:lnTo>
                    <a:pt x="4194" y="132"/>
                  </a:lnTo>
                  <a:lnTo>
                    <a:pt x="4194" y="120"/>
                  </a:lnTo>
                  <a:lnTo>
                    <a:pt x="4176" y="84"/>
                  </a:lnTo>
                  <a:lnTo>
                    <a:pt x="4140" y="84"/>
                  </a:lnTo>
                  <a:lnTo>
                    <a:pt x="4122" y="90"/>
                  </a:lnTo>
                  <a:lnTo>
                    <a:pt x="4110" y="96"/>
                  </a:lnTo>
                  <a:lnTo>
                    <a:pt x="4104" y="102"/>
                  </a:lnTo>
                  <a:lnTo>
                    <a:pt x="4098" y="102"/>
                  </a:lnTo>
                  <a:lnTo>
                    <a:pt x="4020" y="108"/>
                  </a:lnTo>
                  <a:lnTo>
                    <a:pt x="4044" y="126"/>
                  </a:lnTo>
                  <a:lnTo>
                    <a:pt x="3996" y="126"/>
                  </a:lnTo>
                  <a:lnTo>
                    <a:pt x="3984" y="132"/>
                  </a:lnTo>
                  <a:lnTo>
                    <a:pt x="3972" y="132"/>
                  </a:lnTo>
                  <a:lnTo>
                    <a:pt x="3966" y="138"/>
                  </a:lnTo>
                  <a:lnTo>
                    <a:pt x="3984" y="156"/>
                  </a:lnTo>
                  <a:lnTo>
                    <a:pt x="3972" y="156"/>
                  </a:lnTo>
                  <a:lnTo>
                    <a:pt x="3936" y="150"/>
                  </a:lnTo>
                  <a:lnTo>
                    <a:pt x="3906" y="156"/>
                  </a:lnTo>
                  <a:lnTo>
                    <a:pt x="3888" y="168"/>
                  </a:lnTo>
                  <a:lnTo>
                    <a:pt x="3888" y="174"/>
                  </a:lnTo>
                  <a:lnTo>
                    <a:pt x="3894" y="180"/>
                  </a:lnTo>
                  <a:lnTo>
                    <a:pt x="3954" y="180"/>
                  </a:lnTo>
                  <a:close/>
                  <a:moveTo>
                    <a:pt x="3972" y="294"/>
                  </a:moveTo>
                  <a:lnTo>
                    <a:pt x="3954" y="300"/>
                  </a:lnTo>
                  <a:lnTo>
                    <a:pt x="3942" y="306"/>
                  </a:lnTo>
                  <a:lnTo>
                    <a:pt x="3936" y="312"/>
                  </a:lnTo>
                  <a:lnTo>
                    <a:pt x="3936" y="318"/>
                  </a:lnTo>
                  <a:lnTo>
                    <a:pt x="3966" y="324"/>
                  </a:lnTo>
                  <a:lnTo>
                    <a:pt x="3972" y="324"/>
                  </a:lnTo>
                  <a:lnTo>
                    <a:pt x="3990" y="306"/>
                  </a:lnTo>
                  <a:lnTo>
                    <a:pt x="3990" y="300"/>
                  </a:lnTo>
                  <a:lnTo>
                    <a:pt x="3984" y="294"/>
                  </a:lnTo>
                  <a:lnTo>
                    <a:pt x="3972" y="294"/>
                  </a:lnTo>
                  <a:close/>
                  <a:moveTo>
                    <a:pt x="3738" y="336"/>
                  </a:moveTo>
                  <a:lnTo>
                    <a:pt x="3726" y="336"/>
                  </a:lnTo>
                  <a:lnTo>
                    <a:pt x="3720" y="330"/>
                  </a:lnTo>
                  <a:lnTo>
                    <a:pt x="3672" y="330"/>
                  </a:lnTo>
                  <a:lnTo>
                    <a:pt x="3636" y="336"/>
                  </a:lnTo>
                  <a:lnTo>
                    <a:pt x="3624" y="342"/>
                  </a:lnTo>
                  <a:lnTo>
                    <a:pt x="3642" y="360"/>
                  </a:lnTo>
                  <a:lnTo>
                    <a:pt x="3654" y="360"/>
                  </a:lnTo>
                  <a:lnTo>
                    <a:pt x="3660" y="378"/>
                  </a:lnTo>
                  <a:lnTo>
                    <a:pt x="3768" y="378"/>
                  </a:lnTo>
                  <a:lnTo>
                    <a:pt x="3768" y="390"/>
                  </a:lnTo>
                  <a:lnTo>
                    <a:pt x="3762" y="396"/>
                  </a:lnTo>
                  <a:lnTo>
                    <a:pt x="3762" y="408"/>
                  </a:lnTo>
                  <a:lnTo>
                    <a:pt x="3708" y="450"/>
                  </a:lnTo>
                  <a:lnTo>
                    <a:pt x="3732" y="456"/>
                  </a:lnTo>
                  <a:lnTo>
                    <a:pt x="3720" y="468"/>
                  </a:lnTo>
                  <a:lnTo>
                    <a:pt x="3714" y="468"/>
                  </a:lnTo>
                  <a:lnTo>
                    <a:pt x="3708" y="474"/>
                  </a:lnTo>
                  <a:lnTo>
                    <a:pt x="3708" y="480"/>
                  </a:lnTo>
                  <a:lnTo>
                    <a:pt x="3726" y="480"/>
                  </a:lnTo>
                  <a:lnTo>
                    <a:pt x="3738" y="474"/>
                  </a:lnTo>
                  <a:lnTo>
                    <a:pt x="3744" y="474"/>
                  </a:lnTo>
                  <a:lnTo>
                    <a:pt x="3756" y="468"/>
                  </a:lnTo>
                  <a:lnTo>
                    <a:pt x="3756" y="480"/>
                  </a:lnTo>
                  <a:lnTo>
                    <a:pt x="3792" y="480"/>
                  </a:lnTo>
                  <a:lnTo>
                    <a:pt x="3810" y="474"/>
                  </a:lnTo>
                  <a:lnTo>
                    <a:pt x="3822" y="468"/>
                  </a:lnTo>
                  <a:lnTo>
                    <a:pt x="3840" y="468"/>
                  </a:lnTo>
                  <a:lnTo>
                    <a:pt x="3846" y="462"/>
                  </a:lnTo>
                  <a:lnTo>
                    <a:pt x="3852" y="462"/>
                  </a:lnTo>
                  <a:lnTo>
                    <a:pt x="3858" y="486"/>
                  </a:lnTo>
                  <a:lnTo>
                    <a:pt x="3924" y="480"/>
                  </a:lnTo>
                  <a:lnTo>
                    <a:pt x="4002" y="498"/>
                  </a:lnTo>
                  <a:lnTo>
                    <a:pt x="4098" y="486"/>
                  </a:lnTo>
                  <a:lnTo>
                    <a:pt x="4128" y="468"/>
                  </a:lnTo>
                  <a:lnTo>
                    <a:pt x="4122" y="474"/>
                  </a:lnTo>
                  <a:lnTo>
                    <a:pt x="4122" y="486"/>
                  </a:lnTo>
                  <a:lnTo>
                    <a:pt x="4260" y="486"/>
                  </a:lnTo>
                  <a:lnTo>
                    <a:pt x="4272" y="468"/>
                  </a:lnTo>
                  <a:lnTo>
                    <a:pt x="4338" y="438"/>
                  </a:lnTo>
                  <a:lnTo>
                    <a:pt x="4320" y="432"/>
                  </a:lnTo>
                  <a:lnTo>
                    <a:pt x="4320" y="420"/>
                  </a:lnTo>
                  <a:lnTo>
                    <a:pt x="4314" y="420"/>
                  </a:lnTo>
                  <a:lnTo>
                    <a:pt x="4308" y="414"/>
                  </a:lnTo>
                  <a:lnTo>
                    <a:pt x="4290" y="414"/>
                  </a:lnTo>
                  <a:lnTo>
                    <a:pt x="4278" y="408"/>
                  </a:lnTo>
                  <a:lnTo>
                    <a:pt x="4260" y="408"/>
                  </a:lnTo>
                  <a:lnTo>
                    <a:pt x="4242" y="402"/>
                  </a:lnTo>
                  <a:lnTo>
                    <a:pt x="4206" y="402"/>
                  </a:lnTo>
                  <a:lnTo>
                    <a:pt x="4164" y="414"/>
                  </a:lnTo>
                  <a:lnTo>
                    <a:pt x="4116" y="420"/>
                  </a:lnTo>
                  <a:lnTo>
                    <a:pt x="4074" y="426"/>
                  </a:lnTo>
                  <a:lnTo>
                    <a:pt x="4038" y="438"/>
                  </a:lnTo>
                  <a:lnTo>
                    <a:pt x="4026" y="438"/>
                  </a:lnTo>
                  <a:lnTo>
                    <a:pt x="4014" y="432"/>
                  </a:lnTo>
                  <a:lnTo>
                    <a:pt x="4008" y="426"/>
                  </a:lnTo>
                  <a:lnTo>
                    <a:pt x="3996" y="420"/>
                  </a:lnTo>
                  <a:lnTo>
                    <a:pt x="3984" y="420"/>
                  </a:lnTo>
                  <a:lnTo>
                    <a:pt x="3972" y="426"/>
                  </a:lnTo>
                  <a:lnTo>
                    <a:pt x="3960" y="426"/>
                  </a:lnTo>
                  <a:lnTo>
                    <a:pt x="3948" y="432"/>
                  </a:lnTo>
                  <a:lnTo>
                    <a:pt x="3942" y="438"/>
                  </a:lnTo>
                  <a:lnTo>
                    <a:pt x="3936" y="438"/>
                  </a:lnTo>
                  <a:lnTo>
                    <a:pt x="3912" y="414"/>
                  </a:lnTo>
                  <a:lnTo>
                    <a:pt x="3894" y="426"/>
                  </a:lnTo>
                  <a:lnTo>
                    <a:pt x="3864" y="420"/>
                  </a:lnTo>
                  <a:lnTo>
                    <a:pt x="3894" y="408"/>
                  </a:lnTo>
                  <a:lnTo>
                    <a:pt x="3876" y="396"/>
                  </a:lnTo>
                  <a:lnTo>
                    <a:pt x="3822" y="408"/>
                  </a:lnTo>
                  <a:lnTo>
                    <a:pt x="3858" y="396"/>
                  </a:lnTo>
                  <a:lnTo>
                    <a:pt x="3858" y="390"/>
                  </a:lnTo>
                  <a:lnTo>
                    <a:pt x="3924" y="384"/>
                  </a:lnTo>
                  <a:lnTo>
                    <a:pt x="3888" y="372"/>
                  </a:lnTo>
                  <a:lnTo>
                    <a:pt x="3870" y="372"/>
                  </a:lnTo>
                  <a:lnTo>
                    <a:pt x="3876" y="366"/>
                  </a:lnTo>
                  <a:lnTo>
                    <a:pt x="3876" y="360"/>
                  </a:lnTo>
                  <a:lnTo>
                    <a:pt x="3870" y="354"/>
                  </a:lnTo>
                  <a:lnTo>
                    <a:pt x="3840" y="354"/>
                  </a:lnTo>
                  <a:lnTo>
                    <a:pt x="3822" y="360"/>
                  </a:lnTo>
                  <a:lnTo>
                    <a:pt x="3804" y="360"/>
                  </a:lnTo>
                  <a:lnTo>
                    <a:pt x="3786" y="366"/>
                  </a:lnTo>
                  <a:lnTo>
                    <a:pt x="3774" y="354"/>
                  </a:lnTo>
                  <a:lnTo>
                    <a:pt x="3762" y="348"/>
                  </a:lnTo>
                  <a:lnTo>
                    <a:pt x="3756" y="342"/>
                  </a:lnTo>
                  <a:lnTo>
                    <a:pt x="3744" y="336"/>
                  </a:lnTo>
                  <a:lnTo>
                    <a:pt x="3738" y="336"/>
                  </a:lnTo>
                  <a:close/>
                  <a:moveTo>
                    <a:pt x="3264" y="420"/>
                  </a:moveTo>
                  <a:lnTo>
                    <a:pt x="3282" y="420"/>
                  </a:lnTo>
                  <a:lnTo>
                    <a:pt x="3300" y="426"/>
                  </a:lnTo>
                  <a:lnTo>
                    <a:pt x="3318" y="426"/>
                  </a:lnTo>
                  <a:lnTo>
                    <a:pt x="3330" y="432"/>
                  </a:lnTo>
                  <a:lnTo>
                    <a:pt x="3342" y="432"/>
                  </a:lnTo>
                  <a:lnTo>
                    <a:pt x="3330" y="444"/>
                  </a:lnTo>
                  <a:lnTo>
                    <a:pt x="3324" y="444"/>
                  </a:lnTo>
                  <a:lnTo>
                    <a:pt x="3324" y="456"/>
                  </a:lnTo>
                  <a:lnTo>
                    <a:pt x="3438" y="456"/>
                  </a:lnTo>
                  <a:lnTo>
                    <a:pt x="3462" y="444"/>
                  </a:lnTo>
                  <a:lnTo>
                    <a:pt x="3462" y="432"/>
                  </a:lnTo>
                  <a:lnTo>
                    <a:pt x="3468" y="426"/>
                  </a:lnTo>
                  <a:lnTo>
                    <a:pt x="3480" y="426"/>
                  </a:lnTo>
                  <a:lnTo>
                    <a:pt x="3492" y="420"/>
                  </a:lnTo>
                  <a:lnTo>
                    <a:pt x="3504" y="420"/>
                  </a:lnTo>
                  <a:lnTo>
                    <a:pt x="3510" y="414"/>
                  </a:lnTo>
                  <a:lnTo>
                    <a:pt x="3510" y="408"/>
                  </a:lnTo>
                  <a:lnTo>
                    <a:pt x="3522" y="396"/>
                  </a:lnTo>
                  <a:lnTo>
                    <a:pt x="3534" y="390"/>
                  </a:lnTo>
                  <a:lnTo>
                    <a:pt x="3540" y="384"/>
                  </a:lnTo>
                  <a:lnTo>
                    <a:pt x="3552" y="378"/>
                  </a:lnTo>
                  <a:lnTo>
                    <a:pt x="3552" y="372"/>
                  </a:lnTo>
                  <a:lnTo>
                    <a:pt x="3546" y="366"/>
                  </a:lnTo>
                  <a:lnTo>
                    <a:pt x="3534" y="360"/>
                  </a:lnTo>
                  <a:lnTo>
                    <a:pt x="3510" y="360"/>
                  </a:lnTo>
                  <a:lnTo>
                    <a:pt x="3504" y="366"/>
                  </a:lnTo>
                  <a:lnTo>
                    <a:pt x="3492" y="366"/>
                  </a:lnTo>
                  <a:lnTo>
                    <a:pt x="3486" y="360"/>
                  </a:lnTo>
                  <a:lnTo>
                    <a:pt x="3474" y="360"/>
                  </a:lnTo>
                  <a:lnTo>
                    <a:pt x="3462" y="354"/>
                  </a:lnTo>
                  <a:lnTo>
                    <a:pt x="3450" y="354"/>
                  </a:lnTo>
                  <a:lnTo>
                    <a:pt x="3432" y="348"/>
                  </a:lnTo>
                  <a:lnTo>
                    <a:pt x="3426" y="354"/>
                  </a:lnTo>
                  <a:lnTo>
                    <a:pt x="3420" y="354"/>
                  </a:lnTo>
                  <a:lnTo>
                    <a:pt x="3414" y="366"/>
                  </a:lnTo>
                  <a:lnTo>
                    <a:pt x="3414" y="396"/>
                  </a:lnTo>
                  <a:lnTo>
                    <a:pt x="3396" y="378"/>
                  </a:lnTo>
                  <a:lnTo>
                    <a:pt x="3384" y="372"/>
                  </a:lnTo>
                  <a:lnTo>
                    <a:pt x="3366" y="372"/>
                  </a:lnTo>
                  <a:lnTo>
                    <a:pt x="3354" y="384"/>
                  </a:lnTo>
                  <a:lnTo>
                    <a:pt x="3348" y="396"/>
                  </a:lnTo>
                  <a:lnTo>
                    <a:pt x="3330" y="414"/>
                  </a:lnTo>
                  <a:lnTo>
                    <a:pt x="3324" y="414"/>
                  </a:lnTo>
                  <a:lnTo>
                    <a:pt x="3300" y="366"/>
                  </a:lnTo>
                  <a:lnTo>
                    <a:pt x="3288" y="360"/>
                  </a:lnTo>
                  <a:lnTo>
                    <a:pt x="3258" y="360"/>
                  </a:lnTo>
                  <a:lnTo>
                    <a:pt x="3246" y="366"/>
                  </a:lnTo>
                  <a:lnTo>
                    <a:pt x="3240" y="372"/>
                  </a:lnTo>
                  <a:lnTo>
                    <a:pt x="3240" y="396"/>
                  </a:lnTo>
                  <a:lnTo>
                    <a:pt x="3246" y="408"/>
                  </a:lnTo>
                  <a:lnTo>
                    <a:pt x="3258" y="414"/>
                  </a:lnTo>
                  <a:lnTo>
                    <a:pt x="3264" y="420"/>
                  </a:lnTo>
                  <a:close/>
                  <a:moveTo>
                    <a:pt x="3720" y="288"/>
                  </a:moveTo>
                  <a:lnTo>
                    <a:pt x="3726" y="288"/>
                  </a:lnTo>
                  <a:lnTo>
                    <a:pt x="3732" y="294"/>
                  </a:lnTo>
                  <a:lnTo>
                    <a:pt x="3738" y="306"/>
                  </a:lnTo>
                  <a:lnTo>
                    <a:pt x="3768" y="306"/>
                  </a:lnTo>
                  <a:lnTo>
                    <a:pt x="3780" y="300"/>
                  </a:lnTo>
                  <a:lnTo>
                    <a:pt x="3834" y="300"/>
                  </a:lnTo>
                  <a:lnTo>
                    <a:pt x="3834" y="294"/>
                  </a:lnTo>
                  <a:lnTo>
                    <a:pt x="3828" y="294"/>
                  </a:lnTo>
                  <a:lnTo>
                    <a:pt x="3822" y="288"/>
                  </a:lnTo>
                  <a:lnTo>
                    <a:pt x="3810" y="288"/>
                  </a:lnTo>
                  <a:lnTo>
                    <a:pt x="3804" y="282"/>
                  </a:lnTo>
                  <a:lnTo>
                    <a:pt x="3792" y="282"/>
                  </a:lnTo>
                  <a:lnTo>
                    <a:pt x="3804" y="270"/>
                  </a:lnTo>
                  <a:lnTo>
                    <a:pt x="3816" y="264"/>
                  </a:lnTo>
                  <a:lnTo>
                    <a:pt x="3822" y="264"/>
                  </a:lnTo>
                  <a:lnTo>
                    <a:pt x="3828" y="258"/>
                  </a:lnTo>
                  <a:lnTo>
                    <a:pt x="3822" y="258"/>
                  </a:lnTo>
                  <a:lnTo>
                    <a:pt x="3810" y="252"/>
                  </a:lnTo>
                  <a:lnTo>
                    <a:pt x="3738" y="228"/>
                  </a:lnTo>
                  <a:lnTo>
                    <a:pt x="3732" y="228"/>
                  </a:lnTo>
                  <a:lnTo>
                    <a:pt x="3726" y="234"/>
                  </a:lnTo>
                  <a:lnTo>
                    <a:pt x="3714" y="240"/>
                  </a:lnTo>
                  <a:lnTo>
                    <a:pt x="3702" y="240"/>
                  </a:lnTo>
                  <a:lnTo>
                    <a:pt x="3690" y="252"/>
                  </a:lnTo>
                  <a:lnTo>
                    <a:pt x="3690" y="258"/>
                  </a:lnTo>
                  <a:lnTo>
                    <a:pt x="3696" y="264"/>
                  </a:lnTo>
                  <a:lnTo>
                    <a:pt x="3702" y="276"/>
                  </a:lnTo>
                  <a:lnTo>
                    <a:pt x="3714" y="282"/>
                  </a:lnTo>
                  <a:lnTo>
                    <a:pt x="3720" y="288"/>
                  </a:lnTo>
                  <a:close/>
                  <a:moveTo>
                    <a:pt x="3288" y="504"/>
                  </a:moveTo>
                  <a:lnTo>
                    <a:pt x="3270" y="504"/>
                  </a:lnTo>
                  <a:lnTo>
                    <a:pt x="3234" y="510"/>
                  </a:lnTo>
                  <a:lnTo>
                    <a:pt x="3186" y="516"/>
                  </a:lnTo>
                  <a:lnTo>
                    <a:pt x="3144" y="528"/>
                  </a:lnTo>
                  <a:lnTo>
                    <a:pt x="3132" y="534"/>
                  </a:lnTo>
                  <a:lnTo>
                    <a:pt x="3126" y="540"/>
                  </a:lnTo>
                  <a:lnTo>
                    <a:pt x="3132" y="540"/>
                  </a:lnTo>
                  <a:lnTo>
                    <a:pt x="3150" y="558"/>
                  </a:lnTo>
                  <a:lnTo>
                    <a:pt x="3156" y="570"/>
                  </a:lnTo>
                  <a:lnTo>
                    <a:pt x="3156" y="576"/>
                  </a:lnTo>
                  <a:lnTo>
                    <a:pt x="3138" y="582"/>
                  </a:lnTo>
                  <a:lnTo>
                    <a:pt x="3120" y="570"/>
                  </a:lnTo>
                  <a:lnTo>
                    <a:pt x="3090" y="564"/>
                  </a:lnTo>
                  <a:lnTo>
                    <a:pt x="3048" y="570"/>
                  </a:lnTo>
                  <a:lnTo>
                    <a:pt x="3066" y="606"/>
                  </a:lnTo>
                  <a:lnTo>
                    <a:pt x="3072" y="612"/>
                  </a:lnTo>
                  <a:lnTo>
                    <a:pt x="3084" y="618"/>
                  </a:lnTo>
                  <a:lnTo>
                    <a:pt x="3102" y="624"/>
                  </a:lnTo>
                  <a:lnTo>
                    <a:pt x="3114" y="630"/>
                  </a:lnTo>
                  <a:lnTo>
                    <a:pt x="3120" y="642"/>
                  </a:lnTo>
                  <a:lnTo>
                    <a:pt x="3120" y="654"/>
                  </a:lnTo>
                  <a:lnTo>
                    <a:pt x="3126" y="666"/>
                  </a:lnTo>
                  <a:lnTo>
                    <a:pt x="3126" y="678"/>
                  </a:lnTo>
                  <a:lnTo>
                    <a:pt x="3144" y="678"/>
                  </a:lnTo>
                  <a:lnTo>
                    <a:pt x="3228" y="666"/>
                  </a:lnTo>
                  <a:lnTo>
                    <a:pt x="3264" y="660"/>
                  </a:lnTo>
                  <a:lnTo>
                    <a:pt x="3276" y="654"/>
                  </a:lnTo>
                  <a:lnTo>
                    <a:pt x="3282" y="642"/>
                  </a:lnTo>
                  <a:lnTo>
                    <a:pt x="3288" y="624"/>
                  </a:lnTo>
                  <a:lnTo>
                    <a:pt x="3300" y="600"/>
                  </a:lnTo>
                  <a:lnTo>
                    <a:pt x="3300" y="588"/>
                  </a:lnTo>
                  <a:lnTo>
                    <a:pt x="3228" y="576"/>
                  </a:lnTo>
                  <a:lnTo>
                    <a:pt x="3240" y="570"/>
                  </a:lnTo>
                  <a:lnTo>
                    <a:pt x="3348" y="534"/>
                  </a:lnTo>
                  <a:lnTo>
                    <a:pt x="3360" y="528"/>
                  </a:lnTo>
                  <a:lnTo>
                    <a:pt x="3354" y="522"/>
                  </a:lnTo>
                  <a:lnTo>
                    <a:pt x="3342" y="516"/>
                  </a:lnTo>
                  <a:lnTo>
                    <a:pt x="3324" y="510"/>
                  </a:lnTo>
                  <a:lnTo>
                    <a:pt x="3312" y="510"/>
                  </a:lnTo>
                  <a:lnTo>
                    <a:pt x="3300" y="504"/>
                  </a:lnTo>
                  <a:lnTo>
                    <a:pt x="3288" y="504"/>
                  </a:lnTo>
                  <a:close/>
                  <a:moveTo>
                    <a:pt x="2898" y="744"/>
                  </a:moveTo>
                  <a:lnTo>
                    <a:pt x="2880" y="738"/>
                  </a:lnTo>
                  <a:lnTo>
                    <a:pt x="2796" y="738"/>
                  </a:lnTo>
                  <a:lnTo>
                    <a:pt x="2874" y="696"/>
                  </a:lnTo>
                  <a:lnTo>
                    <a:pt x="2880" y="684"/>
                  </a:lnTo>
                  <a:lnTo>
                    <a:pt x="2886" y="654"/>
                  </a:lnTo>
                  <a:lnTo>
                    <a:pt x="2898" y="624"/>
                  </a:lnTo>
                  <a:lnTo>
                    <a:pt x="2898" y="588"/>
                  </a:lnTo>
                  <a:lnTo>
                    <a:pt x="2880" y="570"/>
                  </a:lnTo>
                  <a:lnTo>
                    <a:pt x="2850" y="570"/>
                  </a:lnTo>
                  <a:lnTo>
                    <a:pt x="2814" y="576"/>
                  </a:lnTo>
                  <a:lnTo>
                    <a:pt x="2796" y="582"/>
                  </a:lnTo>
                  <a:lnTo>
                    <a:pt x="2784" y="588"/>
                  </a:lnTo>
                  <a:lnTo>
                    <a:pt x="2784" y="594"/>
                  </a:lnTo>
                  <a:lnTo>
                    <a:pt x="2766" y="612"/>
                  </a:lnTo>
                  <a:lnTo>
                    <a:pt x="2760" y="630"/>
                  </a:lnTo>
                  <a:lnTo>
                    <a:pt x="2736" y="654"/>
                  </a:lnTo>
                  <a:lnTo>
                    <a:pt x="2718" y="666"/>
                  </a:lnTo>
                  <a:lnTo>
                    <a:pt x="2706" y="672"/>
                  </a:lnTo>
                  <a:lnTo>
                    <a:pt x="2700" y="672"/>
                  </a:lnTo>
                  <a:lnTo>
                    <a:pt x="2694" y="666"/>
                  </a:lnTo>
                  <a:lnTo>
                    <a:pt x="2694" y="660"/>
                  </a:lnTo>
                  <a:lnTo>
                    <a:pt x="2700" y="654"/>
                  </a:lnTo>
                  <a:lnTo>
                    <a:pt x="2706" y="642"/>
                  </a:lnTo>
                  <a:lnTo>
                    <a:pt x="2712" y="636"/>
                  </a:lnTo>
                  <a:lnTo>
                    <a:pt x="2718" y="624"/>
                  </a:lnTo>
                  <a:lnTo>
                    <a:pt x="2718" y="612"/>
                  </a:lnTo>
                  <a:lnTo>
                    <a:pt x="2724" y="606"/>
                  </a:lnTo>
                  <a:lnTo>
                    <a:pt x="2724" y="600"/>
                  </a:lnTo>
                  <a:lnTo>
                    <a:pt x="2706" y="594"/>
                  </a:lnTo>
                  <a:lnTo>
                    <a:pt x="2676" y="588"/>
                  </a:lnTo>
                  <a:lnTo>
                    <a:pt x="2628" y="588"/>
                  </a:lnTo>
                  <a:lnTo>
                    <a:pt x="2622" y="606"/>
                  </a:lnTo>
                  <a:lnTo>
                    <a:pt x="2610" y="612"/>
                  </a:lnTo>
                  <a:lnTo>
                    <a:pt x="2586" y="618"/>
                  </a:lnTo>
                  <a:lnTo>
                    <a:pt x="2550" y="624"/>
                  </a:lnTo>
                  <a:lnTo>
                    <a:pt x="2508" y="630"/>
                  </a:lnTo>
                  <a:lnTo>
                    <a:pt x="2490" y="630"/>
                  </a:lnTo>
                  <a:lnTo>
                    <a:pt x="2496" y="624"/>
                  </a:lnTo>
                  <a:lnTo>
                    <a:pt x="2508" y="618"/>
                  </a:lnTo>
                  <a:lnTo>
                    <a:pt x="2520" y="618"/>
                  </a:lnTo>
                  <a:lnTo>
                    <a:pt x="2538" y="612"/>
                  </a:lnTo>
                  <a:lnTo>
                    <a:pt x="2550" y="606"/>
                  </a:lnTo>
                  <a:lnTo>
                    <a:pt x="2586" y="594"/>
                  </a:lnTo>
                  <a:lnTo>
                    <a:pt x="2598" y="588"/>
                  </a:lnTo>
                  <a:lnTo>
                    <a:pt x="2604" y="588"/>
                  </a:lnTo>
                  <a:lnTo>
                    <a:pt x="2604" y="582"/>
                  </a:lnTo>
                  <a:lnTo>
                    <a:pt x="2592" y="576"/>
                  </a:lnTo>
                  <a:lnTo>
                    <a:pt x="2556" y="576"/>
                  </a:lnTo>
                  <a:lnTo>
                    <a:pt x="2496" y="594"/>
                  </a:lnTo>
                  <a:lnTo>
                    <a:pt x="2460" y="600"/>
                  </a:lnTo>
                  <a:lnTo>
                    <a:pt x="2466" y="594"/>
                  </a:lnTo>
                  <a:lnTo>
                    <a:pt x="2478" y="588"/>
                  </a:lnTo>
                  <a:lnTo>
                    <a:pt x="2490" y="576"/>
                  </a:lnTo>
                  <a:lnTo>
                    <a:pt x="2502" y="570"/>
                  </a:lnTo>
                  <a:lnTo>
                    <a:pt x="2514" y="558"/>
                  </a:lnTo>
                  <a:lnTo>
                    <a:pt x="2508" y="558"/>
                  </a:lnTo>
                  <a:lnTo>
                    <a:pt x="2508" y="552"/>
                  </a:lnTo>
                  <a:lnTo>
                    <a:pt x="2496" y="552"/>
                  </a:lnTo>
                  <a:lnTo>
                    <a:pt x="2346" y="600"/>
                  </a:lnTo>
                  <a:lnTo>
                    <a:pt x="2328" y="600"/>
                  </a:lnTo>
                  <a:lnTo>
                    <a:pt x="2244" y="624"/>
                  </a:lnTo>
                  <a:lnTo>
                    <a:pt x="2250" y="642"/>
                  </a:lnTo>
                  <a:lnTo>
                    <a:pt x="2190" y="660"/>
                  </a:lnTo>
                  <a:lnTo>
                    <a:pt x="2172" y="678"/>
                  </a:lnTo>
                  <a:lnTo>
                    <a:pt x="2202" y="690"/>
                  </a:lnTo>
                  <a:lnTo>
                    <a:pt x="2208" y="684"/>
                  </a:lnTo>
                  <a:lnTo>
                    <a:pt x="2220" y="678"/>
                  </a:lnTo>
                  <a:lnTo>
                    <a:pt x="2238" y="678"/>
                  </a:lnTo>
                  <a:lnTo>
                    <a:pt x="2244" y="684"/>
                  </a:lnTo>
                  <a:lnTo>
                    <a:pt x="2244" y="690"/>
                  </a:lnTo>
                  <a:lnTo>
                    <a:pt x="2238" y="696"/>
                  </a:lnTo>
                  <a:lnTo>
                    <a:pt x="2226" y="696"/>
                  </a:lnTo>
                  <a:lnTo>
                    <a:pt x="2208" y="702"/>
                  </a:lnTo>
                  <a:lnTo>
                    <a:pt x="2196" y="702"/>
                  </a:lnTo>
                  <a:lnTo>
                    <a:pt x="2160" y="720"/>
                  </a:lnTo>
                  <a:lnTo>
                    <a:pt x="2166" y="732"/>
                  </a:lnTo>
                  <a:lnTo>
                    <a:pt x="2196" y="732"/>
                  </a:lnTo>
                  <a:lnTo>
                    <a:pt x="2238" y="738"/>
                  </a:lnTo>
                  <a:lnTo>
                    <a:pt x="2322" y="738"/>
                  </a:lnTo>
                  <a:lnTo>
                    <a:pt x="2352" y="744"/>
                  </a:lnTo>
                  <a:lnTo>
                    <a:pt x="2352" y="750"/>
                  </a:lnTo>
                  <a:lnTo>
                    <a:pt x="2322" y="762"/>
                  </a:lnTo>
                  <a:lnTo>
                    <a:pt x="2280" y="762"/>
                  </a:lnTo>
                  <a:lnTo>
                    <a:pt x="2172" y="774"/>
                  </a:lnTo>
                  <a:lnTo>
                    <a:pt x="2136" y="774"/>
                  </a:lnTo>
                  <a:lnTo>
                    <a:pt x="2112" y="786"/>
                  </a:lnTo>
                  <a:lnTo>
                    <a:pt x="2106" y="792"/>
                  </a:lnTo>
                  <a:lnTo>
                    <a:pt x="2118" y="804"/>
                  </a:lnTo>
                  <a:lnTo>
                    <a:pt x="2130" y="810"/>
                  </a:lnTo>
                  <a:lnTo>
                    <a:pt x="2148" y="810"/>
                  </a:lnTo>
                  <a:lnTo>
                    <a:pt x="2160" y="816"/>
                  </a:lnTo>
                  <a:lnTo>
                    <a:pt x="2178" y="822"/>
                  </a:lnTo>
                  <a:lnTo>
                    <a:pt x="2190" y="828"/>
                  </a:lnTo>
                  <a:lnTo>
                    <a:pt x="2190" y="834"/>
                  </a:lnTo>
                  <a:lnTo>
                    <a:pt x="2184" y="840"/>
                  </a:lnTo>
                  <a:lnTo>
                    <a:pt x="2172" y="840"/>
                  </a:lnTo>
                  <a:lnTo>
                    <a:pt x="2154" y="858"/>
                  </a:lnTo>
                  <a:lnTo>
                    <a:pt x="2166" y="870"/>
                  </a:lnTo>
                  <a:lnTo>
                    <a:pt x="2322" y="870"/>
                  </a:lnTo>
                  <a:lnTo>
                    <a:pt x="2370" y="864"/>
                  </a:lnTo>
                  <a:lnTo>
                    <a:pt x="2436" y="858"/>
                  </a:lnTo>
                  <a:lnTo>
                    <a:pt x="2508" y="846"/>
                  </a:lnTo>
                  <a:lnTo>
                    <a:pt x="2574" y="840"/>
                  </a:lnTo>
                  <a:lnTo>
                    <a:pt x="2616" y="828"/>
                  </a:lnTo>
                  <a:lnTo>
                    <a:pt x="2652" y="828"/>
                  </a:lnTo>
                  <a:lnTo>
                    <a:pt x="2736" y="864"/>
                  </a:lnTo>
                  <a:lnTo>
                    <a:pt x="2778" y="876"/>
                  </a:lnTo>
                  <a:lnTo>
                    <a:pt x="2796" y="876"/>
                  </a:lnTo>
                  <a:lnTo>
                    <a:pt x="2814" y="870"/>
                  </a:lnTo>
                  <a:lnTo>
                    <a:pt x="2832" y="852"/>
                  </a:lnTo>
                  <a:lnTo>
                    <a:pt x="2838" y="840"/>
                  </a:lnTo>
                  <a:lnTo>
                    <a:pt x="2844" y="834"/>
                  </a:lnTo>
                  <a:lnTo>
                    <a:pt x="2844" y="822"/>
                  </a:lnTo>
                  <a:lnTo>
                    <a:pt x="2766" y="822"/>
                  </a:lnTo>
                  <a:lnTo>
                    <a:pt x="2802" y="798"/>
                  </a:lnTo>
                  <a:lnTo>
                    <a:pt x="2850" y="798"/>
                  </a:lnTo>
                  <a:lnTo>
                    <a:pt x="2898" y="792"/>
                  </a:lnTo>
                  <a:lnTo>
                    <a:pt x="2910" y="786"/>
                  </a:lnTo>
                  <a:lnTo>
                    <a:pt x="2916" y="786"/>
                  </a:lnTo>
                  <a:lnTo>
                    <a:pt x="2922" y="780"/>
                  </a:lnTo>
                  <a:lnTo>
                    <a:pt x="2916" y="768"/>
                  </a:lnTo>
                  <a:lnTo>
                    <a:pt x="2898" y="750"/>
                  </a:lnTo>
                  <a:lnTo>
                    <a:pt x="2898" y="744"/>
                  </a:lnTo>
                  <a:close/>
                  <a:moveTo>
                    <a:pt x="2868" y="882"/>
                  </a:moveTo>
                  <a:lnTo>
                    <a:pt x="2886" y="882"/>
                  </a:lnTo>
                  <a:lnTo>
                    <a:pt x="2904" y="876"/>
                  </a:lnTo>
                  <a:lnTo>
                    <a:pt x="2910" y="870"/>
                  </a:lnTo>
                  <a:lnTo>
                    <a:pt x="2910" y="864"/>
                  </a:lnTo>
                  <a:lnTo>
                    <a:pt x="2904" y="858"/>
                  </a:lnTo>
                  <a:lnTo>
                    <a:pt x="2880" y="858"/>
                  </a:lnTo>
                  <a:lnTo>
                    <a:pt x="2868" y="870"/>
                  </a:lnTo>
                  <a:lnTo>
                    <a:pt x="2868" y="882"/>
                  </a:lnTo>
                  <a:close/>
                  <a:moveTo>
                    <a:pt x="3276" y="330"/>
                  </a:moveTo>
                  <a:lnTo>
                    <a:pt x="3288" y="330"/>
                  </a:lnTo>
                  <a:lnTo>
                    <a:pt x="3294" y="324"/>
                  </a:lnTo>
                  <a:lnTo>
                    <a:pt x="3300" y="312"/>
                  </a:lnTo>
                  <a:lnTo>
                    <a:pt x="3300" y="306"/>
                  </a:lnTo>
                  <a:lnTo>
                    <a:pt x="3294" y="294"/>
                  </a:lnTo>
                  <a:lnTo>
                    <a:pt x="3288" y="288"/>
                  </a:lnTo>
                  <a:lnTo>
                    <a:pt x="3276" y="288"/>
                  </a:lnTo>
                  <a:lnTo>
                    <a:pt x="3270" y="300"/>
                  </a:lnTo>
                  <a:lnTo>
                    <a:pt x="3264" y="306"/>
                  </a:lnTo>
                  <a:lnTo>
                    <a:pt x="3264" y="324"/>
                  </a:lnTo>
                  <a:lnTo>
                    <a:pt x="3270" y="330"/>
                  </a:lnTo>
                  <a:lnTo>
                    <a:pt x="3276" y="330"/>
                  </a:lnTo>
                  <a:close/>
                  <a:moveTo>
                    <a:pt x="3462" y="228"/>
                  </a:moveTo>
                  <a:lnTo>
                    <a:pt x="3450" y="240"/>
                  </a:lnTo>
                  <a:lnTo>
                    <a:pt x="3450" y="252"/>
                  </a:lnTo>
                  <a:lnTo>
                    <a:pt x="3456" y="258"/>
                  </a:lnTo>
                  <a:lnTo>
                    <a:pt x="3528" y="258"/>
                  </a:lnTo>
                  <a:lnTo>
                    <a:pt x="3546" y="276"/>
                  </a:lnTo>
                  <a:lnTo>
                    <a:pt x="3558" y="282"/>
                  </a:lnTo>
                  <a:lnTo>
                    <a:pt x="3588" y="282"/>
                  </a:lnTo>
                  <a:lnTo>
                    <a:pt x="3612" y="270"/>
                  </a:lnTo>
                  <a:lnTo>
                    <a:pt x="3618" y="264"/>
                  </a:lnTo>
                  <a:lnTo>
                    <a:pt x="3606" y="252"/>
                  </a:lnTo>
                  <a:lnTo>
                    <a:pt x="3636" y="246"/>
                  </a:lnTo>
                  <a:lnTo>
                    <a:pt x="3594" y="210"/>
                  </a:lnTo>
                  <a:lnTo>
                    <a:pt x="3552" y="216"/>
                  </a:lnTo>
                  <a:lnTo>
                    <a:pt x="3534" y="198"/>
                  </a:lnTo>
                  <a:lnTo>
                    <a:pt x="3450" y="198"/>
                  </a:lnTo>
                  <a:lnTo>
                    <a:pt x="3438" y="204"/>
                  </a:lnTo>
                  <a:lnTo>
                    <a:pt x="3426" y="204"/>
                  </a:lnTo>
                  <a:lnTo>
                    <a:pt x="3420" y="210"/>
                  </a:lnTo>
                  <a:lnTo>
                    <a:pt x="3438" y="228"/>
                  </a:lnTo>
                  <a:lnTo>
                    <a:pt x="3462" y="228"/>
                  </a:lnTo>
                  <a:close/>
                  <a:moveTo>
                    <a:pt x="3432" y="1302"/>
                  </a:moveTo>
                  <a:lnTo>
                    <a:pt x="3408" y="1326"/>
                  </a:lnTo>
                  <a:lnTo>
                    <a:pt x="3408" y="1344"/>
                  </a:lnTo>
                  <a:lnTo>
                    <a:pt x="3438" y="1344"/>
                  </a:lnTo>
                  <a:lnTo>
                    <a:pt x="3462" y="1332"/>
                  </a:lnTo>
                  <a:lnTo>
                    <a:pt x="3468" y="1332"/>
                  </a:lnTo>
                  <a:lnTo>
                    <a:pt x="3480" y="1326"/>
                  </a:lnTo>
                  <a:lnTo>
                    <a:pt x="3486" y="1326"/>
                  </a:lnTo>
                  <a:lnTo>
                    <a:pt x="3504" y="1308"/>
                  </a:lnTo>
                  <a:lnTo>
                    <a:pt x="3516" y="1290"/>
                  </a:lnTo>
                  <a:lnTo>
                    <a:pt x="3516" y="1266"/>
                  </a:lnTo>
                  <a:lnTo>
                    <a:pt x="3510" y="1260"/>
                  </a:lnTo>
                  <a:lnTo>
                    <a:pt x="3498" y="1260"/>
                  </a:lnTo>
                  <a:lnTo>
                    <a:pt x="3480" y="1266"/>
                  </a:lnTo>
                  <a:lnTo>
                    <a:pt x="3432" y="1302"/>
                  </a:lnTo>
                  <a:close/>
                  <a:moveTo>
                    <a:pt x="4416" y="1392"/>
                  </a:moveTo>
                  <a:lnTo>
                    <a:pt x="4428" y="1380"/>
                  </a:lnTo>
                  <a:lnTo>
                    <a:pt x="4428" y="1374"/>
                  </a:lnTo>
                  <a:lnTo>
                    <a:pt x="4386" y="1374"/>
                  </a:lnTo>
                  <a:lnTo>
                    <a:pt x="4386" y="1380"/>
                  </a:lnTo>
                  <a:lnTo>
                    <a:pt x="4404" y="1398"/>
                  </a:lnTo>
                  <a:lnTo>
                    <a:pt x="4416" y="1392"/>
                  </a:lnTo>
                  <a:close/>
                  <a:moveTo>
                    <a:pt x="3120" y="2034"/>
                  </a:moveTo>
                  <a:lnTo>
                    <a:pt x="3132" y="2034"/>
                  </a:lnTo>
                  <a:lnTo>
                    <a:pt x="3138" y="2028"/>
                  </a:lnTo>
                  <a:lnTo>
                    <a:pt x="3132" y="2022"/>
                  </a:lnTo>
                  <a:lnTo>
                    <a:pt x="3120" y="2016"/>
                  </a:lnTo>
                  <a:lnTo>
                    <a:pt x="3114" y="2010"/>
                  </a:lnTo>
                  <a:lnTo>
                    <a:pt x="3108" y="2010"/>
                  </a:lnTo>
                  <a:lnTo>
                    <a:pt x="3090" y="2016"/>
                  </a:lnTo>
                  <a:lnTo>
                    <a:pt x="3078" y="2022"/>
                  </a:lnTo>
                  <a:lnTo>
                    <a:pt x="3072" y="2022"/>
                  </a:lnTo>
                  <a:lnTo>
                    <a:pt x="3072" y="2028"/>
                  </a:lnTo>
                  <a:lnTo>
                    <a:pt x="3078" y="2034"/>
                  </a:lnTo>
                  <a:lnTo>
                    <a:pt x="3120" y="2034"/>
                  </a:lnTo>
                  <a:close/>
                  <a:moveTo>
                    <a:pt x="4758" y="996"/>
                  </a:moveTo>
                  <a:lnTo>
                    <a:pt x="4746" y="996"/>
                  </a:lnTo>
                  <a:lnTo>
                    <a:pt x="4734" y="984"/>
                  </a:lnTo>
                  <a:lnTo>
                    <a:pt x="4704" y="1008"/>
                  </a:lnTo>
                  <a:lnTo>
                    <a:pt x="4704" y="978"/>
                  </a:lnTo>
                  <a:lnTo>
                    <a:pt x="4662" y="978"/>
                  </a:lnTo>
                  <a:lnTo>
                    <a:pt x="4668" y="978"/>
                  </a:lnTo>
                  <a:lnTo>
                    <a:pt x="4674" y="972"/>
                  </a:lnTo>
                  <a:lnTo>
                    <a:pt x="4686" y="972"/>
                  </a:lnTo>
                  <a:lnTo>
                    <a:pt x="4698" y="966"/>
                  </a:lnTo>
                  <a:lnTo>
                    <a:pt x="4704" y="954"/>
                  </a:lnTo>
                  <a:lnTo>
                    <a:pt x="4704" y="948"/>
                  </a:lnTo>
                  <a:lnTo>
                    <a:pt x="4698" y="942"/>
                  </a:lnTo>
                  <a:lnTo>
                    <a:pt x="4680" y="942"/>
                  </a:lnTo>
                  <a:lnTo>
                    <a:pt x="4668" y="936"/>
                  </a:lnTo>
                  <a:lnTo>
                    <a:pt x="4650" y="936"/>
                  </a:lnTo>
                  <a:lnTo>
                    <a:pt x="4632" y="930"/>
                  </a:lnTo>
                  <a:lnTo>
                    <a:pt x="4620" y="930"/>
                  </a:lnTo>
                  <a:lnTo>
                    <a:pt x="4614" y="918"/>
                  </a:lnTo>
                  <a:lnTo>
                    <a:pt x="4566" y="912"/>
                  </a:lnTo>
                  <a:lnTo>
                    <a:pt x="4500" y="870"/>
                  </a:lnTo>
                  <a:lnTo>
                    <a:pt x="4566" y="864"/>
                  </a:lnTo>
                  <a:lnTo>
                    <a:pt x="4536" y="840"/>
                  </a:lnTo>
                  <a:lnTo>
                    <a:pt x="4542" y="840"/>
                  </a:lnTo>
                  <a:lnTo>
                    <a:pt x="4548" y="834"/>
                  </a:lnTo>
                  <a:lnTo>
                    <a:pt x="4584" y="834"/>
                  </a:lnTo>
                  <a:lnTo>
                    <a:pt x="4596" y="840"/>
                  </a:lnTo>
                  <a:lnTo>
                    <a:pt x="4638" y="840"/>
                  </a:lnTo>
                  <a:lnTo>
                    <a:pt x="4638" y="834"/>
                  </a:lnTo>
                  <a:lnTo>
                    <a:pt x="4632" y="828"/>
                  </a:lnTo>
                  <a:lnTo>
                    <a:pt x="4614" y="822"/>
                  </a:lnTo>
                  <a:lnTo>
                    <a:pt x="4596" y="822"/>
                  </a:lnTo>
                  <a:lnTo>
                    <a:pt x="4578" y="816"/>
                  </a:lnTo>
                  <a:lnTo>
                    <a:pt x="4518" y="816"/>
                  </a:lnTo>
                  <a:lnTo>
                    <a:pt x="4536" y="816"/>
                  </a:lnTo>
                  <a:lnTo>
                    <a:pt x="4620" y="804"/>
                  </a:lnTo>
                  <a:lnTo>
                    <a:pt x="4638" y="798"/>
                  </a:lnTo>
                  <a:lnTo>
                    <a:pt x="4638" y="792"/>
                  </a:lnTo>
                  <a:lnTo>
                    <a:pt x="4632" y="792"/>
                  </a:lnTo>
                  <a:lnTo>
                    <a:pt x="4626" y="786"/>
                  </a:lnTo>
                  <a:lnTo>
                    <a:pt x="4608" y="786"/>
                  </a:lnTo>
                  <a:lnTo>
                    <a:pt x="4500" y="798"/>
                  </a:lnTo>
                  <a:lnTo>
                    <a:pt x="4560" y="762"/>
                  </a:lnTo>
                  <a:lnTo>
                    <a:pt x="4620" y="762"/>
                  </a:lnTo>
                  <a:lnTo>
                    <a:pt x="4626" y="756"/>
                  </a:lnTo>
                  <a:lnTo>
                    <a:pt x="4620" y="750"/>
                  </a:lnTo>
                  <a:lnTo>
                    <a:pt x="4584" y="738"/>
                  </a:lnTo>
                  <a:lnTo>
                    <a:pt x="4572" y="732"/>
                  </a:lnTo>
                  <a:lnTo>
                    <a:pt x="4554" y="732"/>
                  </a:lnTo>
                  <a:lnTo>
                    <a:pt x="4518" y="750"/>
                  </a:lnTo>
                  <a:lnTo>
                    <a:pt x="4500" y="744"/>
                  </a:lnTo>
                  <a:lnTo>
                    <a:pt x="4458" y="774"/>
                  </a:lnTo>
                  <a:lnTo>
                    <a:pt x="4464" y="756"/>
                  </a:lnTo>
                  <a:lnTo>
                    <a:pt x="4440" y="774"/>
                  </a:lnTo>
                  <a:lnTo>
                    <a:pt x="4464" y="744"/>
                  </a:lnTo>
                  <a:lnTo>
                    <a:pt x="4500" y="744"/>
                  </a:lnTo>
                  <a:lnTo>
                    <a:pt x="4506" y="738"/>
                  </a:lnTo>
                  <a:lnTo>
                    <a:pt x="4518" y="714"/>
                  </a:lnTo>
                  <a:lnTo>
                    <a:pt x="4518" y="708"/>
                  </a:lnTo>
                  <a:lnTo>
                    <a:pt x="4512" y="702"/>
                  </a:lnTo>
                  <a:lnTo>
                    <a:pt x="4506" y="708"/>
                  </a:lnTo>
                  <a:lnTo>
                    <a:pt x="4494" y="714"/>
                  </a:lnTo>
                  <a:lnTo>
                    <a:pt x="4488" y="726"/>
                  </a:lnTo>
                  <a:lnTo>
                    <a:pt x="4452" y="726"/>
                  </a:lnTo>
                  <a:lnTo>
                    <a:pt x="4428" y="738"/>
                  </a:lnTo>
                  <a:lnTo>
                    <a:pt x="4452" y="708"/>
                  </a:lnTo>
                  <a:lnTo>
                    <a:pt x="4482" y="708"/>
                  </a:lnTo>
                  <a:lnTo>
                    <a:pt x="4494" y="702"/>
                  </a:lnTo>
                  <a:lnTo>
                    <a:pt x="4500" y="702"/>
                  </a:lnTo>
                  <a:lnTo>
                    <a:pt x="4506" y="696"/>
                  </a:lnTo>
                  <a:lnTo>
                    <a:pt x="4506" y="690"/>
                  </a:lnTo>
                  <a:lnTo>
                    <a:pt x="4500" y="684"/>
                  </a:lnTo>
                  <a:lnTo>
                    <a:pt x="4458" y="684"/>
                  </a:lnTo>
                  <a:lnTo>
                    <a:pt x="4446" y="690"/>
                  </a:lnTo>
                  <a:lnTo>
                    <a:pt x="4428" y="696"/>
                  </a:lnTo>
                  <a:lnTo>
                    <a:pt x="4422" y="702"/>
                  </a:lnTo>
                  <a:lnTo>
                    <a:pt x="4416" y="702"/>
                  </a:lnTo>
                  <a:lnTo>
                    <a:pt x="4404" y="684"/>
                  </a:lnTo>
                  <a:lnTo>
                    <a:pt x="4380" y="702"/>
                  </a:lnTo>
                  <a:lnTo>
                    <a:pt x="4398" y="672"/>
                  </a:lnTo>
                  <a:lnTo>
                    <a:pt x="4344" y="696"/>
                  </a:lnTo>
                  <a:lnTo>
                    <a:pt x="4344" y="672"/>
                  </a:lnTo>
                  <a:lnTo>
                    <a:pt x="4350" y="672"/>
                  </a:lnTo>
                  <a:lnTo>
                    <a:pt x="4356" y="666"/>
                  </a:lnTo>
                  <a:lnTo>
                    <a:pt x="4368" y="666"/>
                  </a:lnTo>
                  <a:lnTo>
                    <a:pt x="4386" y="660"/>
                  </a:lnTo>
                  <a:lnTo>
                    <a:pt x="4392" y="660"/>
                  </a:lnTo>
                  <a:lnTo>
                    <a:pt x="4398" y="654"/>
                  </a:lnTo>
                  <a:lnTo>
                    <a:pt x="4356" y="654"/>
                  </a:lnTo>
                  <a:lnTo>
                    <a:pt x="4338" y="660"/>
                  </a:lnTo>
                  <a:lnTo>
                    <a:pt x="4326" y="660"/>
                  </a:lnTo>
                  <a:lnTo>
                    <a:pt x="4320" y="648"/>
                  </a:lnTo>
                  <a:lnTo>
                    <a:pt x="4332" y="648"/>
                  </a:lnTo>
                  <a:lnTo>
                    <a:pt x="4356" y="636"/>
                  </a:lnTo>
                  <a:lnTo>
                    <a:pt x="4368" y="636"/>
                  </a:lnTo>
                  <a:lnTo>
                    <a:pt x="4380" y="630"/>
                  </a:lnTo>
                  <a:lnTo>
                    <a:pt x="4386" y="624"/>
                  </a:lnTo>
                  <a:lnTo>
                    <a:pt x="4368" y="618"/>
                  </a:lnTo>
                  <a:lnTo>
                    <a:pt x="4326" y="612"/>
                  </a:lnTo>
                  <a:lnTo>
                    <a:pt x="4290" y="612"/>
                  </a:lnTo>
                  <a:lnTo>
                    <a:pt x="4266" y="606"/>
                  </a:lnTo>
                  <a:lnTo>
                    <a:pt x="4236" y="606"/>
                  </a:lnTo>
                  <a:lnTo>
                    <a:pt x="4230" y="612"/>
                  </a:lnTo>
                  <a:lnTo>
                    <a:pt x="4230" y="618"/>
                  </a:lnTo>
                  <a:lnTo>
                    <a:pt x="4236" y="624"/>
                  </a:lnTo>
                  <a:lnTo>
                    <a:pt x="4242" y="636"/>
                  </a:lnTo>
                  <a:lnTo>
                    <a:pt x="4206" y="630"/>
                  </a:lnTo>
                  <a:lnTo>
                    <a:pt x="4212" y="660"/>
                  </a:lnTo>
                  <a:lnTo>
                    <a:pt x="4194" y="636"/>
                  </a:lnTo>
                  <a:lnTo>
                    <a:pt x="4152" y="660"/>
                  </a:lnTo>
                  <a:lnTo>
                    <a:pt x="4158" y="654"/>
                  </a:lnTo>
                  <a:lnTo>
                    <a:pt x="4158" y="636"/>
                  </a:lnTo>
                  <a:lnTo>
                    <a:pt x="4152" y="630"/>
                  </a:lnTo>
                  <a:lnTo>
                    <a:pt x="4140" y="630"/>
                  </a:lnTo>
                  <a:lnTo>
                    <a:pt x="4122" y="636"/>
                  </a:lnTo>
                  <a:lnTo>
                    <a:pt x="4110" y="642"/>
                  </a:lnTo>
                  <a:lnTo>
                    <a:pt x="4098" y="642"/>
                  </a:lnTo>
                  <a:lnTo>
                    <a:pt x="4086" y="648"/>
                  </a:lnTo>
                  <a:lnTo>
                    <a:pt x="4080" y="654"/>
                  </a:lnTo>
                  <a:lnTo>
                    <a:pt x="4074" y="654"/>
                  </a:lnTo>
                  <a:lnTo>
                    <a:pt x="4092" y="618"/>
                  </a:lnTo>
                  <a:lnTo>
                    <a:pt x="4110" y="618"/>
                  </a:lnTo>
                  <a:lnTo>
                    <a:pt x="4122" y="612"/>
                  </a:lnTo>
                  <a:lnTo>
                    <a:pt x="4134" y="612"/>
                  </a:lnTo>
                  <a:lnTo>
                    <a:pt x="4146" y="606"/>
                  </a:lnTo>
                  <a:lnTo>
                    <a:pt x="4152" y="600"/>
                  </a:lnTo>
                  <a:lnTo>
                    <a:pt x="4152" y="594"/>
                  </a:lnTo>
                  <a:lnTo>
                    <a:pt x="4146" y="582"/>
                  </a:lnTo>
                  <a:lnTo>
                    <a:pt x="4134" y="570"/>
                  </a:lnTo>
                  <a:lnTo>
                    <a:pt x="4152" y="552"/>
                  </a:lnTo>
                  <a:lnTo>
                    <a:pt x="4152" y="540"/>
                  </a:lnTo>
                  <a:lnTo>
                    <a:pt x="4050" y="540"/>
                  </a:lnTo>
                  <a:lnTo>
                    <a:pt x="4026" y="558"/>
                  </a:lnTo>
                  <a:lnTo>
                    <a:pt x="3942" y="558"/>
                  </a:lnTo>
                  <a:lnTo>
                    <a:pt x="3948" y="576"/>
                  </a:lnTo>
                  <a:lnTo>
                    <a:pt x="3978" y="588"/>
                  </a:lnTo>
                  <a:lnTo>
                    <a:pt x="3936" y="576"/>
                  </a:lnTo>
                  <a:lnTo>
                    <a:pt x="3948" y="600"/>
                  </a:lnTo>
                  <a:lnTo>
                    <a:pt x="3936" y="594"/>
                  </a:lnTo>
                  <a:lnTo>
                    <a:pt x="3930" y="594"/>
                  </a:lnTo>
                  <a:lnTo>
                    <a:pt x="3918" y="588"/>
                  </a:lnTo>
                  <a:lnTo>
                    <a:pt x="3894" y="588"/>
                  </a:lnTo>
                  <a:lnTo>
                    <a:pt x="3882" y="594"/>
                  </a:lnTo>
                  <a:lnTo>
                    <a:pt x="3876" y="606"/>
                  </a:lnTo>
                  <a:lnTo>
                    <a:pt x="3882" y="612"/>
                  </a:lnTo>
                  <a:lnTo>
                    <a:pt x="3888" y="624"/>
                  </a:lnTo>
                  <a:lnTo>
                    <a:pt x="3894" y="630"/>
                  </a:lnTo>
                  <a:lnTo>
                    <a:pt x="3900" y="660"/>
                  </a:lnTo>
                  <a:lnTo>
                    <a:pt x="3894" y="660"/>
                  </a:lnTo>
                  <a:lnTo>
                    <a:pt x="3888" y="654"/>
                  </a:lnTo>
                  <a:lnTo>
                    <a:pt x="3864" y="642"/>
                  </a:lnTo>
                  <a:lnTo>
                    <a:pt x="3852" y="642"/>
                  </a:lnTo>
                  <a:lnTo>
                    <a:pt x="3828" y="666"/>
                  </a:lnTo>
                  <a:lnTo>
                    <a:pt x="3828" y="678"/>
                  </a:lnTo>
                  <a:lnTo>
                    <a:pt x="3846" y="678"/>
                  </a:lnTo>
                  <a:lnTo>
                    <a:pt x="3858" y="690"/>
                  </a:lnTo>
                  <a:lnTo>
                    <a:pt x="3810" y="714"/>
                  </a:lnTo>
                  <a:lnTo>
                    <a:pt x="3750" y="720"/>
                  </a:lnTo>
                  <a:lnTo>
                    <a:pt x="3762" y="720"/>
                  </a:lnTo>
                  <a:lnTo>
                    <a:pt x="3798" y="702"/>
                  </a:lnTo>
                  <a:lnTo>
                    <a:pt x="3810" y="690"/>
                  </a:lnTo>
                  <a:lnTo>
                    <a:pt x="3810" y="684"/>
                  </a:lnTo>
                  <a:lnTo>
                    <a:pt x="3804" y="684"/>
                  </a:lnTo>
                  <a:lnTo>
                    <a:pt x="3792" y="672"/>
                  </a:lnTo>
                  <a:lnTo>
                    <a:pt x="3786" y="672"/>
                  </a:lnTo>
                  <a:lnTo>
                    <a:pt x="3786" y="660"/>
                  </a:lnTo>
                  <a:lnTo>
                    <a:pt x="3804" y="642"/>
                  </a:lnTo>
                  <a:lnTo>
                    <a:pt x="3816" y="636"/>
                  </a:lnTo>
                  <a:lnTo>
                    <a:pt x="3828" y="636"/>
                  </a:lnTo>
                  <a:lnTo>
                    <a:pt x="3828" y="606"/>
                  </a:lnTo>
                  <a:lnTo>
                    <a:pt x="3840" y="600"/>
                  </a:lnTo>
                  <a:lnTo>
                    <a:pt x="3858" y="582"/>
                  </a:lnTo>
                  <a:lnTo>
                    <a:pt x="3876" y="576"/>
                  </a:lnTo>
                  <a:lnTo>
                    <a:pt x="3882" y="570"/>
                  </a:lnTo>
                  <a:lnTo>
                    <a:pt x="3894" y="564"/>
                  </a:lnTo>
                  <a:lnTo>
                    <a:pt x="3906" y="564"/>
                  </a:lnTo>
                  <a:lnTo>
                    <a:pt x="3918" y="558"/>
                  </a:lnTo>
                  <a:lnTo>
                    <a:pt x="3936" y="552"/>
                  </a:lnTo>
                  <a:lnTo>
                    <a:pt x="3954" y="552"/>
                  </a:lnTo>
                  <a:lnTo>
                    <a:pt x="3966" y="546"/>
                  </a:lnTo>
                  <a:lnTo>
                    <a:pt x="3972" y="540"/>
                  </a:lnTo>
                  <a:lnTo>
                    <a:pt x="3942" y="534"/>
                  </a:lnTo>
                  <a:lnTo>
                    <a:pt x="3852" y="534"/>
                  </a:lnTo>
                  <a:lnTo>
                    <a:pt x="3822" y="540"/>
                  </a:lnTo>
                  <a:lnTo>
                    <a:pt x="3786" y="558"/>
                  </a:lnTo>
                  <a:lnTo>
                    <a:pt x="3744" y="576"/>
                  </a:lnTo>
                  <a:lnTo>
                    <a:pt x="3720" y="594"/>
                  </a:lnTo>
                  <a:lnTo>
                    <a:pt x="3708" y="600"/>
                  </a:lnTo>
                  <a:lnTo>
                    <a:pt x="3702" y="600"/>
                  </a:lnTo>
                  <a:lnTo>
                    <a:pt x="3696" y="606"/>
                  </a:lnTo>
                  <a:lnTo>
                    <a:pt x="3684" y="606"/>
                  </a:lnTo>
                  <a:lnTo>
                    <a:pt x="3660" y="618"/>
                  </a:lnTo>
                  <a:lnTo>
                    <a:pt x="3654" y="618"/>
                  </a:lnTo>
                  <a:lnTo>
                    <a:pt x="3642" y="624"/>
                  </a:lnTo>
                  <a:lnTo>
                    <a:pt x="3630" y="636"/>
                  </a:lnTo>
                  <a:lnTo>
                    <a:pt x="3618" y="642"/>
                  </a:lnTo>
                  <a:lnTo>
                    <a:pt x="3600" y="660"/>
                  </a:lnTo>
                  <a:lnTo>
                    <a:pt x="3588" y="666"/>
                  </a:lnTo>
                  <a:lnTo>
                    <a:pt x="3582" y="678"/>
                  </a:lnTo>
                  <a:lnTo>
                    <a:pt x="3582" y="684"/>
                  </a:lnTo>
                  <a:lnTo>
                    <a:pt x="3588" y="690"/>
                  </a:lnTo>
                  <a:lnTo>
                    <a:pt x="3612" y="690"/>
                  </a:lnTo>
                  <a:lnTo>
                    <a:pt x="3648" y="696"/>
                  </a:lnTo>
                  <a:lnTo>
                    <a:pt x="3672" y="696"/>
                  </a:lnTo>
                  <a:lnTo>
                    <a:pt x="3684" y="708"/>
                  </a:lnTo>
                  <a:lnTo>
                    <a:pt x="3666" y="714"/>
                  </a:lnTo>
                  <a:lnTo>
                    <a:pt x="3594" y="726"/>
                  </a:lnTo>
                  <a:lnTo>
                    <a:pt x="3570" y="732"/>
                  </a:lnTo>
                  <a:lnTo>
                    <a:pt x="3576" y="738"/>
                  </a:lnTo>
                  <a:lnTo>
                    <a:pt x="3594" y="750"/>
                  </a:lnTo>
                  <a:lnTo>
                    <a:pt x="3630" y="762"/>
                  </a:lnTo>
                  <a:lnTo>
                    <a:pt x="3642" y="768"/>
                  </a:lnTo>
                  <a:lnTo>
                    <a:pt x="3648" y="768"/>
                  </a:lnTo>
                  <a:lnTo>
                    <a:pt x="3690" y="750"/>
                  </a:lnTo>
                  <a:lnTo>
                    <a:pt x="3690" y="762"/>
                  </a:lnTo>
                  <a:lnTo>
                    <a:pt x="3702" y="774"/>
                  </a:lnTo>
                  <a:lnTo>
                    <a:pt x="3744" y="774"/>
                  </a:lnTo>
                  <a:lnTo>
                    <a:pt x="3786" y="780"/>
                  </a:lnTo>
                  <a:lnTo>
                    <a:pt x="3834" y="786"/>
                  </a:lnTo>
                  <a:lnTo>
                    <a:pt x="3876" y="792"/>
                  </a:lnTo>
                  <a:lnTo>
                    <a:pt x="3894" y="792"/>
                  </a:lnTo>
                  <a:lnTo>
                    <a:pt x="3900" y="786"/>
                  </a:lnTo>
                  <a:lnTo>
                    <a:pt x="3894" y="780"/>
                  </a:lnTo>
                  <a:lnTo>
                    <a:pt x="3882" y="774"/>
                  </a:lnTo>
                  <a:lnTo>
                    <a:pt x="3876" y="768"/>
                  </a:lnTo>
                  <a:lnTo>
                    <a:pt x="3894" y="768"/>
                  </a:lnTo>
                  <a:lnTo>
                    <a:pt x="3930" y="774"/>
                  </a:lnTo>
                  <a:lnTo>
                    <a:pt x="3966" y="774"/>
                  </a:lnTo>
                  <a:lnTo>
                    <a:pt x="3990" y="780"/>
                  </a:lnTo>
                  <a:lnTo>
                    <a:pt x="4002" y="780"/>
                  </a:lnTo>
                  <a:lnTo>
                    <a:pt x="4020" y="786"/>
                  </a:lnTo>
                  <a:lnTo>
                    <a:pt x="4032" y="792"/>
                  </a:lnTo>
                  <a:lnTo>
                    <a:pt x="4050" y="792"/>
                  </a:lnTo>
                  <a:lnTo>
                    <a:pt x="4062" y="786"/>
                  </a:lnTo>
                  <a:lnTo>
                    <a:pt x="4062" y="774"/>
                  </a:lnTo>
                  <a:lnTo>
                    <a:pt x="4056" y="768"/>
                  </a:lnTo>
                  <a:lnTo>
                    <a:pt x="4050" y="756"/>
                  </a:lnTo>
                  <a:lnTo>
                    <a:pt x="4044" y="750"/>
                  </a:lnTo>
                  <a:lnTo>
                    <a:pt x="4092" y="738"/>
                  </a:lnTo>
                  <a:lnTo>
                    <a:pt x="4092" y="744"/>
                  </a:lnTo>
                  <a:lnTo>
                    <a:pt x="4098" y="750"/>
                  </a:lnTo>
                  <a:lnTo>
                    <a:pt x="4104" y="762"/>
                  </a:lnTo>
                  <a:lnTo>
                    <a:pt x="4104" y="768"/>
                  </a:lnTo>
                  <a:lnTo>
                    <a:pt x="4110" y="774"/>
                  </a:lnTo>
                  <a:lnTo>
                    <a:pt x="4116" y="774"/>
                  </a:lnTo>
                  <a:lnTo>
                    <a:pt x="4122" y="780"/>
                  </a:lnTo>
                  <a:lnTo>
                    <a:pt x="4134" y="786"/>
                  </a:lnTo>
                  <a:lnTo>
                    <a:pt x="4140" y="792"/>
                  </a:lnTo>
                  <a:lnTo>
                    <a:pt x="4170" y="786"/>
                  </a:lnTo>
                  <a:lnTo>
                    <a:pt x="4170" y="792"/>
                  </a:lnTo>
                  <a:lnTo>
                    <a:pt x="4164" y="798"/>
                  </a:lnTo>
                  <a:lnTo>
                    <a:pt x="4164" y="816"/>
                  </a:lnTo>
                  <a:lnTo>
                    <a:pt x="4170" y="816"/>
                  </a:lnTo>
                  <a:lnTo>
                    <a:pt x="4182" y="822"/>
                  </a:lnTo>
                  <a:lnTo>
                    <a:pt x="4200" y="822"/>
                  </a:lnTo>
                  <a:lnTo>
                    <a:pt x="4206" y="828"/>
                  </a:lnTo>
                  <a:lnTo>
                    <a:pt x="4212" y="828"/>
                  </a:lnTo>
                  <a:lnTo>
                    <a:pt x="4194" y="846"/>
                  </a:lnTo>
                  <a:lnTo>
                    <a:pt x="4194" y="858"/>
                  </a:lnTo>
                  <a:lnTo>
                    <a:pt x="4230" y="858"/>
                  </a:lnTo>
                  <a:lnTo>
                    <a:pt x="4224" y="882"/>
                  </a:lnTo>
                  <a:lnTo>
                    <a:pt x="4236" y="882"/>
                  </a:lnTo>
                  <a:lnTo>
                    <a:pt x="4248" y="888"/>
                  </a:lnTo>
                  <a:lnTo>
                    <a:pt x="4254" y="888"/>
                  </a:lnTo>
                  <a:lnTo>
                    <a:pt x="4278" y="900"/>
                  </a:lnTo>
                  <a:lnTo>
                    <a:pt x="4278" y="924"/>
                  </a:lnTo>
                  <a:lnTo>
                    <a:pt x="4266" y="948"/>
                  </a:lnTo>
                  <a:lnTo>
                    <a:pt x="4254" y="966"/>
                  </a:lnTo>
                  <a:lnTo>
                    <a:pt x="4248" y="978"/>
                  </a:lnTo>
                  <a:lnTo>
                    <a:pt x="4236" y="990"/>
                  </a:lnTo>
                  <a:lnTo>
                    <a:pt x="4218" y="996"/>
                  </a:lnTo>
                  <a:lnTo>
                    <a:pt x="4182" y="1014"/>
                  </a:lnTo>
                  <a:lnTo>
                    <a:pt x="4140" y="1026"/>
                  </a:lnTo>
                  <a:lnTo>
                    <a:pt x="4092" y="1050"/>
                  </a:lnTo>
                  <a:lnTo>
                    <a:pt x="4098" y="1056"/>
                  </a:lnTo>
                  <a:lnTo>
                    <a:pt x="4110" y="1062"/>
                  </a:lnTo>
                  <a:lnTo>
                    <a:pt x="4122" y="1074"/>
                  </a:lnTo>
                  <a:lnTo>
                    <a:pt x="4122" y="1080"/>
                  </a:lnTo>
                  <a:lnTo>
                    <a:pt x="4116" y="1086"/>
                  </a:lnTo>
                  <a:lnTo>
                    <a:pt x="4080" y="1098"/>
                  </a:lnTo>
                  <a:lnTo>
                    <a:pt x="4062" y="1098"/>
                  </a:lnTo>
                  <a:lnTo>
                    <a:pt x="3984" y="1110"/>
                  </a:lnTo>
                  <a:lnTo>
                    <a:pt x="3978" y="1128"/>
                  </a:lnTo>
                  <a:lnTo>
                    <a:pt x="3960" y="1110"/>
                  </a:lnTo>
                  <a:lnTo>
                    <a:pt x="3954" y="1110"/>
                  </a:lnTo>
                  <a:lnTo>
                    <a:pt x="3948" y="1104"/>
                  </a:lnTo>
                  <a:lnTo>
                    <a:pt x="3930" y="1104"/>
                  </a:lnTo>
                  <a:lnTo>
                    <a:pt x="3918" y="1098"/>
                  </a:lnTo>
                  <a:lnTo>
                    <a:pt x="3900" y="1098"/>
                  </a:lnTo>
                  <a:lnTo>
                    <a:pt x="3888" y="1104"/>
                  </a:lnTo>
                  <a:lnTo>
                    <a:pt x="3882" y="1110"/>
                  </a:lnTo>
                  <a:lnTo>
                    <a:pt x="3882" y="1122"/>
                  </a:lnTo>
                  <a:lnTo>
                    <a:pt x="3870" y="1122"/>
                  </a:lnTo>
                  <a:lnTo>
                    <a:pt x="3858" y="1128"/>
                  </a:lnTo>
                  <a:lnTo>
                    <a:pt x="3840" y="1134"/>
                  </a:lnTo>
                  <a:lnTo>
                    <a:pt x="3828" y="1140"/>
                  </a:lnTo>
                  <a:lnTo>
                    <a:pt x="3822" y="1146"/>
                  </a:lnTo>
                  <a:lnTo>
                    <a:pt x="3816" y="1158"/>
                  </a:lnTo>
                  <a:lnTo>
                    <a:pt x="3816" y="1170"/>
                  </a:lnTo>
                  <a:lnTo>
                    <a:pt x="3822" y="1182"/>
                  </a:lnTo>
                  <a:lnTo>
                    <a:pt x="3834" y="1188"/>
                  </a:lnTo>
                  <a:lnTo>
                    <a:pt x="3864" y="1188"/>
                  </a:lnTo>
                  <a:lnTo>
                    <a:pt x="3876" y="1182"/>
                  </a:lnTo>
                  <a:lnTo>
                    <a:pt x="3894" y="1182"/>
                  </a:lnTo>
                  <a:lnTo>
                    <a:pt x="3906" y="1176"/>
                  </a:lnTo>
                  <a:lnTo>
                    <a:pt x="3924" y="1170"/>
                  </a:lnTo>
                  <a:lnTo>
                    <a:pt x="3936" y="1164"/>
                  </a:lnTo>
                  <a:lnTo>
                    <a:pt x="3966" y="1164"/>
                  </a:lnTo>
                  <a:lnTo>
                    <a:pt x="3978" y="1176"/>
                  </a:lnTo>
                  <a:lnTo>
                    <a:pt x="3996" y="1176"/>
                  </a:lnTo>
                  <a:lnTo>
                    <a:pt x="4002" y="1170"/>
                  </a:lnTo>
                  <a:lnTo>
                    <a:pt x="4002" y="1152"/>
                  </a:lnTo>
                  <a:lnTo>
                    <a:pt x="4026" y="1128"/>
                  </a:lnTo>
                  <a:lnTo>
                    <a:pt x="4014" y="1140"/>
                  </a:lnTo>
                  <a:lnTo>
                    <a:pt x="4014" y="1146"/>
                  </a:lnTo>
                  <a:lnTo>
                    <a:pt x="4020" y="1152"/>
                  </a:lnTo>
                  <a:lnTo>
                    <a:pt x="4086" y="1152"/>
                  </a:lnTo>
                  <a:lnTo>
                    <a:pt x="4080" y="1158"/>
                  </a:lnTo>
                  <a:lnTo>
                    <a:pt x="4068" y="1164"/>
                  </a:lnTo>
                  <a:lnTo>
                    <a:pt x="4062" y="1170"/>
                  </a:lnTo>
                  <a:lnTo>
                    <a:pt x="4062" y="1176"/>
                  </a:lnTo>
                  <a:lnTo>
                    <a:pt x="4068" y="1182"/>
                  </a:lnTo>
                  <a:lnTo>
                    <a:pt x="4080" y="1182"/>
                  </a:lnTo>
                  <a:lnTo>
                    <a:pt x="4086" y="1188"/>
                  </a:lnTo>
                  <a:lnTo>
                    <a:pt x="4098" y="1188"/>
                  </a:lnTo>
                  <a:lnTo>
                    <a:pt x="4086" y="1200"/>
                  </a:lnTo>
                  <a:lnTo>
                    <a:pt x="4086" y="1206"/>
                  </a:lnTo>
                  <a:lnTo>
                    <a:pt x="4092" y="1212"/>
                  </a:lnTo>
                  <a:lnTo>
                    <a:pt x="4116" y="1224"/>
                  </a:lnTo>
                  <a:lnTo>
                    <a:pt x="4146" y="1224"/>
                  </a:lnTo>
                  <a:lnTo>
                    <a:pt x="4098" y="1242"/>
                  </a:lnTo>
                  <a:lnTo>
                    <a:pt x="4098" y="1248"/>
                  </a:lnTo>
                  <a:lnTo>
                    <a:pt x="4110" y="1260"/>
                  </a:lnTo>
                  <a:lnTo>
                    <a:pt x="4110" y="1266"/>
                  </a:lnTo>
                  <a:lnTo>
                    <a:pt x="4116" y="1272"/>
                  </a:lnTo>
                  <a:lnTo>
                    <a:pt x="4122" y="1266"/>
                  </a:lnTo>
                  <a:lnTo>
                    <a:pt x="4128" y="1266"/>
                  </a:lnTo>
                  <a:lnTo>
                    <a:pt x="4140" y="1260"/>
                  </a:lnTo>
                  <a:lnTo>
                    <a:pt x="4146" y="1272"/>
                  </a:lnTo>
                  <a:lnTo>
                    <a:pt x="4158" y="1284"/>
                  </a:lnTo>
                  <a:lnTo>
                    <a:pt x="4182" y="1284"/>
                  </a:lnTo>
                  <a:lnTo>
                    <a:pt x="4194" y="1290"/>
                  </a:lnTo>
                  <a:lnTo>
                    <a:pt x="4206" y="1290"/>
                  </a:lnTo>
                  <a:lnTo>
                    <a:pt x="4206" y="1308"/>
                  </a:lnTo>
                  <a:lnTo>
                    <a:pt x="4212" y="1314"/>
                  </a:lnTo>
                  <a:lnTo>
                    <a:pt x="4224" y="1320"/>
                  </a:lnTo>
                  <a:lnTo>
                    <a:pt x="4272" y="1320"/>
                  </a:lnTo>
                  <a:lnTo>
                    <a:pt x="4290" y="1326"/>
                  </a:lnTo>
                  <a:lnTo>
                    <a:pt x="4350" y="1356"/>
                  </a:lnTo>
                  <a:lnTo>
                    <a:pt x="4356" y="1362"/>
                  </a:lnTo>
                  <a:lnTo>
                    <a:pt x="4362" y="1362"/>
                  </a:lnTo>
                  <a:lnTo>
                    <a:pt x="4362" y="1356"/>
                  </a:lnTo>
                  <a:lnTo>
                    <a:pt x="4368" y="1350"/>
                  </a:lnTo>
                  <a:lnTo>
                    <a:pt x="4368" y="1320"/>
                  </a:lnTo>
                  <a:lnTo>
                    <a:pt x="4362" y="1308"/>
                  </a:lnTo>
                  <a:lnTo>
                    <a:pt x="4350" y="1296"/>
                  </a:lnTo>
                  <a:lnTo>
                    <a:pt x="4338" y="1290"/>
                  </a:lnTo>
                  <a:lnTo>
                    <a:pt x="4320" y="1272"/>
                  </a:lnTo>
                  <a:lnTo>
                    <a:pt x="4314" y="1272"/>
                  </a:lnTo>
                  <a:lnTo>
                    <a:pt x="4308" y="1260"/>
                  </a:lnTo>
                  <a:lnTo>
                    <a:pt x="4302" y="1254"/>
                  </a:lnTo>
                  <a:lnTo>
                    <a:pt x="4290" y="1230"/>
                  </a:lnTo>
                  <a:lnTo>
                    <a:pt x="4290" y="1224"/>
                  </a:lnTo>
                  <a:lnTo>
                    <a:pt x="4308" y="1224"/>
                  </a:lnTo>
                  <a:lnTo>
                    <a:pt x="4314" y="1230"/>
                  </a:lnTo>
                  <a:lnTo>
                    <a:pt x="4326" y="1236"/>
                  </a:lnTo>
                  <a:lnTo>
                    <a:pt x="4332" y="1242"/>
                  </a:lnTo>
                  <a:lnTo>
                    <a:pt x="4332" y="1212"/>
                  </a:lnTo>
                  <a:lnTo>
                    <a:pt x="4332" y="1218"/>
                  </a:lnTo>
                  <a:lnTo>
                    <a:pt x="4344" y="1230"/>
                  </a:lnTo>
                  <a:lnTo>
                    <a:pt x="4350" y="1242"/>
                  </a:lnTo>
                  <a:lnTo>
                    <a:pt x="4362" y="1254"/>
                  </a:lnTo>
                  <a:lnTo>
                    <a:pt x="4374" y="1254"/>
                  </a:lnTo>
                  <a:lnTo>
                    <a:pt x="4386" y="1248"/>
                  </a:lnTo>
                  <a:lnTo>
                    <a:pt x="4398" y="1248"/>
                  </a:lnTo>
                  <a:lnTo>
                    <a:pt x="4398" y="1272"/>
                  </a:lnTo>
                  <a:lnTo>
                    <a:pt x="4404" y="1278"/>
                  </a:lnTo>
                  <a:lnTo>
                    <a:pt x="4416" y="1278"/>
                  </a:lnTo>
                  <a:lnTo>
                    <a:pt x="4428" y="1290"/>
                  </a:lnTo>
                  <a:lnTo>
                    <a:pt x="4452" y="1272"/>
                  </a:lnTo>
                  <a:lnTo>
                    <a:pt x="4464" y="1284"/>
                  </a:lnTo>
                  <a:lnTo>
                    <a:pt x="4470" y="1284"/>
                  </a:lnTo>
                  <a:lnTo>
                    <a:pt x="4476" y="1278"/>
                  </a:lnTo>
                  <a:lnTo>
                    <a:pt x="4476" y="1260"/>
                  </a:lnTo>
                  <a:lnTo>
                    <a:pt x="4470" y="1254"/>
                  </a:lnTo>
                  <a:lnTo>
                    <a:pt x="4488" y="1212"/>
                  </a:lnTo>
                  <a:lnTo>
                    <a:pt x="4488" y="1236"/>
                  </a:lnTo>
                  <a:lnTo>
                    <a:pt x="4500" y="1248"/>
                  </a:lnTo>
                  <a:lnTo>
                    <a:pt x="4512" y="1236"/>
                  </a:lnTo>
                  <a:lnTo>
                    <a:pt x="4518" y="1218"/>
                  </a:lnTo>
                  <a:lnTo>
                    <a:pt x="4518" y="1206"/>
                  </a:lnTo>
                  <a:lnTo>
                    <a:pt x="4494" y="1182"/>
                  </a:lnTo>
                  <a:lnTo>
                    <a:pt x="4518" y="1176"/>
                  </a:lnTo>
                  <a:lnTo>
                    <a:pt x="4500" y="1164"/>
                  </a:lnTo>
                  <a:lnTo>
                    <a:pt x="4500" y="1146"/>
                  </a:lnTo>
                  <a:lnTo>
                    <a:pt x="4470" y="1146"/>
                  </a:lnTo>
                  <a:lnTo>
                    <a:pt x="4470" y="1134"/>
                  </a:lnTo>
                  <a:lnTo>
                    <a:pt x="4446" y="1134"/>
                  </a:lnTo>
                  <a:lnTo>
                    <a:pt x="4446" y="1080"/>
                  </a:lnTo>
                  <a:lnTo>
                    <a:pt x="4416" y="1086"/>
                  </a:lnTo>
                  <a:lnTo>
                    <a:pt x="4410" y="1080"/>
                  </a:lnTo>
                  <a:lnTo>
                    <a:pt x="4410" y="1056"/>
                  </a:lnTo>
                  <a:lnTo>
                    <a:pt x="4416" y="1050"/>
                  </a:lnTo>
                  <a:lnTo>
                    <a:pt x="4428" y="1050"/>
                  </a:lnTo>
                  <a:lnTo>
                    <a:pt x="4434" y="1056"/>
                  </a:lnTo>
                  <a:lnTo>
                    <a:pt x="4446" y="1062"/>
                  </a:lnTo>
                  <a:lnTo>
                    <a:pt x="4452" y="1068"/>
                  </a:lnTo>
                  <a:lnTo>
                    <a:pt x="4458" y="1068"/>
                  </a:lnTo>
                  <a:lnTo>
                    <a:pt x="4464" y="1062"/>
                  </a:lnTo>
                  <a:lnTo>
                    <a:pt x="4464" y="1026"/>
                  </a:lnTo>
                  <a:lnTo>
                    <a:pt x="4488" y="1032"/>
                  </a:lnTo>
                  <a:lnTo>
                    <a:pt x="4524" y="1014"/>
                  </a:lnTo>
                  <a:lnTo>
                    <a:pt x="4524" y="1026"/>
                  </a:lnTo>
                  <a:lnTo>
                    <a:pt x="4530" y="1038"/>
                  </a:lnTo>
                  <a:lnTo>
                    <a:pt x="4530" y="1044"/>
                  </a:lnTo>
                  <a:lnTo>
                    <a:pt x="4536" y="1050"/>
                  </a:lnTo>
                  <a:lnTo>
                    <a:pt x="4548" y="1044"/>
                  </a:lnTo>
                  <a:lnTo>
                    <a:pt x="4566" y="1044"/>
                  </a:lnTo>
                  <a:lnTo>
                    <a:pt x="4554" y="1062"/>
                  </a:lnTo>
                  <a:lnTo>
                    <a:pt x="4578" y="1062"/>
                  </a:lnTo>
                  <a:lnTo>
                    <a:pt x="4566" y="1092"/>
                  </a:lnTo>
                  <a:lnTo>
                    <a:pt x="4566" y="1098"/>
                  </a:lnTo>
                  <a:lnTo>
                    <a:pt x="4584" y="1116"/>
                  </a:lnTo>
                  <a:lnTo>
                    <a:pt x="4590" y="1128"/>
                  </a:lnTo>
                  <a:lnTo>
                    <a:pt x="4614" y="1140"/>
                  </a:lnTo>
                  <a:lnTo>
                    <a:pt x="4626" y="1134"/>
                  </a:lnTo>
                  <a:lnTo>
                    <a:pt x="4638" y="1122"/>
                  </a:lnTo>
                  <a:lnTo>
                    <a:pt x="4656" y="1086"/>
                  </a:lnTo>
                  <a:lnTo>
                    <a:pt x="4656" y="1080"/>
                  </a:lnTo>
                  <a:lnTo>
                    <a:pt x="4662" y="1068"/>
                  </a:lnTo>
                  <a:lnTo>
                    <a:pt x="4668" y="1074"/>
                  </a:lnTo>
                  <a:lnTo>
                    <a:pt x="4680" y="1080"/>
                  </a:lnTo>
                  <a:lnTo>
                    <a:pt x="4692" y="1080"/>
                  </a:lnTo>
                  <a:lnTo>
                    <a:pt x="4698" y="1086"/>
                  </a:lnTo>
                  <a:lnTo>
                    <a:pt x="4710" y="1080"/>
                  </a:lnTo>
                  <a:lnTo>
                    <a:pt x="4722" y="1068"/>
                  </a:lnTo>
                  <a:lnTo>
                    <a:pt x="4728" y="1056"/>
                  </a:lnTo>
                  <a:lnTo>
                    <a:pt x="4728" y="1038"/>
                  </a:lnTo>
                  <a:lnTo>
                    <a:pt x="4794" y="1038"/>
                  </a:lnTo>
                  <a:lnTo>
                    <a:pt x="4806" y="1026"/>
                  </a:lnTo>
                  <a:lnTo>
                    <a:pt x="4812" y="1014"/>
                  </a:lnTo>
                  <a:lnTo>
                    <a:pt x="4800" y="1002"/>
                  </a:lnTo>
                  <a:lnTo>
                    <a:pt x="4788" y="996"/>
                  </a:lnTo>
                  <a:lnTo>
                    <a:pt x="4758" y="996"/>
                  </a:lnTo>
                  <a:close/>
                  <a:moveTo>
                    <a:pt x="4476" y="1308"/>
                  </a:moveTo>
                  <a:lnTo>
                    <a:pt x="4446" y="1308"/>
                  </a:lnTo>
                  <a:lnTo>
                    <a:pt x="4440" y="1326"/>
                  </a:lnTo>
                  <a:lnTo>
                    <a:pt x="4476" y="1320"/>
                  </a:lnTo>
                  <a:lnTo>
                    <a:pt x="4476" y="1308"/>
                  </a:lnTo>
                  <a:close/>
                  <a:moveTo>
                    <a:pt x="4140" y="1290"/>
                  </a:moveTo>
                  <a:lnTo>
                    <a:pt x="4134" y="1290"/>
                  </a:lnTo>
                  <a:lnTo>
                    <a:pt x="4128" y="1296"/>
                  </a:lnTo>
                  <a:lnTo>
                    <a:pt x="4128" y="1308"/>
                  </a:lnTo>
                  <a:lnTo>
                    <a:pt x="4134" y="1314"/>
                  </a:lnTo>
                  <a:lnTo>
                    <a:pt x="4158" y="1314"/>
                  </a:lnTo>
                  <a:lnTo>
                    <a:pt x="4164" y="1308"/>
                  </a:lnTo>
                  <a:lnTo>
                    <a:pt x="4164" y="1296"/>
                  </a:lnTo>
                  <a:lnTo>
                    <a:pt x="4158" y="1290"/>
                  </a:lnTo>
                  <a:lnTo>
                    <a:pt x="4140" y="1290"/>
                  </a:lnTo>
                  <a:close/>
                  <a:moveTo>
                    <a:pt x="3834" y="1242"/>
                  </a:moveTo>
                  <a:lnTo>
                    <a:pt x="3840" y="1236"/>
                  </a:lnTo>
                  <a:lnTo>
                    <a:pt x="3834" y="1230"/>
                  </a:lnTo>
                  <a:lnTo>
                    <a:pt x="3828" y="1230"/>
                  </a:lnTo>
                  <a:lnTo>
                    <a:pt x="3822" y="1224"/>
                  </a:lnTo>
                  <a:lnTo>
                    <a:pt x="3810" y="1224"/>
                  </a:lnTo>
                  <a:lnTo>
                    <a:pt x="3810" y="1236"/>
                  </a:lnTo>
                  <a:lnTo>
                    <a:pt x="3816" y="1242"/>
                  </a:lnTo>
                  <a:lnTo>
                    <a:pt x="3816" y="1248"/>
                  </a:lnTo>
                  <a:lnTo>
                    <a:pt x="3828" y="1248"/>
                  </a:lnTo>
                  <a:lnTo>
                    <a:pt x="3834" y="1242"/>
                  </a:lnTo>
                  <a:close/>
                  <a:moveTo>
                    <a:pt x="4206" y="1452"/>
                  </a:moveTo>
                  <a:lnTo>
                    <a:pt x="4170" y="1452"/>
                  </a:lnTo>
                  <a:lnTo>
                    <a:pt x="4206" y="1476"/>
                  </a:lnTo>
                  <a:lnTo>
                    <a:pt x="4218" y="1470"/>
                  </a:lnTo>
                  <a:lnTo>
                    <a:pt x="4218" y="1458"/>
                  </a:lnTo>
                  <a:lnTo>
                    <a:pt x="4212" y="1458"/>
                  </a:lnTo>
                  <a:lnTo>
                    <a:pt x="4206" y="1452"/>
                  </a:lnTo>
                  <a:close/>
                  <a:moveTo>
                    <a:pt x="4170" y="870"/>
                  </a:moveTo>
                  <a:lnTo>
                    <a:pt x="4152" y="870"/>
                  </a:lnTo>
                  <a:lnTo>
                    <a:pt x="4152" y="876"/>
                  </a:lnTo>
                  <a:lnTo>
                    <a:pt x="4158" y="882"/>
                  </a:lnTo>
                  <a:lnTo>
                    <a:pt x="4164" y="882"/>
                  </a:lnTo>
                  <a:lnTo>
                    <a:pt x="4170" y="888"/>
                  </a:lnTo>
                  <a:lnTo>
                    <a:pt x="4182" y="882"/>
                  </a:lnTo>
                  <a:lnTo>
                    <a:pt x="4188" y="882"/>
                  </a:lnTo>
                  <a:lnTo>
                    <a:pt x="4194" y="876"/>
                  </a:lnTo>
                  <a:lnTo>
                    <a:pt x="4188" y="870"/>
                  </a:lnTo>
                  <a:lnTo>
                    <a:pt x="4170" y="870"/>
                  </a:lnTo>
                  <a:close/>
                  <a:moveTo>
                    <a:pt x="4170" y="936"/>
                  </a:moveTo>
                  <a:lnTo>
                    <a:pt x="4236" y="936"/>
                  </a:lnTo>
                  <a:lnTo>
                    <a:pt x="4236" y="918"/>
                  </a:lnTo>
                  <a:lnTo>
                    <a:pt x="4188" y="918"/>
                  </a:lnTo>
                  <a:lnTo>
                    <a:pt x="4170" y="936"/>
                  </a:lnTo>
                  <a:close/>
                  <a:moveTo>
                    <a:pt x="5574" y="36"/>
                  </a:moveTo>
                  <a:lnTo>
                    <a:pt x="5490" y="36"/>
                  </a:lnTo>
                  <a:lnTo>
                    <a:pt x="5496" y="24"/>
                  </a:lnTo>
                  <a:lnTo>
                    <a:pt x="5490" y="24"/>
                  </a:lnTo>
                  <a:lnTo>
                    <a:pt x="5484" y="18"/>
                  </a:lnTo>
                  <a:lnTo>
                    <a:pt x="5448" y="18"/>
                  </a:lnTo>
                  <a:lnTo>
                    <a:pt x="5430" y="12"/>
                  </a:lnTo>
                  <a:lnTo>
                    <a:pt x="5400" y="12"/>
                  </a:lnTo>
                  <a:lnTo>
                    <a:pt x="5364" y="18"/>
                  </a:lnTo>
                  <a:lnTo>
                    <a:pt x="5334" y="30"/>
                  </a:lnTo>
                  <a:lnTo>
                    <a:pt x="5304" y="36"/>
                  </a:lnTo>
                  <a:lnTo>
                    <a:pt x="5292" y="36"/>
                  </a:lnTo>
                  <a:lnTo>
                    <a:pt x="5346" y="12"/>
                  </a:lnTo>
                  <a:lnTo>
                    <a:pt x="5274" y="18"/>
                  </a:lnTo>
                  <a:lnTo>
                    <a:pt x="5268" y="18"/>
                  </a:lnTo>
                  <a:lnTo>
                    <a:pt x="5262" y="12"/>
                  </a:lnTo>
                  <a:lnTo>
                    <a:pt x="5250" y="12"/>
                  </a:lnTo>
                  <a:lnTo>
                    <a:pt x="5226" y="0"/>
                  </a:lnTo>
                  <a:lnTo>
                    <a:pt x="5196" y="0"/>
                  </a:lnTo>
                  <a:lnTo>
                    <a:pt x="5190" y="6"/>
                  </a:lnTo>
                  <a:lnTo>
                    <a:pt x="5184" y="18"/>
                  </a:lnTo>
                  <a:lnTo>
                    <a:pt x="5178" y="18"/>
                  </a:lnTo>
                  <a:lnTo>
                    <a:pt x="5172" y="12"/>
                  </a:lnTo>
                  <a:lnTo>
                    <a:pt x="5160" y="6"/>
                  </a:lnTo>
                  <a:lnTo>
                    <a:pt x="5148" y="6"/>
                  </a:lnTo>
                  <a:lnTo>
                    <a:pt x="5136" y="0"/>
                  </a:lnTo>
                  <a:lnTo>
                    <a:pt x="5124" y="0"/>
                  </a:lnTo>
                  <a:lnTo>
                    <a:pt x="5112" y="6"/>
                  </a:lnTo>
                  <a:lnTo>
                    <a:pt x="5106" y="12"/>
                  </a:lnTo>
                  <a:lnTo>
                    <a:pt x="5094" y="18"/>
                  </a:lnTo>
                  <a:lnTo>
                    <a:pt x="5088" y="24"/>
                  </a:lnTo>
                  <a:lnTo>
                    <a:pt x="5046" y="12"/>
                  </a:lnTo>
                  <a:lnTo>
                    <a:pt x="4938" y="6"/>
                  </a:lnTo>
                  <a:lnTo>
                    <a:pt x="4968" y="36"/>
                  </a:lnTo>
                  <a:lnTo>
                    <a:pt x="4902" y="12"/>
                  </a:lnTo>
                  <a:lnTo>
                    <a:pt x="4842" y="24"/>
                  </a:lnTo>
                  <a:lnTo>
                    <a:pt x="4830" y="24"/>
                  </a:lnTo>
                  <a:lnTo>
                    <a:pt x="4812" y="18"/>
                  </a:lnTo>
                  <a:lnTo>
                    <a:pt x="4746" y="18"/>
                  </a:lnTo>
                  <a:lnTo>
                    <a:pt x="4710" y="24"/>
                  </a:lnTo>
                  <a:lnTo>
                    <a:pt x="4686" y="36"/>
                  </a:lnTo>
                  <a:lnTo>
                    <a:pt x="4674" y="36"/>
                  </a:lnTo>
                  <a:lnTo>
                    <a:pt x="4764" y="60"/>
                  </a:lnTo>
                  <a:lnTo>
                    <a:pt x="4674" y="48"/>
                  </a:lnTo>
                  <a:lnTo>
                    <a:pt x="4662" y="48"/>
                  </a:lnTo>
                  <a:lnTo>
                    <a:pt x="4590" y="36"/>
                  </a:lnTo>
                  <a:lnTo>
                    <a:pt x="4542" y="36"/>
                  </a:lnTo>
                  <a:lnTo>
                    <a:pt x="4530" y="48"/>
                  </a:lnTo>
                  <a:lnTo>
                    <a:pt x="4530" y="60"/>
                  </a:lnTo>
                  <a:lnTo>
                    <a:pt x="4512" y="60"/>
                  </a:lnTo>
                  <a:lnTo>
                    <a:pt x="4482" y="54"/>
                  </a:lnTo>
                  <a:lnTo>
                    <a:pt x="4392" y="54"/>
                  </a:lnTo>
                  <a:lnTo>
                    <a:pt x="4350" y="60"/>
                  </a:lnTo>
                  <a:lnTo>
                    <a:pt x="4302" y="66"/>
                  </a:lnTo>
                  <a:lnTo>
                    <a:pt x="4260" y="66"/>
                  </a:lnTo>
                  <a:lnTo>
                    <a:pt x="4242" y="72"/>
                  </a:lnTo>
                  <a:lnTo>
                    <a:pt x="4260" y="72"/>
                  </a:lnTo>
                  <a:lnTo>
                    <a:pt x="4266" y="78"/>
                  </a:lnTo>
                  <a:lnTo>
                    <a:pt x="4278" y="78"/>
                  </a:lnTo>
                  <a:lnTo>
                    <a:pt x="4362" y="84"/>
                  </a:lnTo>
                  <a:lnTo>
                    <a:pt x="4278" y="96"/>
                  </a:lnTo>
                  <a:lnTo>
                    <a:pt x="4284" y="96"/>
                  </a:lnTo>
                  <a:lnTo>
                    <a:pt x="4290" y="102"/>
                  </a:lnTo>
                  <a:lnTo>
                    <a:pt x="4314" y="114"/>
                  </a:lnTo>
                  <a:lnTo>
                    <a:pt x="4338" y="114"/>
                  </a:lnTo>
                  <a:lnTo>
                    <a:pt x="4356" y="108"/>
                  </a:lnTo>
                  <a:lnTo>
                    <a:pt x="4392" y="108"/>
                  </a:lnTo>
                  <a:lnTo>
                    <a:pt x="4398" y="102"/>
                  </a:lnTo>
                  <a:lnTo>
                    <a:pt x="4410" y="102"/>
                  </a:lnTo>
                  <a:lnTo>
                    <a:pt x="4416" y="96"/>
                  </a:lnTo>
                  <a:lnTo>
                    <a:pt x="4440" y="96"/>
                  </a:lnTo>
                  <a:lnTo>
                    <a:pt x="4458" y="90"/>
                  </a:lnTo>
                  <a:lnTo>
                    <a:pt x="4500" y="90"/>
                  </a:lnTo>
                  <a:lnTo>
                    <a:pt x="4518" y="96"/>
                  </a:lnTo>
                  <a:lnTo>
                    <a:pt x="4536" y="96"/>
                  </a:lnTo>
                  <a:lnTo>
                    <a:pt x="4548" y="102"/>
                  </a:lnTo>
                  <a:lnTo>
                    <a:pt x="4560" y="102"/>
                  </a:lnTo>
                  <a:lnTo>
                    <a:pt x="4494" y="102"/>
                  </a:lnTo>
                  <a:lnTo>
                    <a:pt x="4482" y="108"/>
                  </a:lnTo>
                  <a:lnTo>
                    <a:pt x="4458" y="108"/>
                  </a:lnTo>
                  <a:lnTo>
                    <a:pt x="4446" y="114"/>
                  </a:lnTo>
                  <a:lnTo>
                    <a:pt x="4434" y="114"/>
                  </a:lnTo>
                  <a:lnTo>
                    <a:pt x="4422" y="120"/>
                  </a:lnTo>
                  <a:lnTo>
                    <a:pt x="4410" y="120"/>
                  </a:lnTo>
                  <a:lnTo>
                    <a:pt x="4404" y="126"/>
                  </a:lnTo>
                  <a:lnTo>
                    <a:pt x="4398" y="126"/>
                  </a:lnTo>
                  <a:lnTo>
                    <a:pt x="4434" y="126"/>
                  </a:lnTo>
                  <a:lnTo>
                    <a:pt x="4452" y="132"/>
                  </a:lnTo>
                  <a:lnTo>
                    <a:pt x="4488" y="132"/>
                  </a:lnTo>
                  <a:lnTo>
                    <a:pt x="4500" y="126"/>
                  </a:lnTo>
                  <a:lnTo>
                    <a:pt x="4506" y="126"/>
                  </a:lnTo>
                  <a:lnTo>
                    <a:pt x="4512" y="120"/>
                  </a:lnTo>
                  <a:lnTo>
                    <a:pt x="4638" y="120"/>
                  </a:lnTo>
                  <a:lnTo>
                    <a:pt x="4656" y="114"/>
                  </a:lnTo>
                  <a:lnTo>
                    <a:pt x="4680" y="114"/>
                  </a:lnTo>
                  <a:lnTo>
                    <a:pt x="4698" y="108"/>
                  </a:lnTo>
                  <a:lnTo>
                    <a:pt x="4710" y="108"/>
                  </a:lnTo>
                  <a:lnTo>
                    <a:pt x="4722" y="96"/>
                  </a:lnTo>
                  <a:lnTo>
                    <a:pt x="4734" y="96"/>
                  </a:lnTo>
                  <a:lnTo>
                    <a:pt x="4752" y="90"/>
                  </a:lnTo>
                  <a:lnTo>
                    <a:pt x="4770" y="90"/>
                  </a:lnTo>
                  <a:lnTo>
                    <a:pt x="4782" y="84"/>
                  </a:lnTo>
                  <a:lnTo>
                    <a:pt x="4830" y="84"/>
                  </a:lnTo>
                  <a:lnTo>
                    <a:pt x="4746" y="114"/>
                  </a:lnTo>
                  <a:lnTo>
                    <a:pt x="4782" y="114"/>
                  </a:lnTo>
                  <a:lnTo>
                    <a:pt x="4734" y="126"/>
                  </a:lnTo>
                  <a:lnTo>
                    <a:pt x="4716" y="126"/>
                  </a:lnTo>
                  <a:lnTo>
                    <a:pt x="4674" y="132"/>
                  </a:lnTo>
                  <a:lnTo>
                    <a:pt x="4620" y="132"/>
                  </a:lnTo>
                  <a:lnTo>
                    <a:pt x="4566" y="138"/>
                  </a:lnTo>
                  <a:lnTo>
                    <a:pt x="4536" y="138"/>
                  </a:lnTo>
                  <a:lnTo>
                    <a:pt x="4524" y="150"/>
                  </a:lnTo>
                  <a:lnTo>
                    <a:pt x="4524" y="156"/>
                  </a:lnTo>
                  <a:lnTo>
                    <a:pt x="4602" y="174"/>
                  </a:lnTo>
                  <a:lnTo>
                    <a:pt x="4596" y="174"/>
                  </a:lnTo>
                  <a:lnTo>
                    <a:pt x="4590" y="180"/>
                  </a:lnTo>
                  <a:lnTo>
                    <a:pt x="4578" y="180"/>
                  </a:lnTo>
                  <a:lnTo>
                    <a:pt x="4566" y="186"/>
                  </a:lnTo>
                  <a:lnTo>
                    <a:pt x="4542" y="186"/>
                  </a:lnTo>
                  <a:lnTo>
                    <a:pt x="4518" y="174"/>
                  </a:lnTo>
                  <a:lnTo>
                    <a:pt x="4500" y="162"/>
                  </a:lnTo>
                  <a:lnTo>
                    <a:pt x="4476" y="150"/>
                  </a:lnTo>
                  <a:lnTo>
                    <a:pt x="4470" y="144"/>
                  </a:lnTo>
                  <a:lnTo>
                    <a:pt x="4356" y="144"/>
                  </a:lnTo>
                  <a:lnTo>
                    <a:pt x="4350" y="150"/>
                  </a:lnTo>
                  <a:lnTo>
                    <a:pt x="4344" y="162"/>
                  </a:lnTo>
                  <a:lnTo>
                    <a:pt x="4338" y="168"/>
                  </a:lnTo>
                  <a:lnTo>
                    <a:pt x="4368" y="186"/>
                  </a:lnTo>
                  <a:lnTo>
                    <a:pt x="4386" y="204"/>
                  </a:lnTo>
                  <a:lnTo>
                    <a:pt x="4410" y="216"/>
                  </a:lnTo>
                  <a:lnTo>
                    <a:pt x="4458" y="216"/>
                  </a:lnTo>
                  <a:lnTo>
                    <a:pt x="4476" y="210"/>
                  </a:lnTo>
                  <a:lnTo>
                    <a:pt x="4488" y="210"/>
                  </a:lnTo>
                  <a:lnTo>
                    <a:pt x="4476" y="216"/>
                  </a:lnTo>
                  <a:lnTo>
                    <a:pt x="4470" y="228"/>
                  </a:lnTo>
                  <a:lnTo>
                    <a:pt x="4398" y="228"/>
                  </a:lnTo>
                  <a:lnTo>
                    <a:pt x="4380" y="222"/>
                  </a:lnTo>
                  <a:lnTo>
                    <a:pt x="4350" y="222"/>
                  </a:lnTo>
                  <a:lnTo>
                    <a:pt x="4314" y="228"/>
                  </a:lnTo>
                  <a:lnTo>
                    <a:pt x="4272" y="234"/>
                  </a:lnTo>
                  <a:lnTo>
                    <a:pt x="4230" y="234"/>
                  </a:lnTo>
                  <a:lnTo>
                    <a:pt x="4218" y="240"/>
                  </a:lnTo>
                  <a:lnTo>
                    <a:pt x="4200" y="246"/>
                  </a:lnTo>
                  <a:lnTo>
                    <a:pt x="4188" y="258"/>
                  </a:lnTo>
                  <a:lnTo>
                    <a:pt x="4176" y="264"/>
                  </a:lnTo>
                  <a:lnTo>
                    <a:pt x="4170" y="270"/>
                  </a:lnTo>
                  <a:lnTo>
                    <a:pt x="4164" y="270"/>
                  </a:lnTo>
                  <a:lnTo>
                    <a:pt x="4236" y="258"/>
                  </a:lnTo>
                  <a:lnTo>
                    <a:pt x="4236" y="276"/>
                  </a:lnTo>
                  <a:lnTo>
                    <a:pt x="4296" y="258"/>
                  </a:lnTo>
                  <a:lnTo>
                    <a:pt x="4224" y="288"/>
                  </a:lnTo>
                  <a:lnTo>
                    <a:pt x="4230" y="288"/>
                  </a:lnTo>
                  <a:lnTo>
                    <a:pt x="4236" y="294"/>
                  </a:lnTo>
                  <a:lnTo>
                    <a:pt x="4248" y="300"/>
                  </a:lnTo>
                  <a:lnTo>
                    <a:pt x="4278" y="300"/>
                  </a:lnTo>
                  <a:lnTo>
                    <a:pt x="4314" y="288"/>
                  </a:lnTo>
                  <a:lnTo>
                    <a:pt x="4326" y="288"/>
                  </a:lnTo>
                  <a:lnTo>
                    <a:pt x="4344" y="282"/>
                  </a:lnTo>
                  <a:lnTo>
                    <a:pt x="4350" y="276"/>
                  </a:lnTo>
                  <a:lnTo>
                    <a:pt x="4356" y="276"/>
                  </a:lnTo>
                  <a:lnTo>
                    <a:pt x="4254" y="312"/>
                  </a:lnTo>
                  <a:lnTo>
                    <a:pt x="4188" y="312"/>
                  </a:lnTo>
                  <a:lnTo>
                    <a:pt x="4176" y="288"/>
                  </a:lnTo>
                  <a:lnTo>
                    <a:pt x="4164" y="288"/>
                  </a:lnTo>
                  <a:lnTo>
                    <a:pt x="4146" y="282"/>
                  </a:lnTo>
                  <a:lnTo>
                    <a:pt x="4110" y="282"/>
                  </a:lnTo>
                  <a:lnTo>
                    <a:pt x="4104" y="288"/>
                  </a:lnTo>
                  <a:lnTo>
                    <a:pt x="4104" y="300"/>
                  </a:lnTo>
                  <a:lnTo>
                    <a:pt x="4110" y="312"/>
                  </a:lnTo>
                  <a:lnTo>
                    <a:pt x="4110" y="318"/>
                  </a:lnTo>
                  <a:lnTo>
                    <a:pt x="4116" y="324"/>
                  </a:lnTo>
                  <a:lnTo>
                    <a:pt x="4092" y="324"/>
                  </a:lnTo>
                  <a:lnTo>
                    <a:pt x="4074" y="330"/>
                  </a:lnTo>
                  <a:lnTo>
                    <a:pt x="4032" y="330"/>
                  </a:lnTo>
                  <a:lnTo>
                    <a:pt x="4020" y="336"/>
                  </a:lnTo>
                  <a:lnTo>
                    <a:pt x="4002" y="342"/>
                  </a:lnTo>
                  <a:lnTo>
                    <a:pt x="3990" y="348"/>
                  </a:lnTo>
                  <a:lnTo>
                    <a:pt x="3972" y="354"/>
                  </a:lnTo>
                  <a:lnTo>
                    <a:pt x="3936" y="354"/>
                  </a:lnTo>
                  <a:lnTo>
                    <a:pt x="3924" y="360"/>
                  </a:lnTo>
                  <a:lnTo>
                    <a:pt x="3918" y="360"/>
                  </a:lnTo>
                  <a:lnTo>
                    <a:pt x="3924" y="360"/>
                  </a:lnTo>
                  <a:lnTo>
                    <a:pt x="3936" y="366"/>
                  </a:lnTo>
                  <a:lnTo>
                    <a:pt x="3978" y="366"/>
                  </a:lnTo>
                  <a:lnTo>
                    <a:pt x="3990" y="360"/>
                  </a:lnTo>
                  <a:lnTo>
                    <a:pt x="3996" y="354"/>
                  </a:lnTo>
                  <a:lnTo>
                    <a:pt x="3984" y="372"/>
                  </a:lnTo>
                  <a:lnTo>
                    <a:pt x="4020" y="366"/>
                  </a:lnTo>
                  <a:lnTo>
                    <a:pt x="4044" y="354"/>
                  </a:lnTo>
                  <a:lnTo>
                    <a:pt x="4044" y="372"/>
                  </a:lnTo>
                  <a:lnTo>
                    <a:pt x="4074" y="366"/>
                  </a:lnTo>
                  <a:lnTo>
                    <a:pt x="4098" y="366"/>
                  </a:lnTo>
                  <a:lnTo>
                    <a:pt x="4098" y="372"/>
                  </a:lnTo>
                  <a:lnTo>
                    <a:pt x="4104" y="378"/>
                  </a:lnTo>
                  <a:lnTo>
                    <a:pt x="4122" y="378"/>
                  </a:lnTo>
                  <a:lnTo>
                    <a:pt x="4146" y="366"/>
                  </a:lnTo>
                  <a:lnTo>
                    <a:pt x="4152" y="366"/>
                  </a:lnTo>
                  <a:lnTo>
                    <a:pt x="4164" y="360"/>
                  </a:lnTo>
                  <a:lnTo>
                    <a:pt x="4170" y="372"/>
                  </a:lnTo>
                  <a:lnTo>
                    <a:pt x="4200" y="354"/>
                  </a:lnTo>
                  <a:lnTo>
                    <a:pt x="4206" y="360"/>
                  </a:lnTo>
                  <a:lnTo>
                    <a:pt x="4212" y="372"/>
                  </a:lnTo>
                  <a:lnTo>
                    <a:pt x="4224" y="372"/>
                  </a:lnTo>
                  <a:lnTo>
                    <a:pt x="4236" y="366"/>
                  </a:lnTo>
                  <a:lnTo>
                    <a:pt x="4242" y="360"/>
                  </a:lnTo>
                  <a:lnTo>
                    <a:pt x="4248" y="360"/>
                  </a:lnTo>
                  <a:lnTo>
                    <a:pt x="4254" y="366"/>
                  </a:lnTo>
                  <a:lnTo>
                    <a:pt x="4266" y="372"/>
                  </a:lnTo>
                  <a:lnTo>
                    <a:pt x="4284" y="372"/>
                  </a:lnTo>
                  <a:lnTo>
                    <a:pt x="4290" y="366"/>
                  </a:lnTo>
                  <a:lnTo>
                    <a:pt x="4290" y="360"/>
                  </a:lnTo>
                  <a:lnTo>
                    <a:pt x="4284" y="354"/>
                  </a:lnTo>
                  <a:lnTo>
                    <a:pt x="4338" y="372"/>
                  </a:lnTo>
                  <a:lnTo>
                    <a:pt x="4344" y="378"/>
                  </a:lnTo>
                  <a:lnTo>
                    <a:pt x="4350" y="390"/>
                  </a:lnTo>
                  <a:lnTo>
                    <a:pt x="4374" y="390"/>
                  </a:lnTo>
                  <a:lnTo>
                    <a:pt x="4410" y="378"/>
                  </a:lnTo>
                  <a:lnTo>
                    <a:pt x="4440" y="372"/>
                  </a:lnTo>
                  <a:lnTo>
                    <a:pt x="4476" y="372"/>
                  </a:lnTo>
                  <a:lnTo>
                    <a:pt x="4494" y="366"/>
                  </a:lnTo>
                  <a:lnTo>
                    <a:pt x="4506" y="360"/>
                  </a:lnTo>
                  <a:lnTo>
                    <a:pt x="4524" y="342"/>
                  </a:lnTo>
                  <a:lnTo>
                    <a:pt x="4464" y="342"/>
                  </a:lnTo>
                  <a:lnTo>
                    <a:pt x="4470" y="336"/>
                  </a:lnTo>
                  <a:lnTo>
                    <a:pt x="4470" y="330"/>
                  </a:lnTo>
                  <a:lnTo>
                    <a:pt x="4416" y="330"/>
                  </a:lnTo>
                  <a:lnTo>
                    <a:pt x="4362" y="318"/>
                  </a:lnTo>
                  <a:lnTo>
                    <a:pt x="4380" y="300"/>
                  </a:lnTo>
                  <a:lnTo>
                    <a:pt x="4440" y="318"/>
                  </a:lnTo>
                  <a:lnTo>
                    <a:pt x="4452" y="318"/>
                  </a:lnTo>
                  <a:lnTo>
                    <a:pt x="4488" y="312"/>
                  </a:lnTo>
                  <a:lnTo>
                    <a:pt x="4566" y="312"/>
                  </a:lnTo>
                  <a:lnTo>
                    <a:pt x="4578" y="300"/>
                  </a:lnTo>
                  <a:lnTo>
                    <a:pt x="4578" y="288"/>
                  </a:lnTo>
                  <a:lnTo>
                    <a:pt x="4584" y="288"/>
                  </a:lnTo>
                  <a:lnTo>
                    <a:pt x="4590" y="282"/>
                  </a:lnTo>
                  <a:lnTo>
                    <a:pt x="4608" y="282"/>
                  </a:lnTo>
                  <a:lnTo>
                    <a:pt x="4626" y="276"/>
                  </a:lnTo>
                  <a:lnTo>
                    <a:pt x="4662" y="276"/>
                  </a:lnTo>
                  <a:lnTo>
                    <a:pt x="4680" y="270"/>
                  </a:lnTo>
                  <a:lnTo>
                    <a:pt x="4710" y="270"/>
                  </a:lnTo>
                  <a:lnTo>
                    <a:pt x="4722" y="264"/>
                  </a:lnTo>
                  <a:lnTo>
                    <a:pt x="4728" y="264"/>
                  </a:lnTo>
                  <a:lnTo>
                    <a:pt x="4704" y="246"/>
                  </a:lnTo>
                  <a:lnTo>
                    <a:pt x="4746" y="246"/>
                  </a:lnTo>
                  <a:lnTo>
                    <a:pt x="4770" y="240"/>
                  </a:lnTo>
                  <a:lnTo>
                    <a:pt x="4782" y="234"/>
                  </a:lnTo>
                  <a:lnTo>
                    <a:pt x="4776" y="228"/>
                  </a:lnTo>
                  <a:lnTo>
                    <a:pt x="4770" y="228"/>
                  </a:lnTo>
                  <a:lnTo>
                    <a:pt x="4758" y="222"/>
                  </a:lnTo>
                  <a:lnTo>
                    <a:pt x="4746" y="222"/>
                  </a:lnTo>
                  <a:lnTo>
                    <a:pt x="4734" y="216"/>
                  </a:lnTo>
                  <a:lnTo>
                    <a:pt x="4686" y="216"/>
                  </a:lnTo>
                  <a:lnTo>
                    <a:pt x="4674" y="210"/>
                  </a:lnTo>
                  <a:lnTo>
                    <a:pt x="4662" y="210"/>
                  </a:lnTo>
                  <a:lnTo>
                    <a:pt x="4662" y="204"/>
                  </a:lnTo>
                  <a:lnTo>
                    <a:pt x="4674" y="198"/>
                  </a:lnTo>
                  <a:lnTo>
                    <a:pt x="4686" y="198"/>
                  </a:lnTo>
                  <a:lnTo>
                    <a:pt x="4704" y="192"/>
                  </a:lnTo>
                  <a:lnTo>
                    <a:pt x="4716" y="186"/>
                  </a:lnTo>
                  <a:lnTo>
                    <a:pt x="4764" y="186"/>
                  </a:lnTo>
                  <a:lnTo>
                    <a:pt x="4782" y="192"/>
                  </a:lnTo>
                  <a:lnTo>
                    <a:pt x="4860" y="192"/>
                  </a:lnTo>
                  <a:lnTo>
                    <a:pt x="4878" y="186"/>
                  </a:lnTo>
                  <a:lnTo>
                    <a:pt x="4902" y="186"/>
                  </a:lnTo>
                  <a:lnTo>
                    <a:pt x="4896" y="180"/>
                  </a:lnTo>
                  <a:lnTo>
                    <a:pt x="4878" y="180"/>
                  </a:lnTo>
                  <a:lnTo>
                    <a:pt x="4866" y="174"/>
                  </a:lnTo>
                  <a:lnTo>
                    <a:pt x="4872" y="168"/>
                  </a:lnTo>
                  <a:lnTo>
                    <a:pt x="4902" y="162"/>
                  </a:lnTo>
                  <a:lnTo>
                    <a:pt x="4944" y="168"/>
                  </a:lnTo>
                  <a:lnTo>
                    <a:pt x="4974" y="174"/>
                  </a:lnTo>
                  <a:lnTo>
                    <a:pt x="4986" y="174"/>
                  </a:lnTo>
                  <a:lnTo>
                    <a:pt x="4992" y="168"/>
                  </a:lnTo>
                  <a:lnTo>
                    <a:pt x="4992" y="150"/>
                  </a:lnTo>
                  <a:lnTo>
                    <a:pt x="5070" y="156"/>
                  </a:lnTo>
                  <a:lnTo>
                    <a:pt x="5070" y="132"/>
                  </a:lnTo>
                  <a:lnTo>
                    <a:pt x="5082" y="132"/>
                  </a:lnTo>
                  <a:lnTo>
                    <a:pt x="5094" y="138"/>
                  </a:lnTo>
                  <a:lnTo>
                    <a:pt x="5112" y="138"/>
                  </a:lnTo>
                  <a:lnTo>
                    <a:pt x="5136" y="126"/>
                  </a:lnTo>
                  <a:lnTo>
                    <a:pt x="5148" y="126"/>
                  </a:lnTo>
                  <a:lnTo>
                    <a:pt x="5154" y="120"/>
                  </a:lnTo>
                  <a:lnTo>
                    <a:pt x="5172" y="120"/>
                  </a:lnTo>
                  <a:lnTo>
                    <a:pt x="5208" y="114"/>
                  </a:lnTo>
                  <a:lnTo>
                    <a:pt x="5256" y="102"/>
                  </a:lnTo>
                  <a:lnTo>
                    <a:pt x="5298" y="96"/>
                  </a:lnTo>
                  <a:lnTo>
                    <a:pt x="5322" y="90"/>
                  </a:lnTo>
                  <a:lnTo>
                    <a:pt x="5340" y="90"/>
                  </a:lnTo>
                  <a:lnTo>
                    <a:pt x="5346" y="84"/>
                  </a:lnTo>
                  <a:lnTo>
                    <a:pt x="5238" y="84"/>
                  </a:lnTo>
                  <a:lnTo>
                    <a:pt x="5214" y="96"/>
                  </a:lnTo>
                  <a:lnTo>
                    <a:pt x="5142" y="96"/>
                  </a:lnTo>
                  <a:lnTo>
                    <a:pt x="5226" y="90"/>
                  </a:lnTo>
                  <a:lnTo>
                    <a:pt x="5220" y="78"/>
                  </a:lnTo>
                  <a:lnTo>
                    <a:pt x="5268" y="84"/>
                  </a:lnTo>
                  <a:lnTo>
                    <a:pt x="5274" y="78"/>
                  </a:lnTo>
                  <a:lnTo>
                    <a:pt x="5286" y="72"/>
                  </a:lnTo>
                  <a:lnTo>
                    <a:pt x="5358" y="72"/>
                  </a:lnTo>
                  <a:lnTo>
                    <a:pt x="5406" y="66"/>
                  </a:lnTo>
                  <a:lnTo>
                    <a:pt x="5454" y="66"/>
                  </a:lnTo>
                  <a:lnTo>
                    <a:pt x="5484" y="60"/>
                  </a:lnTo>
                  <a:lnTo>
                    <a:pt x="5496" y="60"/>
                  </a:lnTo>
                  <a:lnTo>
                    <a:pt x="5514" y="54"/>
                  </a:lnTo>
                  <a:lnTo>
                    <a:pt x="5532" y="54"/>
                  </a:lnTo>
                  <a:lnTo>
                    <a:pt x="5550" y="48"/>
                  </a:lnTo>
                  <a:lnTo>
                    <a:pt x="5562" y="42"/>
                  </a:lnTo>
                  <a:lnTo>
                    <a:pt x="5574" y="42"/>
                  </a:lnTo>
                  <a:lnTo>
                    <a:pt x="5574" y="36"/>
                  </a:lnTo>
                  <a:close/>
                  <a:moveTo>
                    <a:pt x="4032" y="966"/>
                  </a:moveTo>
                  <a:lnTo>
                    <a:pt x="4086" y="966"/>
                  </a:lnTo>
                  <a:lnTo>
                    <a:pt x="4134" y="942"/>
                  </a:lnTo>
                  <a:lnTo>
                    <a:pt x="4140" y="930"/>
                  </a:lnTo>
                  <a:lnTo>
                    <a:pt x="4134" y="918"/>
                  </a:lnTo>
                  <a:lnTo>
                    <a:pt x="4134" y="912"/>
                  </a:lnTo>
                  <a:lnTo>
                    <a:pt x="4122" y="906"/>
                  </a:lnTo>
                  <a:lnTo>
                    <a:pt x="4074" y="906"/>
                  </a:lnTo>
                  <a:lnTo>
                    <a:pt x="4062" y="912"/>
                  </a:lnTo>
                  <a:lnTo>
                    <a:pt x="4050" y="912"/>
                  </a:lnTo>
                  <a:lnTo>
                    <a:pt x="4026" y="924"/>
                  </a:lnTo>
                  <a:lnTo>
                    <a:pt x="4014" y="936"/>
                  </a:lnTo>
                  <a:lnTo>
                    <a:pt x="4002" y="942"/>
                  </a:lnTo>
                  <a:lnTo>
                    <a:pt x="4002" y="954"/>
                  </a:lnTo>
                  <a:lnTo>
                    <a:pt x="4014" y="960"/>
                  </a:lnTo>
                  <a:lnTo>
                    <a:pt x="4032" y="966"/>
                  </a:lnTo>
                  <a:close/>
                  <a:moveTo>
                    <a:pt x="4014" y="840"/>
                  </a:moveTo>
                  <a:lnTo>
                    <a:pt x="4002" y="840"/>
                  </a:lnTo>
                  <a:lnTo>
                    <a:pt x="3990" y="846"/>
                  </a:lnTo>
                  <a:lnTo>
                    <a:pt x="3984" y="852"/>
                  </a:lnTo>
                  <a:lnTo>
                    <a:pt x="3972" y="852"/>
                  </a:lnTo>
                  <a:lnTo>
                    <a:pt x="3990" y="852"/>
                  </a:lnTo>
                  <a:lnTo>
                    <a:pt x="4008" y="846"/>
                  </a:lnTo>
                  <a:lnTo>
                    <a:pt x="4026" y="846"/>
                  </a:lnTo>
                  <a:lnTo>
                    <a:pt x="4044" y="840"/>
                  </a:lnTo>
                  <a:lnTo>
                    <a:pt x="4050" y="834"/>
                  </a:lnTo>
                  <a:lnTo>
                    <a:pt x="4056" y="834"/>
                  </a:lnTo>
                  <a:lnTo>
                    <a:pt x="4068" y="822"/>
                  </a:lnTo>
                  <a:lnTo>
                    <a:pt x="4050" y="822"/>
                  </a:lnTo>
                  <a:lnTo>
                    <a:pt x="4044" y="828"/>
                  </a:lnTo>
                  <a:lnTo>
                    <a:pt x="4032" y="828"/>
                  </a:lnTo>
                  <a:lnTo>
                    <a:pt x="4020" y="834"/>
                  </a:lnTo>
                  <a:lnTo>
                    <a:pt x="4014" y="840"/>
                  </a:lnTo>
                  <a:close/>
                  <a:moveTo>
                    <a:pt x="4122" y="822"/>
                  </a:moveTo>
                  <a:lnTo>
                    <a:pt x="4104" y="822"/>
                  </a:lnTo>
                  <a:lnTo>
                    <a:pt x="4098" y="828"/>
                  </a:lnTo>
                  <a:lnTo>
                    <a:pt x="4098" y="840"/>
                  </a:lnTo>
                  <a:lnTo>
                    <a:pt x="4104" y="846"/>
                  </a:lnTo>
                  <a:lnTo>
                    <a:pt x="4110" y="840"/>
                  </a:lnTo>
                  <a:lnTo>
                    <a:pt x="4116" y="840"/>
                  </a:lnTo>
                  <a:lnTo>
                    <a:pt x="4128" y="828"/>
                  </a:lnTo>
                  <a:lnTo>
                    <a:pt x="4122" y="822"/>
                  </a:lnTo>
                  <a:close/>
                  <a:moveTo>
                    <a:pt x="3528" y="1062"/>
                  </a:moveTo>
                  <a:lnTo>
                    <a:pt x="3522" y="1062"/>
                  </a:lnTo>
                  <a:lnTo>
                    <a:pt x="3504" y="1080"/>
                  </a:lnTo>
                  <a:lnTo>
                    <a:pt x="3504" y="1086"/>
                  </a:lnTo>
                  <a:lnTo>
                    <a:pt x="3510" y="1092"/>
                  </a:lnTo>
                  <a:lnTo>
                    <a:pt x="3528" y="1092"/>
                  </a:lnTo>
                  <a:lnTo>
                    <a:pt x="3534" y="1086"/>
                  </a:lnTo>
                  <a:lnTo>
                    <a:pt x="3540" y="1074"/>
                  </a:lnTo>
                  <a:lnTo>
                    <a:pt x="3540" y="1068"/>
                  </a:lnTo>
                  <a:lnTo>
                    <a:pt x="3534" y="1062"/>
                  </a:lnTo>
                  <a:lnTo>
                    <a:pt x="3528" y="1062"/>
                  </a:lnTo>
                  <a:close/>
                  <a:moveTo>
                    <a:pt x="3588" y="1062"/>
                  </a:moveTo>
                  <a:lnTo>
                    <a:pt x="3582" y="1062"/>
                  </a:lnTo>
                  <a:lnTo>
                    <a:pt x="3576" y="1068"/>
                  </a:lnTo>
                  <a:lnTo>
                    <a:pt x="3576" y="1080"/>
                  </a:lnTo>
                  <a:lnTo>
                    <a:pt x="3582" y="1086"/>
                  </a:lnTo>
                  <a:lnTo>
                    <a:pt x="3594" y="1086"/>
                  </a:lnTo>
                  <a:lnTo>
                    <a:pt x="3600" y="1080"/>
                  </a:lnTo>
                  <a:lnTo>
                    <a:pt x="3600" y="1068"/>
                  </a:lnTo>
                  <a:lnTo>
                    <a:pt x="3588" y="1062"/>
                  </a:lnTo>
                  <a:close/>
                  <a:moveTo>
                    <a:pt x="3756" y="1242"/>
                  </a:moveTo>
                  <a:lnTo>
                    <a:pt x="3744" y="1248"/>
                  </a:lnTo>
                  <a:lnTo>
                    <a:pt x="3744" y="1260"/>
                  </a:lnTo>
                  <a:lnTo>
                    <a:pt x="3750" y="1266"/>
                  </a:lnTo>
                  <a:lnTo>
                    <a:pt x="3762" y="1272"/>
                  </a:lnTo>
                  <a:lnTo>
                    <a:pt x="3768" y="1272"/>
                  </a:lnTo>
                  <a:lnTo>
                    <a:pt x="3786" y="1254"/>
                  </a:lnTo>
                  <a:lnTo>
                    <a:pt x="3786" y="1242"/>
                  </a:lnTo>
                  <a:lnTo>
                    <a:pt x="3780" y="1236"/>
                  </a:lnTo>
                  <a:lnTo>
                    <a:pt x="3768" y="1236"/>
                  </a:lnTo>
                  <a:lnTo>
                    <a:pt x="3756" y="1242"/>
                  </a:lnTo>
                  <a:close/>
                  <a:moveTo>
                    <a:pt x="3984" y="2532"/>
                  </a:moveTo>
                  <a:lnTo>
                    <a:pt x="3948" y="2520"/>
                  </a:lnTo>
                  <a:lnTo>
                    <a:pt x="3942" y="2514"/>
                  </a:lnTo>
                  <a:lnTo>
                    <a:pt x="3936" y="2514"/>
                  </a:lnTo>
                  <a:lnTo>
                    <a:pt x="3924" y="2526"/>
                  </a:lnTo>
                  <a:lnTo>
                    <a:pt x="3930" y="2532"/>
                  </a:lnTo>
                  <a:lnTo>
                    <a:pt x="3942" y="2538"/>
                  </a:lnTo>
                  <a:lnTo>
                    <a:pt x="3948" y="2544"/>
                  </a:lnTo>
                  <a:lnTo>
                    <a:pt x="3954" y="2544"/>
                  </a:lnTo>
                  <a:lnTo>
                    <a:pt x="3960" y="2550"/>
                  </a:lnTo>
                  <a:lnTo>
                    <a:pt x="3996" y="2550"/>
                  </a:lnTo>
                  <a:lnTo>
                    <a:pt x="4008" y="2556"/>
                  </a:lnTo>
                  <a:lnTo>
                    <a:pt x="4020" y="2556"/>
                  </a:lnTo>
                  <a:lnTo>
                    <a:pt x="4038" y="2538"/>
                  </a:lnTo>
                  <a:lnTo>
                    <a:pt x="4008" y="2538"/>
                  </a:lnTo>
                  <a:lnTo>
                    <a:pt x="3984" y="2532"/>
                  </a:lnTo>
                  <a:close/>
                  <a:moveTo>
                    <a:pt x="4098" y="2280"/>
                  </a:moveTo>
                  <a:lnTo>
                    <a:pt x="4092" y="2280"/>
                  </a:lnTo>
                  <a:lnTo>
                    <a:pt x="4086" y="2274"/>
                  </a:lnTo>
                  <a:lnTo>
                    <a:pt x="4050" y="2274"/>
                  </a:lnTo>
                  <a:lnTo>
                    <a:pt x="4032" y="2268"/>
                  </a:lnTo>
                  <a:lnTo>
                    <a:pt x="3996" y="2268"/>
                  </a:lnTo>
                  <a:lnTo>
                    <a:pt x="4002" y="2274"/>
                  </a:lnTo>
                  <a:lnTo>
                    <a:pt x="4008" y="2274"/>
                  </a:lnTo>
                  <a:lnTo>
                    <a:pt x="4014" y="2280"/>
                  </a:lnTo>
                  <a:lnTo>
                    <a:pt x="4026" y="2286"/>
                  </a:lnTo>
                  <a:lnTo>
                    <a:pt x="4032" y="2286"/>
                  </a:lnTo>
                  <a:lnTo>
                    <a:pt x="4032" y="2304"/>
                  </a:lnTo>
                  <a:lnTo>
                    <a:pt x="4044" y="2304"/>
                  </a:lnTo>
                  <a:lnTo>
                    <a:pt x="4080" y="2310"/>
                  </a:lnTo>
                  <a:lnTo>
                    <a:pt x="4128" y="2316"/>
                  </a:lnTo>
                  <a:lnTo>
                    <a:pt x="4164" y="2316"/>
                  </a:lnTo>
                  <a:lnTo>
                    <a:pt x="4170" y="2310"/>
                  </a:lnTo>
                  <a:lnTo>
                    <a:pt x="4170" y="2304"/>
                  </a:lnTo>
                  <a:lnTo>
                    <a:pt x="4164" y="2304"/>
                  </a:lnTo>
                  <a:lnTo>
                    <a:pt x="4152" y="2292"/>
                  </a:lnTo>
                  <a:lnTo>
                    <a:pt x="4128" y="2286"/>
                  </a:lnTo>
                  <a:lnTo>
                    <a:pt x="4098" y="2280"/>
                  </a:lnTo>
                  <a:close/>
                  <a:moveTo>
                    <a:pt x="4194" y="2550"/>
                  </a:moveTo>
                  <a:lnTo>
                    <a:pt x="4164" y="2550"/>
                  </a:lnTo>
                  <a:lnTo>
                    <a:pt x="4152" y="2556"/>
                  </a:lnTo>
                  <a:lnTo>
                    <a:pt x="4146" y="2562"/>
                  </a:lnTo>
                  <a:lnTo>
                    <a:pt x="4182" y="2526"/>
                  </a:lnTo>
                  <a:lnTo>
                    <a:pt x="4176" y="2520"/>
                  </a:lnTo>
                  <a:lnTo>
                    <a:pt x="4152" y="2520"/>
                  </a:lnTo>
                  <a:lnTo>
                    <a:pt x="4140" y="2526"/>
                  </a:lnTo>
                  <a:lnTo>
                    <a:pt x="4128" y="2538"/>
                  </a:lnTo>
                  <a:lnTo>
                    <a:pt x="4104" y="2574"/>
                  </a:lnTo>
                  <a:lnTo>
                    <a:pt x="4164" y="2568"/>
                  </a:lnTo>
                  <a:lnTo>
                    <a:pt x="4176" y="2568"/>
                  </a:lnTo>
                  <a:lnTo>
                    <a:pt x="4182" y="2562"/>
                  </a:lnTo>
                  <a:lnTo>
                    <a:pt x="4194" y="2562"/>
                  </a:lnTo>
                  <a:lnTo>
                    <a:pt x="4200" y="2556"/>
                  </a:lnTo>
                  <a:lnTo>
                    <a:pt x="4200" y="2550"/>
                  </a:lnTo>
                  <a:lnTo>
                    <a:pt x="4194" y="2550"/>
                  </a:lnTo>
                  <a:close/>
                  <a:moveTo>
                    <a:pt x="4590" y="1962"/>
                  </a:moveTo>
                  <a:lnTo>
                    <a:pt x="4578" y="1974"/>
                  </a:lnTo>
                  <a:lnTo>
                    <a:pt x="4578" y="1980"/>
                  </a:lnTo>
                  <a:lnTo>
                    <a:pt x="4572" y="1986"/>
                  </a:lnTo>
                  <a:lnTo>
                    <a:pt x="4566" y="1986"/>
                  </a:lnTo>
                  <a:lnTo>
                    <a:pt x="4554" y="1974"/>
                  </a:lnTo>
                  <a:lnTo>
                    <a:pt x="4554" y="1962"/>
                  </a:lnTo>
                  <a:lnTo>
                    <a:pt x="4566" y="1962"/>
                  </a:lnTo>
                  <a:lnTo>
                    <a:pt x="4572" y="1956"/>
                  </a:lnTo>
                  <a:lnTo>
                    <a:pt x="4566" y="1932"/>
                  </a:lnTo>
                  <a:lnTo>
                    <a:pt x="4536" y="1926"/>
                  </a:lnTo>
                  <a:lnTo>
                    <a:pt x="4530" y="1926"/>
                  </a:lnTo>
                  <a:lnTo>
                    <a:pt x="4524" y="1932"/>
                  </a:lnTo>
                  <a:lnTo>
                    <a:pt x="4512" y="1938"/>
                  </a:lnTo>
                  <a:lnTo>
                    <a:pt x="4494" y="1944"/>
                  </a:lnTo>
                  <a:lnTo>
                    <a:pt x="4470" y="1956"/>
                  </a:lnTo>
                  <a:lnTo>
                    <a:pt x="4464" y="1962"/>
                  </a:lnTo>
                  <a:lnTo>
                    <a:pt x="4458" y="1962"/>
                  </a:lnTo>
                  <a:lnTo>
                    <a:pt x="4446" y="1968"/>
                  </a:lnTo>
                  <a:lnTo>
                    <a:pt x="4434" y="1968"/>
                  </a:lnTo>
                  <a:lnTo>
                    <a:pt x="4416" y="1974"/>
                  </a:lnTo>
                  <a:lnTo>
                    <a:pt x="4404" y="1974"/>
                  </a:lnTo>
                  <a:lnTo>
                    <a:pt x="4374" y="1998"/>
                  </a:lnTo>
                  <a:lnTo>
                    <a:pt x="4386" y="1974"/>
                  </a:lnTo>
                  <a:lnTo>
                    <a:pt x="4362" y="1956"/>
                  </a:lnTo>
                  <a:lnTo>
                    <a:pt x="4398" y="1968"/>
                  </a:lnTo>
                  <a:lnTo>
                    <a:pt x="4410" y="1956"/>
                  </a:lnTo>
                  <a:lnTo>
                    <a:pt x="4440" y="1950"/>
                  </a:lnTo>
                  <a:lnTo>
                    <a:pt x="4440" y="1932"/>
                  </a:lnTo>
                  <a:lnTo>
                    <a:pt x="4494" y="1932"/>
                  </a:lnTo>
                  <a:lnTo>
                    <a:pt x="4518" y="1920"/>
                  </a:lnTo>
                  <a:lnTo>
                    <a:pt x="4524" y="1914"/>
                  </a:lnTo>
                  <a:lnTo>
                    <a:pt x="4536" y="1908"/>
                  </a:lnTo>
                  <a:lnTo>
                    <a:pt x="4608" y="1908"/>
                  </a:lnTo>
                  <a:lnTo>
                    <a:pt x="4602" y="1902"/>
                  </a:lnTo>
                  <a:lnTo>
                    <a:pt x="4596" y="1902"/>
                  </a:lnTo>
                  <a:lnTo>
                    <a:pt x="4584" y="1896"/>
                  </a:lnTo>
                  <a:lnTo>
                    <a:pt x="4578" y="1890"/>
                  </a:lnTo>
                  <a:lnTo>
                    <a:pt x="4578" y="1866"/>
                  </a:lnTo>
                  <a:lnTo>
                    <a:pt x="4572" y="1866"/>
                  </a:lnTo>
                  <a:lnTo>
                    <a:pt x="4566" y="1872"/>
                  </a:lnTo>
                  <a:lnTo>
                    <a:pt x="4542" y="1872"/>
                  </a:lnTo>
                  <a:lnTo>
                    <a:pt x="4530" y="1878"/>
                  </a:lnTo>
                  <a:lnTo>
                    <a:pt x="4518" y="1878"/>
                  </a:lnTo>
                  <a:lnTo>
                    <a:pt x="4518" y="1866"/>
                  </a:lnTo>
                  <a:lnTo>
                    <a:pt x="4512" y="1860"/>
                  </a:lnTo>
                  <a:lnTo>
                    <a:pt x="4452" y="1878"/>
                  </a:lnTo>
                  <a:lnTo>
                    <a:pt x="4458" y="1848"/>
                  </a:lnTo>
                  <a:lnTo>
                    <a:pt x="4410" y="1860"/>
                  </a:lnTo>
                  <a:lnTo>
                    <a:pt x="4416" y="1854"/>
                  </a:lnTo>
                  <a:lnTo>
                    <a:pt x="4422" y="1842"/>
                  </a:lnTo>
                  <a:lnTo>
                    <a:pt x="4440" y="1824"/>
                  </a:lnTo>
                  <a:lnTo>
                    <a:pt x="4446" y="1812"/>
                  </a:lnTo>
                  <a:lnTo>
                    <a:pt x="4446" y="1800"/>
                  </a:lnTo>
                  <a:lnTo>
                    <a:pt x="4434" y="1800"/>
                  </a:lnTo>
                  <a:lnTo>
                    <a:pt x="4422" y="1794"/>
                  </a:lnTo>
                  <a:lnTo>
                    <a:pt x="4398" y="1794"/>
                  </a:lnTo>
                  <a:lnTo>
                    <a:pt x="4404" y="1770"/>
                  </a:lnTo>
                  <a:lnTo>
                    <a:pt x="4368" y="1770"/>
                  </a:lnTo>
                  <a:lnTo>
                    <a:pt x="4380" y="1752"/>
                  </a:lnTo>
                  <a:lnTo>
                    <a:pt x="4356" y="1728"/>
                  </a:lnTo>
                  <a:lnTo>
                    <a:pt x="4368" y="1728"/>
                  </a:lnTo>
                  <a:lnTo>
                    <a:pt x="4380" y="1734"/>
                  </a:lnTo>
                  <a:lnTo>
                    <a:pt x="4404" y="1734"/>
                  </a:lnTo>
                  <a:lnTo>
                    <a:pt x="4410" y="1728"/>
                  </a:lnTo>
                  <a:lnTo>
                    <a:pt x="4422" y="1722"/>
                  </a:lnTo>
                  <a:lnTo>
                    <a:pt x="4434" y="1710"/>
                  </a:lnTo>
                  <a:lnTo>
                    <a:pt x="4440" y="1710"/>
                  </a:lnTo>
                  <a:lnTo>
                    <a:pt x="4398" y="1686"/>
                  </a:lnTo>
                  <a:lnTo>
                    <a:pt x="4446" y="1656"/>
                  </a:lnTo>
                  <a:lnTo>
                    <a:pt x="4398" y="1632"/>
                  </a:lnTo>
                  <a:lnTo>
                    <a:pt x="4350" y="1638"/>
                  </a:lnTo>
                  <a:lnTo>
                    <a:pt x="4404" y="1614"/>
                  </a:lnTo>
                  <a:lnTo>
                    <a:pt x="4368" y="1608"/>
                  </a:lnTo>
                  <a:lnTo>
                    <a:pt x="4410" y="1584"/>
                  </a:lnTo>
                  <a:lnTo>
                    <a:pt x="4404" y="1560"/>
                  </a:lnTo>
                  <a:lnTo>
                    <a:pt x="4374" y="1560"/>
                  </a:lnTo>
                  <a:lnTo>
                    <a:pt x="4380" y="1554"/>
                  </a:lnTo>
                  <a:lnTo>
                    <a:pt x="4392" y="1530"/>
                  </a:lnTo>
                  <a:lnTo>
                    <a:pt x="4374" y="1494"/>
                  </a:lnTo>
                  <a:lnTo>
                    <a:pt x="4362" y="1494"/>
                  </a:lnTo>
                  <a:lnTo>
                    <a:pt x="4374" y="1470"/>
                  </a:lnTo>
                  <a:lnTo>
                    <a:pt x="4362" y="1476"/>
                  </a:lnTo>
                  <a:lnTo>
                    <a:pt x="4356" y="1482"/>
                  </a:lnTo>
                  <a:lnTo>
                    <a:pt x="4344" y="1488"/>
                  </a:lnTo>
                  <a:lnTo>
                    <a:pt x="4332" y="1500"/>
                  </a:lnTo>
                  <a:lnTo>
                    <a:pt x="4332" y="1518"/>
                  </a:lnTo>
                  <a:lnTo>
                    <a:pt x="4302" y="1506"/>
                  </a:lnTo>
                  <a:lnTo>
                    <a:pt x="4308" y="1542"/>
                  </a:lnTo>
                  <a:lnTo>
                    <a:pt x="4284" y="1542"/>
                  </a:lnTo>
                  <a:lnTo>
                    <a:pt x="4272" y="1560"/>
                  </a:lnTo>
                  <a:lnTo>
                    <a:pt x="4278" y="1572"/>
                  </a:lnTo>
                  <a:lnTo>
                    <a:pt x="4254" y="1572"/>
                  </a:lnTo>
                  <a:lnTo>
                    <a:pt x="4230" y="1614"/>
                  </a:lnTo>
                  <a:lnTo>
                    <a:pt x="4218" y="1614"/>
                  </a:lnTo>
                  <a:lnTo>
                    <a:pt x="4236" y="1578"/>
                  </a:lnTo>
                  <a:lnTo>
                    <a:pt x="4224" y="1566"/>
                  </a:lnTo>
                  <a:lnTo>
                    <a:pt x="4212" y="1566"/>
                  </a:lnTo>
                  <a:lnTo>
                    <a:pt x="4194" y="1584"/>
                  </a:lnTo>
                  <a:lnTo>
                    <a:pt x="4182" y="1590"/>
                  </a:lnTo>
                  <a:lnTo>
                    <a:pt x="4176" y="1596"/>
                  </a:lnTo>
                  <a:lnTo>
                    <a:pt x="4164" y="1602"/>
                  </a:lnTo>
                  <a:lnTo>
                    <a:pt x="4158" y="1608"/>
                  </a:lnTo>
                  <a:lnTo>
                    <a:pt x="4146" y="1614"/>
                  </a:lnTo>
                  <a:lnTo>
                    <a:pt x="4140" y="1620"/>
                  </a:lnTo>
                  <a:lnTo>
                    <a:pt x="4116" y="1632"/>
                  </a:lnTo>
                  <a:lnTo>
                    <a:pt x="4110" y="1638"/>
                  </a:lnTo>
                  <a:lnTo>
                    <a:pt x="4116" y="1614"/>
                  </a:lnTo>
                  <a:lnTo>
                    <a:pt x="4116" y="1596"/>
                  </a:lnTo>
                  <a:lnTo>
                    <a:pt x="4080" y="1632"/>
                  </a:lnTo>
                  <a:lnTo>
                    <a:pt x="4014" y="1644"/>
                  </a:lnTo>
                  <a:lnTo>
                    <a:pt x="4074" y="1626"/>
                  </a:lnTo>
                  <a:lnTo>
                    <a:pt x="4080" y="1620"/>
                  </a:lnTo>
                  <a:lnTo>
                    <a:pt x="4092" y="1596"/>
                  </a:lnTo>
                  <a:lnTo>
                    <a:pt x="4098" y="1590"/>
                  </a:lnTo>
                  <a:lnTo>
                    <a:pt x="4098" y="1578"/>
                  </a:lnTo>
                  <a:lnTo>
                    <a:pt x="4092" y="1572"/>
                  </a:lnTo>
                  <a:lnTo>
                    <a:pt x="4050" y="1572"/>
                  </a:lnTo>
                  <a:lnTo>
                    <a:pt x="4038" y="1578"/>
                  </a:lnTo>
                  <a:lnTo>
                    <a:pt x="4032" y="1578"/>
                  </a:lnTo>
                  <a:lnTo>
                    <a:pt x="4020" y="1584"/>
                  </a:lnTo>
                  <a:lnTo>
                    <a:pt x="4002" y="1584"/>
                  </a:lnTo>
                  <a:lnTo>
                    <a:pt x="4002" y="1578"/>
                  </a:lnTo>
                  <a:lnTo>
                    <a:pt x="4008" y="1572"/>
                  </a:lnTo>
                  <a:lnTo>
                    <a:pt x="4020" y="1566"/>
                  </a:lnTo>
                  <a:lnTo>
                    <a:pt x="4026" y="1560"/>
                  </a:lnTo>
                  <a:lnTo>
                    <a:pt x="4032" y="1560"/>
                  </a:lnTo>
                  <a:lnTo>
                    <a:pt x="4032" y="1572"/>
                  </a:lnTo>
                  <a:lnTo>
                    <a:pt x="4050" y="1560"/>
                  </a:lnTo>
                  <a:lnTo>
                    <a:pt x="4044" y="1536"/>
                  </a:lnTo>
                  <a:lnTo>
                    <a:pt x="4050" y="1530"/>
                  </a:lnTo>
                  <a:lnTo>
                    <a:pt x="4062" y="1524"/>
                  </a:lnTo>
                  <a:lnTo>
                    <a:pt x="4074" y="1512"/>
                  </a:lnTo>
                  <a:lnTo>
                    <a:pt x="4074" y="1506"/>
                  </a:lnTo>
                  <a:lnTo>
                    <a:pt x="4068" y="1500"/>
                  </a:lnTo>
                  <a:lnTo>
                    <a:pt x="4056" y="1494"/>
                  </a:lnTo>
                  <a:lnTo>
                    <a:pt x="4044" y="1494"/>
                  </a:lnTo>
                  <a:lnTo>
                    <a:pt x="4032" y="1488"/>
                  </a:lnTo>
                  <a:lnTo>
                    <a:pt x="4014" y="1488"/>
                  </a:lnTo>
                  <a:lnTo>
                    <a:pt x="4044" y="1488"/>
                  </a:lnTo>
                  <a:lnTo>
                    <a:pt x="4056" y="1482"/>
                  </a:lnTo>
                  <a:lnTo>
                    <a:pt x="4074" y="1482"/>
                  </a:lnTo>
                  <a:lnTo>
                    <a:pt x="4086" y="1470"/>
                  </a:lnTo>
                  <a:lnTo>
                    <a:pt x="4098" y="1446"/>
                  </a:lnTo>
                  <a:lnTo>
                    <a:pt x="4104" y="1440"/>
                  </a:lnTo>
                  <a:lnTo>
                    <a:pt x="4110" y="1440"/>
                  </a:lnTo>
                  <a:lnTo>
                    <a:pt x="4122" y="1434"/>
                  </a:lnTo>
                  <a:lnTo>
                    <a:pt x="4128" y="1434"/>
                  </a:lnTo>
                  <a:lnTo>
                    <a:pt x="4134" y="1428"/>
                  </a:lnTo>
                  <a:lnTo>
                    <a:pt x="4122" y="1416"/>
                  </a:lnTo>
                  <a:lnTo>
                    <a:pt x="4110" y="1422"/>
                  </a:lnTo>
                  <a:lnTo>
                    <a:pt x="4098" y="1434"/>
                  </a:lnTo>
                  <a:lnTo>
                    <a:pt x="4092" y="1404"/>
                  </a:lnTo>
                  <a:lnTo>
                    <a:pt x="4068" y="1404"/>
                  </a:lnTo>
                  <a:lnTo>
                    <a:pt x="4050" y="1410"/>
                  </a:lnTo>
                  <a:lnTo>
                    <a:pt x="4026" y="1410"/>
                  </a:lnTo>
                  <a:lnTo>
                    <a:pt x="4020" y="1404"/>
                  </a:lnTo>
                  <a:lnTo>
                    <a:pt x="4020" y="1386"/>
                  </a:lnTo>
                  <a:lnTo>
                    <a:pt x="4038" y="1368"/>
                  </a:lnTo>
                  <a:lnTo>
                    <a:pt x="4032" y="1362"/>
                  </a:lnTo>
                  <a:lnTo>
                    <a:pt x="4014" y="1362"/>
                  </a:lnTo>
                  <a:lnTo>
                    <a:pt x="4008" y="1368"/>
                  </a:lnTo>
                  <a:lnTo>
                    <a:pt x="4020" y="1344"/>
                  </a:lnTo>
                  <a:lnTo>
                    <a:pt x="3984" y="1350"/>
                  </a:lnTo>
                  <a:lnTo>
                    <a:pt x="3984" y="1326"/>
                  </a:lnTo>
                  <a:lnTo>
                    <a:pt x="3978" y="1314"/>
                  </a:lnTo>
                  <a:lnTo>
                    <a:pt x="3972" y="1308"/>
                  </a:lnTo>
                  <a:lnTo>
                    <a:pt x="3948" y="1308"/>
                  </a:lnTo>
                  <a:lnTo>
                    <a:pt x="3930" y="1314"/>
                  </a:lnTo>
                  <a:lnTo>
                    <a:pt x="3906" y="1326"/>
                  </a:lnTo>
                  <a:lnTo>
                    <a:pt x="3900" y="1332"/>
                  </a:lnTo>
                  <a:lnTo>
                    <a:pt x="3894" y="1332"/>
                  </a:lnTo>
                  <a:lnTo>
                    <a:pt x="3888" y="1326"/>
                  </a:lnTo>
                  <a:lnTo>
                    <a:pt x="3876" y="1320"/>
                  </a:lnTo>
                  <a:lnTo>
                    <a:pt x="3864" y="1320"/>
                  </a:lnTo>
                  <a:lnTo>
                    <a:pt x="3852" y="1326"/>
                  </a:lnTo>
                  <a:lnTo>
                    <a:pt x="3846" y="1326"/>
                  </a:lnTo>
                  <a:lnTo>
                    <a:pt x="3834" y="1332"/>
                  </a:lnTo>
                  <a:lnTo>
                    <a:pt x="3822" y="1326"/>
                  </a:lnTo>
                  <a:lnTo>
                    <a:pt x="3762" y="1302"/>
                  </a:lnTo>
                  <a:lnTo>
                    <a:pt x="3738" y="1302"/>
                  </a:lnTo>
                  <a:lnTo>
                    <a:pt x="3714" y="1314"/>
                  </a:lnTo>
                  <a:lnTo>
                    <a:pt x="3708" y="1326"/>
                  </a:lnTo>
                  <a:lnTo>
                    <a:pt x="3702" y="1326"/>
                  </a:lnTo>
                  <a:lnTo>
                    <a:pt x="3684" y="1344"/>
                  </a:lnTo>
                  <a:lnTo>
                    <a:pt x="3684" y="1350"/>
                  </a:lnTo>
                  <a:lnTo>
                    <a:pt x="3696" y="1356"/>
                  </a:lnTo>
                  <a:lnTo>
                    <a:pt x="3702" y="1362"/>
                  </a:lnTo>
                  <a:lnTo>
                    <a:pt x="3708" y="1374"/>
                  </a:lnTo>
                  <a:lnTo>
                    <a:pt x="3708" y="1380"/>
                  </a:lnTo>
                  <a:lnTo>
                    <a:pt x="3702" y="1386"/>
                  </a:lnTo>
                  <a:lnTo>
                    <a:pt x="3690" y="1392"/>
                  </a:lnTo>
                  <a:lnTo>
                    <a:pt x="3672" y="1410"/>
                  </a:lnTo>
                  <a:lnTo>
                    <a:pt x="3660" y="1416"/>
                  </a:lnTo>
                  <a:lnTo>
                    <a:pt x="3636" y="1422"/>
                  </a:lnTo>
                  <a:lnTo>
                    <a:pt x="3660" y="1440"/>
                  </a:lnTo>
                  <a:lnTo>
                    <a:pt x="3654" y="1446"/>
                  </a:lnTo>
                  <a:lnTo>
                    <a:pt x="3642" y="1446"/>
                  </a:lnTo>
                  <a:lnTo>
                    <a:pt x="3636" y="1452"/>
                  </a:lnTo>
                  <a:lnTo>
                    <a:pt x="3636" y="1470"/>
                  </a:lnTo>
                  <a:lnTo>
                    <a:pt x="3642" y="1482"/>
                  </a:lnTo>
                  <a:lnTo>
                    <a:pt x="3642" y="1488"/>
                  </a:lnTo>
                  <a:lnTo>
                    <a:pt x="3636" y="1500"/>
                  </a:lnTo>
                  <a:lnTo>
                    <a:pt x="3624" y="1506"/>
                  </a:lnTo>
                  <a:lnTo>
                    <a:pt x="3618" y="1512"/>
                  </a:lnTo>
                  <a:lnTo>
                    <a:pt x="3606" y="1512"/>
                  </a:lnTo>
                  <a:lnTo>
                    <a:pt x="3582" y="1524"/>
                  </a:lnTo>
                  <a:lnTo>
                    <a:pt x="3576" y="1536"/>
                  </a:lnTo>
                  <a:lnTo>
                    <a:pt x="3576" y="1548"/>
                  </a:lnTo>
                  <a:lnTo>
                    <a:pt x="3570" y="1548"/>
                  </a:lnTo>
                  <a:lnTo>
                    <a:pt x="3564" y="1554"/>
                  </a:lnTo>
                  <a:lnTo>
                    <a:pt x="3552" y="1554"/>
                  </a:lnTo>
                  <a:lnTo>
                    <a:pt x="3540" y="1560"/>
                  </a:lnTo>
                  <a:lnTo>
                    <a:pt x="3534" y="1566"/>
                  </a:lnTo>
                  <a:lnTo>
                    <a:pt x="3522" y="1572"/>
                  </a:lnTo>
                  <a:lnTo>
                    <a:pt x="3504" y="1590"/>
                  </a:lnTo>
                  <a:lnTo>
                    <a:pt x="3510" y="1596"/>
                  </a:lnTo>
                  <a:lnTo>
                    <a:pt x="3522" y="1602"/>
                  </a:lnTo>
                  <a:lnTo>
                    <a:pt x="3534" y="1614"/>
                  </a:lnTo>
                  <a:lnTo>
                    <a:pt x="3552" y="1620"/>
                  </a:lnTo>
                  <a:lnTo>
                    <a:pt x="3558" y="1632"/>
                  </a:lnTo>
                  <a:lnTo>
                    <a:pt x="3564" y="1638"/>
                  </a:lnTo>
                  <a:lnTo>
                    <a:pt x="3564" y="1662"/>
                  </a:lnTo>
                  <a:lnTo>
                    <a:pt x="3558" y="1698"/>
                  </a:lnTo>
                  <a:lnTo>
                    <a:pt x="3540" y="1746"/>
                  </a:lnTo>
                  <a:lnTo>
                    <a:pt x="3510" y="1776"/>
                  </a:lnTo>
                  <a:lnTo>
                    <a:pt x="3468" y="1800"/>
                  </a:lnTo>
                  <a:lnTo>
                    <a:pt x="3426" y="1830"/>
                  </a:lnTo>
                  <a:lnTo>
                    <a:pt x="3390" y="1854"/>
                  </a:lnTo>
                  <a:lnTo>
                    <a:pt x="3366" y="1860"/>
                  </a:lnTo>
                  <a:lnTo>
                    <a:pt x="3336" y="1860"/>
                  </a:lnTo>
                  <a:lnTo>
                    <a:pt x="3300" y="1866"/>
                  </a:lnTo>
                  <a:lnTo>
                    <a:pt x="3276" y="1872"/>
                  </a:lnTo>
                  <a:lnTo>
                    <a:pt x="3258" y="1878"/>
                  </a:lnTo>
                  <a:lnTo>
                    <a:pt x="3258" y="1902"/>
                  </a:lnTo>
                  <a:lnTo>
                    <a:pt x="3264" y="1914"/>
                  </a:lnTo>
                  <a:lnTo>
                    <a:pt x="3264" y="1926"/>
                  </a:lnTo>
                  <a:lnTo>
                    <a:pt x="3270" y="1938"/>
                  </a:lnTo>
                  <a:lnTo>
                    <a:pt x="3270" y="1950"/>
                  </a:lnTo>
                  <a:lnTo>
                    <a:pt x="3252" y="1968"/>
                  </a:lnTo>
                  <a:lnTo>
                    <a:pt x="3234" y="2004"/>
                  </a:lnTo>
                  <a:lnTo>
                    <a:pt x="3234" y="2076"/>
                  </a:lnTo>
                  <a:lnTo>
                    <a:pt x="3210" y="2088"/>
                  </a:lnTo>
                  <a:lnTo>
                    <a:pt x="3204" y="2094"/>
                  </a:lnTo>
                  <a:lnTo>
                    <a:pt x="3180" y="2106"/>
                  </a:lnTo>
                  <a:lnTo>
                    <a:pt x="3180" y="2142"/>
                  </a:lnTo>
                  <a:lnTo>
                    <a:pt x="3156" y="2166"/>
                  </a:lnTo>
                  <a:lnTo>
                    <a:pt x="3156" y="2154"/>
                  </a:lnTo>
                  <a:lnTo>
                    <a:pt x="3162" y="2148"/>
                  </a:lnTo>
                  <a:lnTo>
                    <a:pt x="3162" y="2142"/>
                  </a:lnTo>
                  <a:lnTo>
                    <a:pt x="3156" y="2130"/>
                  </a:lnTo>
                  <a:lnTo>
                    <a:pt x="3138" y="2130"/>
                  </a:lnTo>
                  <a:lnTo>
                    <a:pt x="3126" y="2136"/>
                  </a:lnTo>
                  <a:lnTo>
                    <a:pt x="3108" y="2154"/>
                  </a:lnTo>
                  <a:lnTo>
                    <a:pt x="3108" y="2166"/>
                  </a:lnTo>
                  <a:lnTo>
                    <a:pt x="3114" y="2178"/>
                  </a:lnTo>
                  <a:lnTo>
                    <a:pt x="3114" y="2190"/>
                  </a:lnTo>
                  <a:lnTo>
                    <a:pt x="3108" y="2196"/>
                  </a:lnTo>
                  <a:lnTo>
                    <a:pt x="3108" y="2178"/>
                  </a:lnTo>
                  <a:lnTo>
                    <a:pt x="3102" y="2166"/>
                  </a:lnTo>
                  <a:lnTo>
                    <a:pt x="3090" y="2154"/>
                  </a:lnTo>
                  <a:lnTo>
                    <a:pt x="3078" y="2154"/>
                  </a:lnTo>
                  <a:lnTo>
                    <a:pt x="3066" y="2160"/>
                  </a:lnTo>
                  <a:lnTo>
                    <a:pt x="3042" y="2160"/>
                  </a:lnTo>
                  <a:lnTo>
                    <a:pt x="3036" y="2166"/>
                  </a:lnTo>
                  <a:lnTo>
                    <a:pt x="3030" y="2166"/>
                  </a:lnTo>
                  <a:lnTo>
                    <a:pt x="3042" y="2160"/>
                  </a:lnTo>
                  <a:lnTo>
                    <a:pt x="3060" y="2142"/>
                  </a:lnTo>
                  <a:lnTo>
                    <a:pt x="3072" y="2136"/>
                  </a:lnTo>
                  <a:lnTo>
                    <a:pt x="3078" y="2124"/>
                  </a:lnTo>
                  <a:lnTo>
                    <a:pt x="3078" y="2118"/>
                  </a:lnTo>
                  <a:lnTo>
                    <a:pt x="3072" y="2106"/>
                  </a:lnTo>
                  <a:lnTo>
                    <a:pt x="3060" y="2100"/>
                  </a:lnTo>
                  <a:lnTo>
                    <a:pt x="3048" y="2088"/>
                  </a:lnTo>
                  <a:lnTo>
                    <a:pt x="3030" y="2088"/>
                  </a:lnTo>
                  <a:lnTo>
                    <a:pt x="3024" y="2082"/>
                  </a:lnTo>
                  <a:lnTo>
                    <a:pt x="3018" y="2082"/>
                  </a:lnTo>
                  <a:lnTo>
                    <a:pt x="3024" y="2082"/>
                  </a:lnTo>
                  <a:lnTo>
                    <a:pt x="3042" y="2064"/>
                  </a:lnTo>
                  <a:lnTo>
                    <a:pt x="3042" y="2058"/>
                  </a:lnTo>
                  <a:lnTo>
                    <a:pt x="3030" y="2034"/>
                  </a:lnTo>
                  <a:lnTo>
                    <a:pt x="3030" y="2028"/>
                  </a:lnTo>
                  <a:lnTo>
                    <a:pt x="3024" y="2016"/>
                  </a:lnTo>
                  <a:lnTo>
                    <a:pt x="3060" y="1992"/>
                  </a:lnTo>
                  <a:lnTo>
                    <a:pt x="3060" y="1968"/>
                  </a:lnTo>
                  <a:lnTo>
                    <a:pt x="3084" y="1956"/>
                  </a:lnTo>
                  <a:lnTo>
                    <a:pt x="3084" y="1914"/>
                  </a:lnTo>
                  <a:lnTo>
                    <a:pt x="3090" y="1914"/>
                  </a:lnTo>
                  <a:lnTo>
                    <a:pt x="3102" y="1902"/>
                  </a:lnTo>
                  <a:lnTo>
                    <a:pt x="3114" y="1896"/>
                  </a:lnTo>
                  <a:lnTo>
                    <a:pt x="3132" y="1878"/>
                  </a:lnTo>
                  <a:lnTo>
                    <a:pt x="3126" y="1866"/>
                  </a:lnTo>
                  <a:lnTo>
                    <a:pt x="3120" y="1860"/>
                  </a:lnTo>
                  <a:lnTo>
                    <a:pt x="3084" y="1848"/>
                  </a:lnTo>
                  <a:lnTo>
                    <a:pt x="2976" y="1848"/>
                  </a:lnTo>
                  <a:lnTo>
                    <a:pt x="2940" y="1860"/>
                  </a:lnTo>
                  <a:lnTo>
                    <a:pt x="2946" y="1848"/>
                  </a:lnTo>
                  <a:lnTo>
                    <a:pt x="2952" y="1842"/>
                  </a:lnTo>
                  <a:lnTo>
                    <a:pt x="2952" y="1830"/>
                  </a:lnTo>
                  <a:lnTo>
                    <a:pt x="2958" y="1824"/>
                  </a:lnTo>
                  <a:lnTo>
                    <a:pt x="2952" y="1818"/>
                  </a:lnTo>
                  <a:lnTo>
                    <a:pt x="2940" y="1812"/>
                  </a:lnTo>
                  <a:lnTo>
                    <a:pt x="2928" y="1812"/>
                  </a:lnTo>
                  <a:lnTo>
                    <a:pt x="2892" y="1800"/>
                  </a:lnTo>
                  <a:lnTo>
                    <a:pt x="2874" y="1800"/>
                  </a:lnTo>
                  <a:lnTo>
                    <a:pt x="2868" y="1794"/>
                  </a:lnTo>
                  <a:lnTo>
                    <a:pt x="2862" y="1794"/>
                  </a:lnTo>
                  <a:lnTo>
                    <a:pt x="2862" y="1770"/>
                  </a:lnTo>
                  <a:lnTo>
                    <a:pt x="2856" y="1752"/>
                  </a:lnTo>
                  <a:lnTo>
                    <a:pt x="2844" y="1740"/>
                  </a:lnTo>
                  <a:lnTo>
                    <a:pt x="2790" y="1722"/>
                  </a:lnTo>
                  <a:lnTo>
                    <a:pt x="2778" y="1722"/>
                  </a:lnTo>
                  <a:lnTo>
                    <a:pt x="2778" y="1716"/>
                  </a:lnTo>
                  <a:lnTo>
                    <a:pt x="2766" y="1704"/>
                  </a:lnTo>
                  <a:lnTo>
                    <a:pt x="2754" y="1704"/>
                  </a:lnTo>
                  <a:lnTo>
                    <a:pt x="2736" y="1698"/>
                  </a:lnTo>
                  <a:lnTo>
                    <a:pt x="2694" y="1698"/>
                  </a:lnTo>
                  <a:lnTo>
                    <a:pt x="2646" y="1704"/>
                  </a:lnTo>
                  <a:lnTo>
                    <a:pt x="2610" y="1716"/>
                  </a:lnTo>
                  <a:lnTo>
                    <a:pt x="2592" y="1716"/>
                  </a:lnTo>
                  <a:lnTo>
                    <a:pt x="2598" y="1716"/>
                  </a:lnTo>
                  <a:lnTo>
                    <a:pt x="2604" y="1710"/>
                  </a:lnTo>
                  <a:lnTo>
                    <a:pt x="2616" y="1710"/>
                  </a:lnTo>
                  <a:lnTo>
                    <a:pt x="2628" y="1704"/>
                  </a:lnTo>
                  <a:lnTo>
                    <a:pt x="2634" y="1692"/>
                  </a:lnTo>
                  <a:lnTo>
                    <a:pt x="2640" y="1686"/>
                  </a:lnTo>
                  <a:lnTo>
                    <a:pt x="2646" y="1662"/>
                  </a:lnTo>
                  <a:lnTo>
                    <a:pt x="2658" y="1632"/>
                  </a:lnTo>
                  <a:lnTo>
                    <a:pt x="2664" y="1602"/>
                  </a:lnTo>
                  <a:lnTo>
                    <a:pt x="2670" y="1590"/>
                  </a:lnTo>
                  <a:lnTo>
                    <a:pt x="2658" y="1590"/>
                  </a:lnTo>
                  <a:lnTo>
                    <a:pt x="2646" y="1584"/>
                  </a:lnTo>
                  <a:lnTo>
                    <a:pt x="2616" y="1584"/>
                  </a:lnTo>
                  <a:lnTo>
                    <a:pt x="2610" y="1590"/>
                  </a:lnTo>
                  <a:lnTo>
                    <a:pt x="2598" y="1596"/>
                  </a:lnTo>
                  <a:lnTo>
                    <a:pt x="2592" y="1602"/>
                  </a:lnTo>
                  <a:lnTo>
                    <a:pt x="2580" y="1608"/>
                  </a:lnTo>
                  <a:lnTo>
                    <a:pt x="2598" y="1578"/>
                  </a:lnTo>
                  <a:lnTo>
                    <a:pt x="2592" y="1560"/>
                  </a:lnTo>
                  <a:lnTo>
                    <a:pt x="2610" y="1542"/>
                  </a:lnTo>
                  <a:lnTo>
                    <a:pt x="2616" y="1530"/>
                  </a:lnTo>
                  <a:lnTo>
                    <a:pt x="2640" y="1506"/>
                  </a:lnTo>
                  <a:lnTo>
                    <a:pt x="2646" y="1494"/>
                  </a:lnTo>
                  <a:lnTo>
                    <a:pt x="2664" y="1476"/>
                  </a:lnTo>
                  <a:lnTo>
                    <a:pt x="2694" y="1452"/>
                  </a:lnTo>
                  <a:lnTo>
                    <a:pt x="2730" y="1428"/>
                  </a:lnTo>
                  <a:lnTo>
                    <a:pt x="2754" y="1410"/>
                  </a:lnTo>
                  <a:lnTo>
                    <a:pt x="2766" y="1404"/>
                  </a:lnTo>
                  <a:lnTo>
                    <a:pt x="2760" y="1392"/>
                  </a:lnTo>
                  <a:lnTo>
                    <a:pt x="2826" y="1368"/>
                  </a:lnTo>
                  <a:lnTo>
                    <a:pt x="2826" y="1350"/>
                  </a:lnTo>
                  <a:lnTo>
                    <a:pt x="2868" y="1344"/>
                  </a:lnTo>
                  <a:lnTo>
                    <a:pt x="2868" y="1326"/>
                  </a:lnTo>
                  <a:lnTo>
                    <a:pt x="2898" y="1320"/>
                  </a:lnTo>
                  <a:lnTo>
                    <a:pt x="2952" y="1284"/>
                  </a:lnTo>
                  <a:lnTo>
                    <a:pt x="3006" y="1284"/>
                  </a:lnTo>
                  <a:lnTo>
                    <a:pt x="3042" y="1278"/>
                  </a:lnTo>
                  <a:lnTo>
                    <a:pt x="3060" y="1266"/>
                  </a:lnTo>
                  <a:lnTo>
                    <a:pt x="3060" y="1254"/>
                  </a:lnTo>
                  <a:lnTo>
                    <a:pt x="3030" y="1224"/>
                  </a:lnTo>
                  <a:lnTo>
                    <a:pt x="2970" y="1230"/>
                  </a:lnTo>
                  <a:lnTo>
                    <a:pt x="2982" y="1218"/>
                  </a:lnTo>
                  <a:lnTo>
                    <a:pt x="2928" y="1194"/>
                  </a:lnTo>
                  <a:lnTo>
                    <a:pt x="2952" y="1188"/>
                  </a:lnTo>
                  <a:lnTo>
                    <a:pt x="3036" y="1212"/>
                  </a:lnTo>
                  <a:lnTo>
                    <a:pt x="3054" y="1230"/>
                  </a:lnTo>
                  <a:lnTo>
                    <a:pt x="3066" y="1236"/>
                  </a:lnTo>
                  <a:lnTo>
                    <a:pt x="3096" y="1236"/>
                  </a:lnTo>
                  <a:lnTo>
                    <a:pt x="3108" y="1230"/>
                  </a:lnTo>
                  <a:lnTo>
                    <a:pt x="3114" y="1218"/>
                  </a:lnTo>
                  <a:lnTo>
                    <a:pt x="3126" y="1206"/>
                  </a:lnTo>
                  <a:lnTo>
                    <a:pt x="3132" y="1194"/>
                  </a:lnTo>
                  <a:lnTo>
                    <a:pt x="3144" y="1188"/>
                  </a:lnTo>
                  <a:lnTo>
                    <a:pt x="3150" y="1182"/>
                  </a:lnTo>
                  <a:lnTo>
                    <a:pt x="3156" y="1182"/>
                  </a:lnTo>
                  <a:lnTo>
                    <a:pt x="3180" y="1194"/>
                  </a:lnTo>
                  <a:lnTo>
                    <a:pt x="3198" y="1200"/>
                  </a:lnTo>
                  <a:lnTo>
                    <a:pt x="3210" y="1200"/>
                  </a:lnTo>
                  <a:lnTo>
                    <a:pt x="3246" y="1182"/>
                  </a:lnTo>
                  <a:lnTo>
                    <a:pt x="3282" y="1170"/>
                  </a:lnTo>
                  <a:lnTo>
                    <a:pt x="3318" y="1152"/>
                  </a:lnTo>
                  <a:lnTo>
                    <a:pt x="3336" y="1146"/>
                  </a:lnTo>
                  <a:lnTo>
                    <a:pt x="3360" y="1134"/>
                  </a:lnTo>
                  <a:lnTo>
                    <a:pt x="3372" y="1122"/>
                  </a:lnTo>
                  <a:lnTo>
                    <a:pt x="3366" y="1116"/>
                  </a:lnTo>
                  <a:lnTo>
                    <a:pt x="3342" y="1110"/>
                  </a:lnTo>
                  <a:lnTo>
                    <a:pt x="3264" y="1110"/>
                  </a:lnTo>
                  <a:lnTo>
                    <a:pt x="3258" y="1086"/>
                  </a:lnTo>
                  <a:lnTo>
                    <a:pt x="3174" y="1056"/>
                  </a:lnTo>
                  <a:lnTo>
                    <a:pt x="3186" y="1056"/>
                  </a:lnTo>
                  <a:lnTo>
                    <a:pt x="3216" y="1050"/>
                  </a:lnTo>
                  <a:lnTo>
                    <a:pt x="3252" y="1050"/>
                  </a:lnTo>
                  <a:lnTo>
                    <a:pt x="3282" y="1056"/>
                  </a:lnTo>
                  <a:lnTo>
                    <a:pt x="3294" y="1062"/>
                  </a:lnTo>
                  <a:lnTo>
                    <a:pt x="3306" y="1074"/>
                  </a:lnTo>
                  <a:lnTo>
                    <a:pt x="3324" y="1086"/>
                  </a:lnTo>
                  <a:lnTo>
                    <a:pt x="3336" y="1098"/>
                  </a:lnTo>
                  <a:lnTo>
                    <a:pt x="3348" y="1104"/>
                  </a:lnTo>
                  <a:lnTo>
                    <a:pt x="3372" y="1098"/>
                  </a:lnTo>
                  <a:lnTo>
                    <a:pt x="3408" y="1080"/>
                  </a:lnTo>
                  <a:lnTo>
                    <a:pt x="3444" y="1068"/>
                  </a:lnTo>
                  <a:lnTo>
                    <a:pt x="3474" y="1050"/>
                  </a:lnTo>
                  <a:lnTo>
                    <a:pt x="3486" y="1044"/>
                  </a:lnTo>
                  <a:lnTo>
                    <a:pt x="3462" y="1032"/>
                  </a:lnTo>
                  <a:lnTo>
                    <a:pt x="3468" y="1026"/>
                  </a:lnTo>
                  <a:lnTo>
                    <a:pt x="3492" y="1014"/>
                  </a:lnTo>
                  <a:lnTo>
                    <a:pt x="3522" y="1014"/>
                  </a:lnTo>
                  <a:lnTo>
                    <a:pt x="3528" y="1020"/>
                  </a:lnTo>
                  <a:lnTo>
                    <a:pt x="3534" y="1032"/>
                  </a:lnTo>
                  <a:lnTo>
                    <a:pt x="3540" y="1038"/>
                  </a:lnTo>
                  <a:lnTo>
                    <a:pt x="3570" y="1050"/>
                  </a:lnTo>
                  <a:lnTo>
                    <a:pt x="3576" y="1026"/>
                  </a:lnTo>
                  <a:lnTo>
                    <a:pt x="3594" y="1044"/>
                  </a:lnTo>
                  <a:lnTo>
                    <a:pt x="3600" y="1038"/>
                  </a:lnTo>
                  <a:lnTo>
                    <a:pt x="3600" y="1026"/>
                  </a:lnTo>
                  <a:lnTo>
                    <a:pt x="3594" y="1014"/>
                  </a:lnTo>
                  <a:lnTo>
                    <a:pt x="3582" y="1002"/>
                  </a:lnTo>
                  <a:lnTo>
                    <a:pt x="3564" y="990"/>
                  </a:lnTo>
                  <a:lnTo>
                    <a:pt x="3606" y="984"/>
                  </a:lnTo>
                  <a:lnTo>
                    <a:pt x="3606" y="990"/>
                  </a:lnTo>
                  <a:lnTo>
                    <a:pt x="3612" y="996"/>
                  </a:lnTo>
                  <a:lnTo>
                    <a:pt x="3612" y="1008"/>
                  </a:lnTo>
                  <a:lnTo>
                    <a:pt x="3624" y="1032"/>
                  </a:lnTo>
                  <a:lnTo>
                    <a:pt x="3630" y="1038"/>
                  </a:lnTo>
                  <a:lnTo>
                    <a:pt x="3636" y="1038"/>
                  </a:lnTo>
                  <a:lnTo>
                    <a:pt x="3654" y="1032"/>
                  </a:lnTo>
                  <a:lnTo>
                    <a:pt x="3690" y="1026"/>
                  </a:lnTo>
                  <a:lnTo>
                    <a:pt x="3732" y="1008"/>
                  </a:lnTo>
                  <a:lnTo>
                    <a:pt x="3768" y="990"/>
                  </a:lnTo>
                  <a:lnTo>
                    <a:pt x="3798" y="972"/>
                  </a:lnTo>
                  <a:lnTo>
                    <a:pt x="3798" y="960"/>
                  </a:lnTo>
                  <a:lnTo>
                    <a:pt x="3786" y="942"/>
                  </a:lnTo>
                  <a:lnTo>
                    <a:pt x="3780" y="930"/>
                  </a:lnTo>
                  <a:lnTo>
                    <a:pt x="3774" y="912"/>
                  </a:lnTo>
                  <a:lnTo>
                    <a:pt x="3774" y="900"/>
                  </a:lnTo>
                  <a:lnTo>
                    <a:pt x="3780" y="894"/>
                  </a:lnTo>
                  <a:lnTo>
                    <a:pt x="3792" y="894"/>
                  </a:lnTo>
                  <a:lnTo>
                    <a:pt x="3804" y="888"/>
                  </a:lnTo>
                  <a:lnTo>
                    <a:pt x="3822" y="888"/>
                  </a:lnTo>
                  <a:lnTo>
                    <a:pt x="3840" y="882"/>
                  </a:lnTo>
                  <a:lnTo>
                    <a:pt x="3858" y="882"/>
                  </a:lnTo>
                  <a:lnTo>
                    <a:pt x="3864" y="876"/>
                  </a:lnTo>
                  <a:lnTo>
                    <a:pt x="3870" y="876"/>
                  </a:lnTo>
                  <a:lnTo>
                    <a:pt x="3870" y="858"/>
                  </a:lnTo>
                  <a:lnTo>
                    <a:pt x="3864" y="846"/>
                  </a:lnTo>
                  <a:lnTo>
                    <a:pt x="3864" y="840"/>
                  </a:lnTo>
                  <a:lnTo>
                    <a:pt x="3858" y="828"/>
                  </a:lnTo>
                  <a:lnTo>
                    <a:pt x="3840" y="804"/>
                  </a:lnTo>
                  <a:lnTo>
                    <a:pt x="3822" y="798"/>
                  </a:lnTo>
                  <a:lnTo>
                    <a:pt x="3786" y="792"/>
                  </a:lnTo>
                  <a:lnTo>
                    <a:pt x="3744" y="792"/>
                  </a:lnTo>
                  <a:lnTo>
                    <a:pt x="3708" y="804"/>
                  </a:lnTo>
                  <a:lnTo>
                    <a:pt x="3690" y="822"/>
                  </a:lnTo>
                  <a:lnTo>
                    <a:pt x="3690" y="840"/>
                  </a:lnTo>
                  <a:lnTo>
                    <a:pt x="3696" y="840"/>
                  </a:lnTo>
                  <a:lnTo>
                    <a:pt x="3702" y="846"/>
                  </a:lnTo>
                  <a:lnTo>
                    <a:pt x="3666" y="870"/>
                  </a:lnTo>
                  <a:lnTo>
                    <a:pt x="3642" y="870"/>
                  </a:lnTo>
                  <a:lnTo>
                    <a:pt x="3576" y="918"/>
                  </a:lnTo>
                  <a:lnTo>
                    <a:pt x="3552" y="930"/>
                  </a:lnTo>
                  <a:lnTo>
                    <a:pt x="3546" y="936"/>
                  </a:lnTo>
                  <a:lnTo>
                    <a:pt x="3540" y="948"/>
                  </a:lnTo>
                  <a:lnTo>
                    <a:pt x="3522" y="966"/>
                  </a:lnTo>
                  <a:lnTo>
                    <a:pt x="3492" y="966"/>
                  </a:lnTo>
                  <a:lnTo>
                    <a:pt x="3456" y="984"/>
                  </a:lnTo>
                  <a:lnTo>
                    <a:pt x="3456" y="972"/>
                  </a:lnTo>
                  <a:lnTo>
                    <a:pt x="3450" y="954"/>
                  </a:lnTo>
                  <a:lnTo>
                    <a:pt x="3450" y="918"/>
                  </a:lnTo>
                  <a:lnTo>
                    <a:pt x="3456" y="912"/>
                  </a:lnTo>
                  <a:lnTo>
                    <a:pt x="3480" y="900"/>
                  </a:lnTo>
                  <a:lnTo>
                    <a:pt x="3498" y="900"/>
                  </a:lnTo>
                  <a:lnTo>
                    <a:pt x="3510" y="894"/>
                  </a:lnTo>
                  <a:lnTo>
                    <a:pt x="3516" y="882"/>
                  </a:lnTo>
                  <a:lnTo>
                    <a:pt x="3516" y="870"/>
                  </a:lnTo>
                  <a:lnTo>
                    <a:pt x="3510" y="852"/>
                  </a:lnTo>
                  <a:lnTo>
                    <a:pt x="3504" y="846"/>
                  </a:lnTo>
                  <a:lnTo>
                    <a:pt x="3498" y="834"/>
                  </a:lnTo>
                  <a:lnTo>
                    <a:pt x="3486" y="834"/>
                  </a:lnTo>
                  <a:lnTo>
                    <a:pt x="3450" y="852"/>
                  </a:lnTo>
                  <a:lnTo>
                    <a:pt x="3432" y="858"/>
                  </a:lnTo>
                  <a:lnTo>
                    <a:pt x="3420" y="864"/>
                  </a:lnTo>
                  <a:lnTo>
                    <a:pt x="3414" y="870"/>
                  </a:lnTo>
                  <a:lnTo>
                    <a:pt x="3408" y="870"/>
                  </a:lnTo>
                  <a:lnTo>
                    <a:pt x="3378" y="900"/>
                  </a:lnTo>
                  <a:lnTo>
                    <a:pt x="3372" y="888"/>
                  </a:lnTo>
                  <a:lnTo>
                    <a:pt x="3396" y="858"/>
                  </a:lnTo>
                  <a:lnTo>
                    <a:pt x="3396" y="840"/>
                  </a:lnTo>
                  <a:lnTo>
                    <a:pt x="3438" y="822"/>
                  </a:lnTo>
                  <a:lnTo>
                    <a:pt x="3402" y="816"/>
                  </a:lnTo>
                  <a:lnTo>
                    <a:pt x="3408" y="804"/>
                  </a:lnTo>
                  <a:lnTo>
                    <a:pt x="3360" y="816"/>
                  </a:lnTo>
                  <a:lnTo>
                    <a:pt x="3336" y="804"/>
                  </a:lnTo>
                  <a:lnTo>
                    <a:pt x="3378" y="792"/>
                  </a:lnTo>
                  <a:lnTo>
                    <a:pt x="3378" y="774"/>
                  </a:lnTo>
                  <a:lnTo>
                    <a:pt x="3390" y="774"/>
                  </a:lnTo>
                  <a:lnTo>
                    <a:pt x="3396" y="780"/>
                  </a:lnTo>
                  <a:lnTo>
                    <a:pt x="3420" y="780"/>
                  </a:lnTo>
                  <a:lnTo>
                    <a:pt x="3426" y="774"/>
                  </a:lnTo>
                  <a:lnTo>
                    <a:pt x="3426" y="762"/>
                  </a:lnTo>
                  <a:lnTo>
                    <a:pt x="3420" y="756"/>
                  </a:lnTo>
                  <a:lnTo>
                    <a:pt x="3408" y="756"/>
                  </a:lnTo>
                  <a:lnTo>
                    <a:pt x="3396" y="744"/>
                  </a:lnTo>
                  <a:lnTo>
                    <a:pt x="3396" y="738"/>
                  </a:lnTo>
                  <a:lnTo>
                    <a:pt x="3420" y="690"/>
                  </a:lnTo>
                  <a:lnTo>
                    <a:pt x="3426" y="684"/>
                  </a:lnTo>
                  <a:lnTo>
                    <a:pt x="3426" y="672"/>
                  </a:lnTo>
                  <a:lnTo>
                    <a:pt x="3420" y="666"/>
                  </a:lnTo>
                  <a:lnTo>
                    <a:pt x="3414" y="666"/>
                  </a:lnTo>
                  <a:lnTo>
                    <a:pt x="3372" y="648"/>
                  </a:lnTo>
                  <a:lnTo>
                    <a:pt x="3348" y="660"/>
                  </a:lnTo>
                  <a:lnTo>
                    <a:pt x="3336" y="660"/>
                  </a:lnTo>
                  <a:lnTo>
                    <a:pt x="3318" y="666"/>
                  </a:lnTo>
                  <a:lnTo>
                    <a:pt x="3312" y="666"/>
                  </a:lnTo>
                  <a:lnTo>
                    <a:pt x="3306" y="672"/>
                  </a:lnTo>
                  <a:lnTo>
                    <a:pt x="3306" y="690"/>
                  </a:lnTo>
                  <a:lnTo>
                    <a:pt x="3240" y="690"/>
                  </a:lnTo>
                  <a:lnTo>
                    <a:pt x="3228" y="696"/>
                  </a:lnTo>
                  <a:lnTo>
                    <a:pt x="3222" y="702"/>
                  </a:lnTo>
                  <a:lnTo>
                    <a:pt x="3210" y="708"/>
                  </a:lnTo>
                  <a:lnTo>
                    <a:pt x="3198" y="720"/>
                  </a:lnTo>
                  <a:lnTo>
                    <a:pt x="3204" y="726"/>
                  </a:lnTo>
                  <a:lnTo>
                    <a:pt x="3216" y="732"/>
                  </a:lnTo>
                  <a:lnTo>
                    <a:pt x="3228" y="732"/>
                  </a:lnTo>
                  <a:lnTo>
                    <a:pt x="3234" y="738"/>
                  </a:lnTo>
                  <a:lnTo>
                    <a:pt x="3228" y="738"/>
                  </a:lnTo>
                  <a:lnTo>
                    <a:pt x="3222" y="744"/>
                  </a:lnTo>
                  <a:lnTo>
                    <a:pt x="3204" y="744"/>
                  </a:lnTo>
                  <a:lnTo>
                    <a:pt x="3180" y="756"/>
                  </a:lnTo>
                  <a:lnTo>
                    <a:pt x="3168" y="768"/>
                  </a:lnTo>
                  <a:lnTo>
                    <a:pt x="3168" y="774"/>
                  </a:lnTo>
                  <a:lnTo>
                    <a:pt x="3174" y="786"/>
                  </a:lnTo>
                  <a:lnTo>
                    <a:pt x="3186" y="798"/>
                  </a:lnTo>
                  <a:lnTo>
                    <a:pt x="3198" y="804"/>
                  </a:lnTo>
                  <a:lnTo>
                    <a:pt x="3204" y="810"/>
                  </a:lnTo>
                  <a:lnTo>
                    <a:pt x="3210" y="810"/>
                  </a:lnTo>
                  <a:lnTo>
                    <a:pt x="3234" y="798"/>
                  </a:lnTo>
                  <a:lnTo>
                    <a:pt x="3234" y="822"/>
                  </a:lnTo>
                  <a:lnTo>
                    <a:pt x="3240" y="828"/>
                  </a:lnTo>
                  <a:lnTo>
                    <a:pt x="3246" y="828"/>
                  </a:lnTo>
                  <a:lnTo>
                    <a:pt x="3258" y="822"/>
                  </a:lnTo>
                  <a:lnTo>
                    <a:pt x="3282" y="822"/>
                  </a:lnTo>
                  <a:lnTo>
                    <a:pt x="3276" y="828"/>
                  </a:lnTo>
                  <a:lnTo>
                    <a:pt x="3252" y="840"/>
                  </a:lnTo>
                  <a:lnTo>
                    <a:pt x="3246" y="840"/>
                  </a:lnTo>
                  <a:lnTo>
                    <a:pt x="3228" y="828"/>
                  </a:lnTo>
                  <a:lnTo>
                    <a:pt x="3222" y="846"/>
                  </a:lnTo>
                  <a:lnTo>
                    <a:pt x="3204" y="846"/>
                  </a:lnTo>
                  <a:lnTo>
                    <a:pt x="3192" y="852"/>
                  </a:lnTo>
                  <a:lnTo>
                    <a:pt x="3186" y="852"/>
                  </a:lnTo>
                  <a:lnTo>
                    <a:pt x="3180" y="858"/>
                  </a:lnTo>
                  <a:lnTo>
                    <a:pt x="3204" y="858"/>
                  </a:lnTo>
                  <a:lnTo>
                    <a:pt x="3228" y="846"/>
                  </a:lnTo>
                  <a:lnTo>
                    <a:pt x="3240" y="846"/>
                  </a:lnTo>
                  <a:lnTo>
                    <a:pt x="3240" y="852"/>
                  </a:lnTo>
                  <a:lnTo>
                    <a:pt x="3228" y="870"/>
                  </a:lnTo>
                  <a:lnTo>
                    <a:pt x="3210" y="882"/>
                  </a:lnTo>
                  <a:lnTo>
                    <a:pt x="3198" y="888"/>
                  </a:lnTo>
                  <a:lnTo>
                    <a:pt x="3180" y="894"/>
                  </a:lnTo>
                  <a:lnTo>
                    <a:pt x="3168" y="900"/>
                  </a:lnTo>
                  <a:lnTo>
                    <a:pt x="3162" y="906"/>
                  </a:lnTo>
                  <a:lnTo>
                    <a:pt x="3138" y="918"/>
                  </a:lnTo>
                  <a:lnTo>
                    <a:pt x="3132" y="924"/>
                  </a:lnTo>
                  <a:lnTo>
                    <a:pt x="3120" y="918"/>
                  </a:lnTo>
                  <a:lnTo>
                    <a:pt x="3114" y="918"/>
                  </a:lnTo>
                  <a:lnTo>
                    <a:pt x="3102" y="912"/>
                  </a:lnTo>
                  <a:lnTo>
                    <a:pt x="3090" y="912"/>
                  </a:lnTo>
                  <a:lnTo>
                    <a:pt x="3072" y="930"/>
                  </a:lnTo>
                  <a:lnTo>
                    <a:pt x="3060" y="936"/>
                  </a:lnTo>
                  <a:lnTo>
                    <a:pt x="3054" y="948"/>
                  </a:lnTo>
                  <a:lnTo>
                    <a:pt x="3054" y="972"/>
                  </a:lnTo>
                  <a:lnTo>
                    <a:pt x="3048" y="978"/>
                  </a:lnTo>
                  <a:lnTo>
                    <a:pt x="3042" y="966"/>
                  </a:lnTo>
                  <a:lnTo>
                    <a:pt x="3030" y="966"/>
                  </a:lnTo>
                  <a:lnTo>
                    <a:pt x="3018" y="960"/>
                  </a:lnTo>
                  <a:lnTo>
                    <a:pt x="3012" y="960"/>
                  </a:lnTo>
                  <a:lnTo>
                    <a:pt x="3006" y="954"/>
                  </a:lnTo>
                  <a:lnTo>
                    <a:pt x="3030" y="930"/>
                  </a:lnTo>
                  <a:lnTo>
                    <a:pt x="3042" y="924"/>
                  </a:lnTo>
                  <a:lnTo>
                    <a:pt x="3060" y="906"/>
                  </a:lnTo>
                  <a:lnTo>
                    <a:pt x="3072" y="900"/>
                  </a:lnTo>
                  <a:lnTo>
                    <a:pt x="3036" y="900"/>
                  </a:lnTo>
                  <a:lnTo>
                    <a:pt x="3030" y="888"/>
                  </a:lnTo>
                  <a:lnTo>
                    <a:pt x="3018" y="882"/>
                  </a:lnTo>
                  <a:lnTo>
                    <a:pt x="2994" y="882"/>
                  </a:lnTo>
                  <a:lnTo>
                    <a:pt x="2988" y="888"/>
                  </a:lnTo>
                  <a:lnTo>
                    <a:pt x="2946" y="888"/>
                  </a:lnTo>
                  <a:lnTo>
                    <a:pt x="2946" y="894"/>
                  </a:lnTo>
                  <a:lnTo>
                    <a:pt x="2940" y="906"/>
                  </a:lnTo>
                  <a:lnTo>
                    <a:pt x="2940" y="918"/>
                  </a:lnTo>
                  <a:lnTo>
                    <a:pt x="2946" y="918"/>
                  </a:lnTo>
                  <a:lnTo>
                    <a:pt x="2952" y="924"/>
                  </a:lnTo>
                  <a:lnTo>
                    <a:pt x="2964" y="924"/>
                  </a:lnTo>
                  <a:lnTo>
                    <a:pt x="2976" y="936"/>
                  </a:lnTo>
                  <a:lnTo>
                    <a:pt x="2982" y="936"/>
                  </a:lnTo>
                  <a:lnTo>
                    <a:pt x="2976" y="942"/>
                  </a:lnTo>
                  <a:lnTo>
                    <a:pt x="2958" y="942"/>
                  </a:lnTo>
                  <a:lnTo>
                    <a:pt x="2952" y="936"/>
                  </a:lnTo>
                  <a:lnTo>
                    <a:pt x="2940" y="930"/>
                  </a:lnTo>
                  <a:lnTo>
                    <a:pt x="2934" y="924"/>
                  </a:lnTo>
                  <a:lnTo>
                    <a:pt x="2916" y="912"/>
                  </a:lnTo>
                  <a:lnTo>
                    <a:pt x="2910" y="942"/>
                  </a:lnTo>
                  <a:lnTo>
                    <a:pt x="2904" y="942"/>
                  </a:lnTo>
                  <a:lnTo>
                    <a:pt x="2898" y="948"/>
                  </a:lnTo>
                  <a:lnTo>
                    <a:pt x="2862" y="948"/>
                  </a:lnTo>
                  <a:lnTo>
                    <a:pt x="2844" y="942"/>
                  </a:lnTo>
                  <a:lnTo>
                    <a:pt x="2826" y="942"/>
                  </a:lnTo>
                  <a:lnTo>
                    <a:pt x="2808" y="936"/>
                  </a:lnTo>
                  <a:lnTo>
                    <a:pt x="2718" y="936"/>
                  </a:lnTo>
                  <a:lnTo>
                    <a:pt x="2706" y="930"/>
                  </a:lnTo>
                  <a:lnTo>
                    <a:pt x="2700" y="918"/>
                  </a:lnTo>
                  <a:lnTo>
                    <a:pt x="2688" y="912"/>
                  </a:lnTo>
                  <a:lnTo>
                    <a:pt x="2628" y="918"/>
                  </a:lnTo>
                  <a:lnTo>
                    <a:pt x="2622" y="912"/>
                  </a:lnTo>
                  <a:lnTo>
                    <a:pt x="2616" y="900"/>
                  </a:lnTo>
                  <a:lnTo>
                    <a:pt x="2604" y="894"/>
                  </a:lnTo>
                  <a:lnTo>
                    <a:pt x="2598" y="894"/>
                  </a:lnTo>
                  <a:lnTo>
                    <a:pt x="2586" y="888"/>
                  </a:lnTo>
                  <a:lnTo>
                    <a:pt x="2568" y="888"/>
                  </a:lnTo>
                  <a:lnTo>
                    <a:pt x="2556" y="894"/>
                  </a:lnTo>
                  <a:lnTo>
                    <a:pt x="2538" y="900"/>
                  </a:lnTo>
                  <a:lnTo>
                    <a:pt x="2532" y="906"/>
                  </a:lnTo>
                  <a:lnTo>
                    <a:pt x="2526" y="906"/>
                  </a:lnTo>
                  <a:lnTo>
                    <a:pt x="2526" y="912"/>
                  </a:lnTo>
                  <a:lnTo>
                    <a:pt x="2484" y="912"/>
                  </a:lnTo>
                  <a:lnTo>
                    <a:pt x="2472" y="906"/>
                  </a:lnTo>
                  <a:lnTo>
                    <a:pt x="2442" y="906"/>
                  </a:lnTo>
                  <a:lnTo>
                    <a:pt x="2430" y="918"/>
                  </a:lnTo>
                  <a:lnTo>
                    <a:pt x="2430" y="930"/>
                  </a:lnTo>
                  <a:lnTo>
                    <a:pt x="2418" y="954"/>
                  </a:lnTo>
                  <a:lnTo>
                    <a:pt x="2412" y="960"/>
                  </a:lnTo>
                  <a:lnTo>
                    <a:pt x="2412" y="966"/>
                  </a:lnTo>
                  <a:lnTo>
                    <a:pt x="2400" y="996"/>
                  </a:lnTo>
                  <a:lnTo>
                    <a:pt x="2364" y="996"/>
                  </a:lnTo>
                  <a:lnTo>
                    <a:pt x="2358" y="1026"/>
                  </a:lnTo>
                  <a:lnTo>
                    <a:pt x="2334" y="978"/>
                  </a:lnTo>
                  <a:lnTo>
                    <a:pt x="2340" y="978"/>
                  </a:lnTo>
                  <a:lnTo>
                    <a:pt x="2352" y="984"/>
                  </a:lnTo>
                  <a:lnTo>
                    <a:pt x="2376" y="984"/>
                  </a:lnTo>
                  <a:lnTo>
                    <a:pt x="2388" y="972"/>
                  </a:lnTo>
                  <a:lnTo>
                    <a:pt x="2358" y="942"/>
                  </a:lnTo>
                  <a:lnTo>
                    <a:pt x="2340" y="942"/>
                  </a:lnTo>
                  <a:lnTo>
                    <a:pt x="2328" y="936"/>
                  </a:lnTo>
                  <a:lnTo>
                    <a:pt x="2316" y="936"/>
                  </a:lnTo>
                  <a:lnTo>
                    <a:pt x="2322" y="918"/>
                  </a:lnTo>
                  <a:lnTo>
                    <a:pt x="2304" y="924"/>
                  </a:lnTo>
                  <a:lnTo>
                    <a:pt x="2262" y="930"/>
                  </a:lnTo>
                  <a:lnTo>
                    <a:pt x="2208" y="936"/>
                  </a:lnTo>
                  <a:lnTo>
                    <a:pt x="2160" y="942"/>
                  </a:lnTo>
                  <a:lnTo>
                    <a:pt x="2112" y="942"/>
                  </a:lnTo>
                  <a:lnTo>
                    <a:pt x="2064" y="936"/>
                  </a:lnTo>
                  <a:lnTo>
                    <a:pt x="2034" y="930"/>
                  </a:lnTo>
                  <a:lnTo>
                    <a:pt x="2028" y="924"/>
                  </a:lnTo>
                  <a:lnTo>
                    <a:pt x="2052" y="918"/>
                  </a:lnTo>
                  <a:lnTo>
                    <a:pt x="2082" y="918"/>
                  </a:lnTo>
                  <a:lnTo>
                    <a:pt x="2118" y="912"/>
                  </a:lnTo>
                  <a:lnTo>
                    <a:pt x="2142" y="900"/>
                  </a:lnTo>
                  <a:lnTo>
                    <a:pt x="2142" y="888"/>
                  </a:lnTo>
                  <a:lnTo>
                    <a:pt x="2112" y="864"/>
                  </a:lnTo>
                  <a:lnTo>
                    <a:pt x="2082" y="852"/>
                  </a:lnTo>
                  <a:lnTo>
                    <a:pt x="2004" y="852"/>
                  </a:lnTo>
                  <a:lnTo>
                    <a:pt x="1968" y="840"/>
                  </a:lnTo>
                  <a:lnTo>
                    <a:pt x="1944" y="834"/>
                  </a:lnTo>
                  <a:lnTo>
                    <a:pt x="1938" y="828"/>
                  </a:lnTo>
                  <a:lnTo>
                    <a:pt x="1908" y="828"/>
                  </a:lnTo>
                  <a:lnTo>
                    <a:pt x="1896" y="822"/>
                  </a:lnTo>
                  <a:lnTo>
                    <a:pt x="1866" y="804"/>
                  </a:lnTo>
                  <a:lnTo>
                    <a:pt x="1836" y="792"/>
                  </a:lnTo>
                  <a:lnTo>
                    <a:pt x="1812" y="786"/>
                  </a:lnTo>
                  <a:lnTo>
                    <a:pt x="1800" y="792"/>
                  </a:lnTo>
                  <a:lnTo>
                    <a:pt x="1782" y="798"/>
                  </a:lnTo>
                  <a:lnTo>
                    <a:pt x="1770" y="804"/>
                  </a:lnTo>
                  <a:lnTo>
                    <a:pt x="1758" y="816"/>
                  </a:lnTo>
                  <a:lnTo>
                    <a:pt x="1734" y="828"/>
                  </a:lnTo>
                  <a:lnTo>
                    <a:pt x="1680" y="828"/>
                  </a:lnTo>
                  <a:lnTo>
                    <a:pt x="1710" y="810"/>
                  </a:lnTo>
                  <a:lnTo>
                    <a:pt x="1710" y="798"/>
                  </a:lnTo>
                  <a:lnTo>
                    <a:pt x="1734" y="768"/>
                  </a:lnTo>
                  <a:lnTo>
                    <a:pt x="1728" y="768"/>
                  </a:lnTo>
                  <a:lnTo>
                    <a:pt x="1722" y="774"/>
                  </a:lnTo>
                  <a:lnTo>
                    <a:pt x="1674" y="798"/>
                  </a:lnTo>
                  <a:lnTo>
                    <a:pt x="1650" y="822"/>
                  </a:lnTo>
                  <a:lnTo>
                    <a:pt x="1638" y="828"/>
                  </a:lnTo>
                  <a:lnTo>
                    <a:pt x="1620" y="834"/>
                  </a:lnTo>
                  <a:lnTo>
                    <a:pt x="1608" y="828"/>
                  </a:lnTo>
                  <a:lnTo>
                    <a:pt x="1602" y="816"/>
                  </a:lnTo>
                  <a:lnTo>
                    <a:pt x="1602" y="798"/>
                  </a:lnTo>
                  <a:lnTo>
                    <a:pt x="1614" y="774"/>
                  </a:lnTo>
                  <a:lnTo>
                    <a:pt x="1614" y="762"/>
                  </a:lnTo>
                  <a:lnTo>
                    <a:pt x="1608" y="750"/>
                  </a:lnTo>
                  <a:lnTo>
                    <a:pt x="1596" y="744"/>
                  </a:lnTo>
                  <a:lnTo>
                    <a:pt x="1590" y="738"/>
                  </a:lnTo>
                  <a:lnTo>
                    <a:pt x="1578" y="738"/>
                  </a:lnTo>
                  <a:lnTo>
                    <a:pt x="1572" y="744"/>
                  </a:lnTo>
                  <a:lnTo>
                    <a:pt x="1572" y="750"/>
                  </a:lnTo>
                  <a:lnTo>
                    <a:pt x="1578" y="762"/>
                  </a:lnTo>
                  <a:lnTo>
                    <a:pt x="1584" y="768"/>
                  </a:lnTo>
                  <a:lnTo>
                    <a:pt x="1542" y="768"/>
                  </a:lnTo>
                  <a:lnTo>
                    <a:pt x="1530" y="774"/>
                  </a:lnTo>
                  <a:lnTo>
                    <a:pt x="1512" y="780"/>
                  </a:lnTo>
                  <a:lnTo>
                    <a:pt x="1494" y="798"/>
                  </a:lnTo>
                  <a:lnTo>
                    <a:pt x="1446" y="798"/>
                  </a:lnTo>
                  <a:lnTo>
                    <a:pt x="1428" y="804"/>
                  </a:lnTo>
                  <a:lnTo>
                    <a:pt x="1416" y="804"/>
                  </a:lnTo>
                  <a:lnTo>
                    <a:pt x="1398" y="810"/>
                  </a:lnTo>
                  <a:lnTo>
                    <a:pt x="1380" y="810"/>
                  </a:lnTo>
                  <a:lnTo>
                    <a:pt x="1374" y="816"/>
                  </a:lnTo>
                  <a:lnTo>
                    <a:pt x="1368" y="816"/>
                  </a:lnTo>
                  <a:lnTo>
                    <a:pt x="1356" y="822"/>
                  </a:lnTo>
                  <a:lnTo>
                    <a:pt x="1350" y="828"/>
                  </a:lnTo>
                  <a:lnTo>
                    <a:pt x="1338" y="834"/>
                  </a:lnTo>
                  <a:lnTo>
                    <a:pt x="1314" y="816"/>
                  </a:lnTo>
                  <a:lnTo>
                    <a:pt x="1302" y="822"/>
                  </a:lnTo>
                  <a:lnTo>
                    <a:pt x="1296" y="828"/>
                  </a:lnTo>
                  <a:lnTo>
                    <a:pt x="1272" y="840"/>
                  </a:lnTo>
                  <a:lnTo>
                    <a:pt x="1260" y="840"/>
                  </a:lnTo>
                  <a:lnTo>
                    <a:pt x="1254" y="846"/>
                  </a:lnTo>
                  <a:lnTo>
                    <a:pt x="1242" y="846"/>
                  </a:lnTo>
                  <a:lnTo>
                    <a:pt x="1230" y="852"/>
                  </a:lnTo>
                  <a:lnTo>
                    <a:pt x="1224" y="858"/>
                  </a:lnTo>
                  <a:lnTo>
                    <a:pt x="1212" y="864"/>
                  </a:lnTo>
                  <a:lnTo>
                    <a:pt x="1176" y="864"/>
                  </a:lnTo>
                  <a:lnTo>
                    <a:pt x="1188" y="858"/>
                  </a:lnTo>
                  <a:lnTo>
                    <a:pt x="1194" y="846"/>
                  </a:lnTo>
                  <a:lnTo>
                    <a:pt x="1212" y="840"/>
                  </a:lnTo>
                  <a:lnTo>
                    <a:pt x="1236" y="828"/>
                  </a:lnTo>
                  <a:lnTo>
                    <a:pt x="1254" y="828"/>
                  </a:lnTo>
                  <a:lnTo>
                    <a:pt x="1266" y="822"/>
                  </a:lnTo>
                  <a:lnTo>
                    <a:pt x="1284" y="816"/>
                  </a:lnTo>
                  <a:lnTo>
                    <a:pt x="1290" y="810"/>
                  </a:lnTo>
                  <a:lnTo>
                    <a:pt x="1362" y="810"/>
                  </a:lnTo>
                  <a:lnTo>
                    <a:pt x="1386" y="798"/>
                  </a:lnTo>
                  <a:lnTo>
                    <a:pt x="1422" y="792"/>
                  </a:lnTo>
                  <a:lnTo>
                    <a:pt x="1458" y="780"/>
                  </a:lnTo>
                  <a:lnTo>
                    <a:pt x="1470" y="780"/>
                  </a:lnTo>
                  <a:lnTo>
                    <a:pt x="1476" y="774"/>
                  </a:lnTo>
                  <a:lnTo>
                    <a:pt x="1482" y="774"/>
                  </a:lnTo>
                  <a:lnTo>
                    <a:pt x="1476" y="768"/>
                  </a:lnTo>
                  <a:lnTo>
                    <a:pt x="1410" y="768"/>
                  </a:lnTo>
                  <a:lnTo>
                    <a:pt x="1398" y="774"/>
                  </a:lnTo>
                  <a:lnTo>
                    <a:pt x="1392" y="774"/>
                  </a:lnTo>
                  <a:lnTo>
                    <a:pt x="1380" y="780"/>
                  </a:lnTo>
                  <a:lnTo>
                    <a:pt x="1374" y="786"/>
                  </a:lnTo>
                  <a:lnTo>
                    <a:pt x="1368" y="786"/>
                  </a:lnTo>
                  <a:lnTo>
                    <a:pt x="1362" y="792"/>
                  </a:lnTo>
                  <a:lnTo>
                    <a:pt x="1278" y="792"/>
                  </a:lnTo>
                  <a:lnTo>
                    <a:pt x="1254" y="804"/>
                  </a:lnTo>
                  <a:lnTo>
                    <a:pt x="1248" y="810"/>
                  </a:lnTo>
                  <a:lnTo>
                    <a:pt x="1236" y="816"/>
                  </a:lnTo>
                  <a:lnTo>
                    <a:pt x="1230" y="822"/>
                  </a:lnTo>
                  <a:lnTo>
                    <a:pt x="1212" y="822"/>
                  </a:lnTo>
                  <a:lnTo>
                    <a:pt x="1158" y="846"/>
                  </a:lnTo>
                  <a:lnTo>
                    <a:pt x="1140" y="846"/>
                  </a:lnTo>
                  <a:lnTo>
                    <a:pt x="1128" y="858"/>
                  </a:lnTo>
                  <a:lnTo>
                    <a:pt x="1122" y="870"/>
                  </a:lnTo>
                  <a:lnTo>
                    <a:pt x="1122" y="876"/>
                  </a:lnTo>
                  <a:lnTo>
                    <a:pt x="1116" y="876"/>
                  </a:lnTo>
                  <a:lnTo>
                    <a:pt x="1110" y="870"/>
                  </a:lnTo>
                  <a:lnTo>
                    <a:pt x="1110" y="846"/>
                  </a:lnTo>
                  <a:lnTo>
                    <a:pt x="1116" y="846"/>
                  </a:lnTo>
                  <a:lnTo>
                    <a:pt x="1152" y="834"/>
                  </a:lnTo>
                  <a:lnTo>
                    <a:pt x="1176" y="822"/>
                  </a:lnTo>
                  <a:lnTo>
                    <a:pt x="1194" y="816"/>
                  </a:lnTo>
                  <a:lnTo>
                    <a:pt x="1188" y="810"/>
                  </a:lnTo>
                  <a:lnTo>
                    <a:pt x="1176" y="810"/>
                  </a:lnTo>
                  <a:lnTo>
                    <a:pt x="1164" y="804"/>
                  </a:lnTo>
                  <a:lnTo>
                    <a:pt x="1140" y="804"/>
                  </a:lnTo>
                  <a:lnTo>
                    <a:pt x="1122" y="822"/>
                  </a:lnTo>
                  <a:lnTo>
                    <a:pt x="1110" y="828"/>
                  </a:lnTo>
                  <a:lnTo>
                    <a:pt x="1092" y="828"/>
                  </a:lnTo>
                  <a:lnTo>
                    <a:pt x="1080" y="834"/>
                  </a:lnTo>
                  <a:lnTo>
                    <a:pt x="1068" y="834"/>
                  </a:lnTo>
                  <a:lnTo>
                    <a:pt x="1068" y="840"/>
                  </a:lnTo>
                  <a:lnTo>
                    <a:pt x="1062" y="846"/>
                  </a:lnTo>
                  <a:lnTo>
                    <a:pt x="1062" y="876"/>
                  </a:lnTo>
                  <a:lnTo>
                    <a:pt x="1038" y="858"/>
                  </a:lnTo>
                  <a:lnTo>
                    <a:pt x="972" y="852"/>
                  </a:lnTo>
                  <a:lnTo>
                    <a:pt x="960" y="846"/>
                  </a:lnTo>
                  <a:lnTo>
                    <a:pt x="948" y="834"/>
                  </a:lnTo>
                  <a:lnTo>
                    <a:pt x="936" y="834"/>
                  </a:lnTo>
                  <a:lnTo>
                    <a:pt x="936" y="828"/>
                  </a:lnTo>
                  <a:lnTo>
                    <a:pt x="942" y="822"/>
                  </a:lnTo>
                  <a:lnTo>
                    <a:pt x="942" y="810"/>
                  </a:lnTo>
                  <a:lnTo>
                    <a:pt x="948" y="804"/>
                  </a:lnTo>
                  <a:lnTo>
                    <a:pt x="834" y="804"/>
                  </a:lnTo>
                  <a:lnTo>
                    <a:pt x="852" y="804"/>
                  </a:lnTo>
                  <a:lnTo>
                    <a:pt x="78" y="1440"/>
                  </a:lnTo>
                  <a:lnTo>
                    <a:pt x="72" y="1446"/>
                  </a:lnTo>
                  <a:lnTo>
                    <a:pt x="60" y="1452"/>
                  </a:lnTo>
                  <a:lnTo>
                    <a:pt x="54" y="1464"/>
                  </a:lnTo>
                  <a:lnTo>
                    <a:pt x="54" y="1476"/>
                  </a:lnTo>
                  <a:lnTo>
                    <a:pt x="108" y="1476"/>
                  </a:lnTo>
                  <a:lnTo>
                    <a:pt x="120" y="1464"/>
                  </a:lnTo>
                  <a:lnTo>
                    <a:pt x="156" y="1464"/>
                  </a:lnTo>
                  <a:lnTo>
                    <a:pt x="132" y="1488"/>
                  </a:lnTo>
                  <a:lnTo>
                    <a:pt x="132" y="1494"/>
                  </a:lnTo>
                  <a:lnTo>
                    <a:pt x="138" y="1506"/>
                  </a:lnTo>
                  <a:lnTo>
                    <a:pt x="138" y="1524"/>
                  </a:lnTo>
                  <a:lnTo>
                    <a:pt x="144" y="1530"/>
                  </a:lnTo>
                  <a:lnTo>
                    <a:pt x="156" y="1536"/>
                  </a:lnTo>
                  <a:lnTo>
                    <a:pt x="162" y="1542"/>
                  </a:lnTo>
                  <a:lnTo>
                    <a:pt x="144" y="1560"/>
                  </a:lnTo>
                  <a:lnTo>
                    <a:pt x="144" y="1572"/>
                  </a:lnTo>
                  <a:lnTo>
                    <a:pt x="150" y="1572"/>
                  </a:lnTo>
                  <a:lnTo>
                    <a:pt x="156" y="1566"/>
                  </a:lnTo>
                  <a:lnTo>
                    <a:pt x="168" y="1560"/>
                  </a:lnTo>
                  <a:lnTo>
                    <a:pt x="174" y="1554"/>
                  </a:lnTo>
                  <a:lnTo>
                    <a:pt x="180" y="1554"/>
                  </a:lnTo>
                  <a:lnTo>
                    <a:pt x="186" y="1548"/>
                  </a:lnTo>
                  <a:lnTo>
                    <a:pt x="198" y="1548"/>
                  </a:lnTo>
                  <a:lnTo>
                    <a:pt x="210" y="1542"/>
                  </a:lnTo>
                  <a:lnTo>
                    <a:pt x="222" y="1542"/>
                  </a:lnTo>
                  <a:lnTo>
                    <a:pt x="234" y="1536"/>
                  </a:lnTo>
                  <a:lnTo>
                    <a:pt x="240" y="1530"/>
                  </a:lnTo>
                  <a:lnTo>
                    <a:pt x="258" y="1530"/>
                  </a:lnTo>
                  <a:lnTo>
                    <a:pt x="258" y="1518"/>
                  </a:lnTo>
                  <a:lnTo>
                    <a:pt x="264" y="1518"/>
                  </a:lnTo>
                  <a:lnTo>
                    <a:pt x="270" y="1512"/>
                  </a:lnTo>
                  <a:lnTo>
                    <a:pt x="282" y="1512"/>
                  </a:lnTo>
                  <a:lnTo>
                    <a:pt x="300" y="1506"/>
                  </a:lnTo>
                  <a:lnTo>
                    <a:pt x="312" y="1506"/>
                  </a:lnTo>
                  <a:lnTo>
                    <a:pt x="330" y="1512"/>
                  </a:lnTo>
                  <a:lnTo>
                    <a:pt x="336" y="1518"/>
                  </a:lnTo>
                  <a:lnTo>
                    <a:pt x="330" y="1524"/>
                  </a:lnTo>
                  <a:lnTo>
                    <a:pt x="324" y="1524"/>
                  </a:lnTo>
                  <a:lnTo>
                    <a:pt x="318" y="1530"/>
                  </a:lnTo>
                  <a:lnTo>
                    <a:pt x="318" y="1560"/>
                  </a:lnTo>
                  <a:lnTo>
                    <a:pt x="306" y="1572"/>
                  </a:lnTo>
                  <a:lnTo>
                    <a:pt x="324" y="1590"/>
                  </a:lnTo>
                  <a:lnTo>
                    <a:pt x="330" y="1602"/>
                  </a:lnTo>
                  <a:lnTo>
                    <a:pt x="330" y="1620"/>
                  </a:lnTo>
                  <a:lnTo>
                    <a:pt x="312" y="1656"/>
                  </a:lnTo>
                  <a:lnTo>
                    <a:pt x="312" y="1698"/>
                  </a:lnTo>
                  <a:lnTo>
                    <a:pt x="306" y="1704"/>
                  </a:lnTo>
                  <a:lnTo>
                    <a:pt x="300" y="1716"/>
                  </a:lnTo>
                  <a:lnTo>
                    <a:pt x="300" y="1728"/>
                  </a:lnTo>
                  <a:lnTo>
                    <a:pt x="294" y="1740"/>
                  </a:lnTo>
                  <a:lnTo>
                    <a:pt x="294" y="1746"/>
                  </a:lnTo>
                  <a:lnTo>
                    <a:pt x="300" y="1752"/>
                  </a:lnTo>
                  <a:lnTo>
                    <a:pt x="312" y="1758"/>
                  </a:lnTo>
                  <a:lnTo>
                    <a:pt x="318" y="1764"/>
                  </a:lnTo>
                  <a:lnTo>
                    <a:pt x="324" y="1764"/>
                  </a:lnTo>
                  <a:lnTo>
                    <a:pt x="330" y="1770"/>
                  </a:lnTo>
                  <a:lnTo>
                    <a:pt x="330" y="1776"/>
                  </a:lnTo>
                  <a:lnTo>
                    <a:pt x="348" y="1776"/>
                  </a:lnTo>
                  <a:lnTo>
                    <a:pt x="354" y="1782"/>
                  </a:lnTo>
                  <a:lnTo>
                    <a:pt x="354" y="1794"/>
                  </a:lnTo>
                  <a:lnTo>
                    <a:pt x="342" y="1800"/>
                  </a:lnTo>
                  <a:lnTo>
                    <a:pt x="330" y="1812"/>
                  </a:lnTo>
                  <a:lnTo>
                    <a:pt x="318" y="1818"/>
                  </a:lnTo>
                  <a:lnTo>
                    <a:pt x="318" y="1830"/>
                  </a:lnTo>
                  <a:lnTo>
                    <a:pt x="312" y="1842"/>
                  </a:lnTo>
                  <a:lnTo>
                    <a:pt x="294" y="1860"/>
                  </a:lnTo>
                  <a:lnTo>
                    <a:pt x="282" y="1866"/>
                  </a:lnTo>
                  <a:lnTo>
                    <a:pt x="270" y="1878"/>
                  </a:lnTo>
                  <a:lnTo>
                    <a:pt x="252" y="1884"/>
                  </a:lnTo>
                  <a:lnTo>
                    <a:pt x="234" y="1896"/>
                  </a:lnTo>
                  <a:lnTo>
                    <a:pt x="228" y="1902"/>
                  </a:lnTo>
                  <a:lnTo>
                    <a:pt x="222" y="1914"/>
                  </a:lnTo>
                  <a:lnTo>
                    <a:pt x="222" y="1926"/>
                  </a:lnTo>
                  <a:lnTo>
                    <a:pt x="216" y="1932"/>
                  </a:lnTo>
                  <a:lnTo>
                    <a:pt x="216" y="1944"/>
                  </a:lnTo>
                  <a:lnTo>
                    <a:pt x="204" y="1956"/>
                  </a:lnTo>
                  <a:lnTo>
                    <a:pt x="210" y="1962"/>
                  </a:lnTo>
                  <a:lnTo>
                    <a:pt x="216" y="1962"/>
                  </a:lnTo>
                  <a:lnTo>
                    <a:pt x="216" y="1974"/>
                  </a:lnTo>
                  <a:lnTo>
                    <a:pt x="228" y="1986"/>
                  </a:lnTo>
                  <a:lnTo>
                    <a:pt x="240" y="1980"/>
                  </a:lnTo>
                  <a:lnTo>
                    <a:pt x="246" y="1968"/>
                  </a:lnTo>
                  <a:lnTo>
                    <a:pt x="258" y="1962"/>
                  </a:lnTo>
                  <a:lnTo>
                    <a:pt x="276" y="1956"/>
                  </a:lnTo>
                  <a:lnTo>
                    <a:pt x="294" y="1938"/>
                  </a:lnTo>
                  <a:lnTo>
                    <a:pt x="306" y="1938"/>
                  </a:lnTo>
                  <a:lnTo>
                    <a:pt x="306" y="1944"/>
                  </a:lnTo>
                  <a:lnTo>
                    <a:pt x="300" y="1950"/>
                  </a:lnTo>
                  <a:lnTo>
                    <a:pt x="288" y="1956"/>
                  </a:lnTo>
                  <a:lnTo>
                    <a:pt x="282" y="1956"/>
                  </a:lnTo>
                  <a:lnTo>
                    <a:pt x="276" y="1962"/>
                  </a:lnTo>
                  <a:lnTo>
                    <a:pt x="276" y="1974"/>
                  </a:lnTo>
                  <a:lnTo>
                    <a:pt x="282" y="1986"/>
                  </a:lnTo>
                  <a:lnTo>
                    <a:pt x="294" y="1998"/>
                  </a:lnTo>
                  <a:lnTo>
                    <a:pt x="252" y="1992"/>
                  </a:lnTo>
                  <a:lnTo>
                    <a:pt x="246" y="1998"/>
                  </a:lnTo>
                  <a:lnTo>
                    <a:pt x="240" y="2010"/>
                  </a:lnTo>
                  <a:lnTo>
                    <a:pt x="234" y="2016"/>
                  </a:lnTo>
                  <a:lnTo>
                    <a:pt x="228" y="2028"/>
                  </a:lnTo>
                  <a:lnTo>
                    <a:pt x="228" y="2034"/>
                  </a:lnTo>
                  <a:lnTo>
                    <a:pt x="234" y="2034"/>
                  </a:lnTo>
                  <a:lnTo>
                    <a:pt x="240" y="2040"/>
                  </a:lnTo>
                  <a:lnTo>
                    <a:pt x="252" y="2040"/>
                  </a:lnTo>
                  <a:lnTo>
                    <a:pt x="258" y="2046"/>
                  </a:lnTo>
                  <a:lnTo>
                    <a:pt x="252" y="2052"/>
                  </a:lnTo>
                  <a:lnTo>
                    <a:pt x="252" y="2058"/>
                  </a:lnTo>
                  <a:lnTo>
                    <a:pt x="246" y="2070"/>
                  </a:lnTo>
                  <a:lnTo>
                    <a:pt x="246" y="2076"/>
                  </a:lnTo>
                  <a:lnTo>
                    <a:pt x="252" y="2070"/>
                  </a:lnTo>
                  <a:lnTo>
                    <a:pt x="288" y="2052"/>
                  </a:lnTo>
                  <a:lnTo>
                    <a:pt x="306" y="2034"/>
                  </a:lnTo>
                  <a:lnTo>
                    <a:pt x="318" y="2028"/>
                  </a:lnTo>
                  <a:lnTo>
                    <a:pt x="318" y="2040"/>
                  </a:lnTo>
                  <a:lnTo>
                    <a:pt x="288" y="2058"/>
                  </a:lnTo>
                  <a:lnTo>
                    <a:pt x="312" y="2064"/>
                  </a:lnTo>
                  <a:lnTo>
                    <a:pt x="312" y="2076"/>
                  </a:lnTo>
                  <a:lnTo>
                    <a:pt x="294" y="2094"/>
                  </a:lnTo>
                  <a:lnTo>
                    <a:pt x="276" y="2076"/>
                  </a:lnTo>
                  <a:lnTo>
                    <a:pt x="270" y="2076"/>
                  </a:lnTo>
                  <a:lnTo>
                    <a:pt x="264" y="2082"/>
                  </a:lnTo>
                  <a:lnTo>
                    <a:pt x="240" y="2094"/>
                  </a:lnTo>
                  <a:lnTo>
                    <a:pt x="228" y="2094"/>
                  </a:lnTo>
                  <a:lnTo>
                    <a:pt x="216" y="2106"/>
                  </a:lnTo>
                  <a:lnTo>
                    <a:pt x="210" y="2118"/>
                  </a:lnTo>
                  <a:lnTo>
                    <a:pt x="204" y="2124"/>
                  </a:lnTo>
                  <a:lnTo>
                    <a:pt x="210" y="2118"/>
                  </a:lnTo>
                  <a:lnTo>
                    <a:pt x="222" y="2118"/>
                  </a:lnTo>
                  <a:lnTo>
                    <a:pt x="228" y="2112"/>
                  </a:lnTo>
                  <a:lnTo>
                    <a:pt x="276" y="2112"/>
                  </a:lnTo>
                  <a:lnTo>
                    <a:pt x="270" y="2112"/>
                  </a:lnTo>
                  <a:lnTo>
                    <a:pt x="264" y="2118"/>
                  </a:lnTo>
                  <a:lnTo>
                    <a:pt x="252" y="2118"/>
                  </a:lnTo>
                  <a:lnTo>
                    <a:pt x="240" y="2124"/>
                  </a:lnTo>
                  <a:lnTo>
                    <a:pt x="228" y="2124"/>
                  </a:lnTo>
                  <a:lnTo>
                    <a:pt x="216" y="2130"/>
                  </a:lnTo>
                  <a:lnTo>
                    <a:pt x="210" y="2130"/>
                  </a:lnTo>
                  <a:lnTo>
                    <a:pt x="210" y="2148"/>
                  </a:lnTo>
                  <a:lnTo>
                    <a:pt x="204" y="2148"/>
                  </a:lnTo>
                  <a:lnTo>
                    <a:pt x="198" y="2142"/>
                  </a:lnTo>
                  <a:lnTo>
                    <a:pt x="174" y="2142"/>
                  </a:lnTo>
                  <a:lnTo>
                    <a:pt x="174" y="2154"/>
                  </a:lnTo>
                  <a:lnTo>
                    <a:pt x="180" y="2166"/>
                  </a:lnTo>
                  <a:lnTo>
                    <a:pt x="192" y="2172"/>
                  </a:lnTo>
                  <a:lnTo>
                    <a:pt x="198" y="2178"/>
                  </a:lnTo>
                  <a:lnTo>
                    <a:pt x="246" y="2160"/>
                  </a:lnTo>
                  <a:lnTo>
                    <a:pt x="264" y="2184"/>
                  </a:lnTo>
                  <a:lnTo>
                    <a:pt x="300" y="2166"/>
                  </a:lnTo>
                  <a:lnTo>
                    <a:pt x="294" y="2172"/>
                  </a:lnTo>
                  <a:lnTo>
                    <a:pt x="288" y="2184"/>
                  </a:lnTo>
                  <a:lnTo>
                    <a:pt x="276" y="2190"/>
                  </a:lnTo>
                  <a:lnTo>
                    <a:pt x="270" y="2196"/>
                  </a:lnTo>
                  <a:lnTo>
                    <a:pt x="264" y="2208"/>
                  </a:lnTo>
                  <a:lnTo>
                    <a:pt x="264" y="2214"/>
                  </a:lnTo>
                  <a:lnTo>
                    <a:pt x="276" y="2214"/>
                  </a:lnTo>
                  <a:lnTo>
                    <a:pt x="282" y="2208"/>
                  </a:lnTo>
                  <a:lnTo>
                    <a:pt x="300" y="2202"/>
                  </a:lnTo>
                  <a:lnTo>
                    <a:pt x="318" y="2184"/>
                  </a:lnTo>
                  <a:lnTo>
                    <a:pt x="330" y="2178"/>
                  </a:lnTo>
                  <a:lnTo>
                    <a:pt x="306" y="2202"/>
                  </a:lnTo>
                  <a:lnTo>
                    <a:pt x="300" y="2214"/>
                  </a:lnTo>
                  <a:lnTo>
                    <a:pt x="294" y="2220"/>
                  </a:lnTo>
                  <a:lnTo>
                    <a:pt x="300" y="2220"/>
                  </a:lnTo>
                  <a:lnTo>
                    <a:pt x="312" y="2214"/>
                  </a:lnTo>
                  <a:lnTo>
                    <a:pt x="324" y="2214"/>
                  </a:lnTo>
                  <a:lnTo>
                    <a:pt x="318" y="2220"/>
                  </a:lnTo>
                  <a:lnTo>
                    <a:pt x="306" y="2226"/>
                  </a:lnTo>
                  <a:lnTo>
                    <a:pt x="300" y="2238"/>
                  </a:lnTo>
                  <a:lnTo>
                    <a:pt x="282" y="2256"/>
                  </a:lnTo>
                  <a:lnTo>
                    <a:pt x="288" y="2262"/>
                  </a:lnTo>
                  <a:lnTo>
                    <a:pt x="294" y="2262"/>
                  </a:lnTo>
                  <a:lnTo>
                    <a:pt x="342" y="2238"/>
                  </a:lnTo>
                  <a:lnTo>
                    <a:pt x="348" y="2232"/>
                  </a:lnTo>
                  <a:lnTo>
                    <a:pt x="324" y="2256"/>
                  </a:lnTo>
                  <a:lnTo>
                    <a:pt x="318" y="2268"/>
                  </a:lnTo>
                  <a:lnTo>
                    <a:pt x="318" y="2274"/>
                  </a:lnTo>
                  <a:lnTo>
                    <a:pt x="330" y="2280"/>
                  </a:lnTo>
                  <a:lnTo>
                    <a:pt x="342" y="2280"/>
                  </a:lnTo>
                  <a:lnTo>
                    <a:pt x="354" y="2292"/>
                  </a:lnTo>
                  <a:lnTo>
                    <a:pt x="354" y="2298"/>
                  </a:lnTo>
                  <a:lnTo>
                    <a:pt x="348" y="2304"/>
                  </a:lnTo>
                  <a:lnTo>
                    <a:pt x="348" y="2340"/>
                  </a:lnTo>
                  <a:lnTo>
                    <a:pt x="2058" y="2340"/>
                  </a:lnTo>
                  <a:lnTo>
                    <a:pt x="2064" y="2328"/>
                  </a:lnTo>
                  <a:lnTo>
                    <a:pt x="2064" y="2322"/>
                  </a:lnTo>
                  <a:lnTo>
                    <a:pt x="2070" y="2310"/>
                  </a:lnTo>
                  <a:lnTo>
                    <a:pt x="2076" y="2304"/>
                  </a:lnTo>
                  <a:lnTo>
                    <a:pt x="2088" y="2298"/>
                  </a:lnTo>
                  <a:lnTo>
                    <a:pt x="2100" y="2310"/>
                  </a:lnTo>
                  <a:lnTo>
                    <a:pt x="2088" y="2322"/>
                  </a:lnTo>
                  <a:lnTo>
                    <a:pt x="2082" y="2334"/>
                  </a:lnTo>
                  <a:lnTo>
                    <a:pt x="2082" y="2346"/>
                  </a:lnTo>
                  <a:lnTo>
                    <a:pt x="2094" y="2352"/>
                  </a:lnTo>
                  <a:lnTo>
                    <a:pt x="2112" y="2358"/>
                  </a:lnTo>
                  <a:lnTo>
                    <a:pt x="2124" y="2358"/>
                  </a:lnTo>
                  <a:lnTo>
                    <a:pt x="2142" y="2376"/>
                  </a:lnTo>
                  <a:lnTo>
                    <a:pt x="2154" y="2376"/>
                  </a:lnTo>
                  <a:lnTo>
                    <a:pt x="2154" y="2370"/>
                  </a:lnTo>
                  <a:lnTo>
                    <a:pt x="2166" y="2358"/>
                  </a:lnTo>
                  <a:lnTo>
                    <a:pt x="2178" y="2358"/>
                  </a:lnTo>
                  <a:lnTo>
                    <a:pt x="2190" y="2364"/>
                  </a:lnTo>
                  <a:lnTo>
                    <a:pt x="2202" y="2376"/>
                  </a:lnTo>
                  <a:lnTo>
                    <a:pt x="2202" y="2382"/>
                  </a:lnTo>
                  <a:lnTo>
                    <a:pt x="2208" y="2388"/>
                  </a:lnTo>
                  <a:lnTo>
                    <a:pt x="2238" y="2388"/>
                  </a:lnTo>
                  <a:lnTo>
                    <a:pt x="2256" y="2406"/>
                  </a:lnTo>
                  <a:lnTo>
                    <a:pt x="2268" y="2406"/>
                  </a:lnTo>
                  <a:lnTo>
                    <a:pt x="2280" y="2394"/>
                  </a:lnTo>
                  <a:lnTo>
                    <a:pt x="2292" y="2388"/>
                  </a:lnTo>
                  <a:lnTo>
                    <a:pt x="2298" y="2382"/>
                  </a:lnTo>
                  <a:lnTo>
                    <a:pt x="2298" y="2400"/>
                  </a:lnTo>
                  <a:lnTo>
                    <a:pt x="2346" y="2394"/>
                  </a:lnTo>
                  <a:lnTo>
                    <a:pt x="2346" y="2400"/>
                  </a:lnTo>
                  <a:lnTo>
                    <a:pt x="2352" y="2400"/>
                  </a:lnTo>
                  <a:lnTo>
                    <a:pt x="2364" y="2406"/>
                  </a:lnTo>
                  <a:lnTo>
                    <a:pt x="2382" y="2406"/>
                  </a:lnTo>
                  <a:lnTo>
                    <a:pt x="2394" y="2394"/>
                  </a:lnTo>
                  <a:lnTo>
                    <a:pt x="2406" y="2388"/>
                  </a:lnTo>
                  <a:lnTo>
                    <a:pt x="2412" y="2376"/>
                  </a:lnTo>
                  <a:lnTo>
                    <a:pt x="2412" y="2370"/>
                  </a:lnTo>
                  <a:lnTo>
                    <a:pt x="2430" y="2370"/>
                  </a:lnTo>
                  <a:lnTo>
                    <a:pt x="2436" y="2376"/>
                  </a:lnTo>
                  <a:lnTo>
                    <a:pt x="2442" y="2376"/>
                  </a:lnTo>
                  <a:lnTo>
                    <a:pt x="2454" y="2364"/>
                  </a:lnTo>
                  <a:lnTo>
                    <a:pt x="2460" y="2352"/>
                  </a:lnTo>
                  <a:lnTo>
                    <a:pt x="2466" y="2346"/>
                  </a:lnTo>
                  <a:lnTo>
                    <a:pt x="2472" y="2346"/>
                  </a:lnTo>
                  <a:lnTo>
                    <a:pt x="2472" y="2352"/>
                  </a:lnTo>
                  <a:lnTo>
                    <a:pt x="2478" y="2358"/>
                  </a:lnTo>
                  <a:lnTo>
                    <a:pt x="2502" y="2352"/>
                  </a:lnTo>
                  <a:lnTo>
                    <a:pt x="2496" y="2346"/>
                  </a:lnTo>
                  <a:lnTo>
                    <a:pt x="2496" y="2334"/>
                  </a:lnTo>
                  <a:lnTo>
                    <a:pt x="2502" y="2328"/>
                  </a:lnTo>
                  <a:lnTo>
                    <a:pt x="2514" y="2322"/>
                  </a:lnTo>
                  <a:lnTo>
                    <a:pt x="2532" y="2340"/>
                  </a:lnTo>
                  <a:lnTo>
                    <a:pt x="2556" y="2340"/>
                  </a:lnTo>
                  <a:lnTo>
                    <a:pt x="2562" y="2346"/>
                  </a:lnTo>
                  <a:lnTo>
                    <a:pt x="2580" y="2346"/>
                  </a:lnTo>
                  <a:lnTo>
                    <a:pt x="2604" y="2358"/>
                  </a:lnTo>
                  <a:lnTo>
                    <a:pt x="2604" y="2370"/>
                  </a:lnTo>
                  <a:lnTo>
                    <a:pt x="2598" y="2382"/>
                  </a:lnTo>
                  <a:lnTo>
                    <a:pt x="2598" y="2388"/>
                  </a:lnTo>
                  <a:lnTo>
                    <a:pt x="2592" y="2400"/>
                  </a:lnTo>
                  <a:lnTo>
                    <a:pt x="2604" y="2412"/>
                  </a:lnTo>
                  <a:lnTo>
                    <a:pt x="2592" y="2436"/>
                  </a:lnTo>
                  <a:lnTo>
                    <a:pt x="2598" y="2436"/>
                  </a:lnTo>
                  <a:lnTo>
                    <a:pt x="2604" y="2430"/>
                  </a:lnTo>
                  <a:lnTo>
                    <a:pt x="2616" y="2424"/>
                  </a:lnTo>
                  <a:lnTo>
                    <a:pt x="2634" y="2418"/>
                  </a:lnTo>
                  <a:lnTo>
                    <a:pt x="2646" y="2412"/>
                  </a:lnTo>
                  <a:lnTo>
                    <a:pt x="2670" y="2412"/>
                  </a:lnTo>
                  <a:lnTo>
                    <a:pt x="2670" y="2424"/>
                  </a:lnTo>
                  <a:lnTo>
                    <a:pt x="2658" y="2430"/>
                  </a:lnTo>
                  <a:lnTo>
                    <a:pt x="2652" y="2436"/>
                  </a:lnTo>
                  <a:lnTo>
                    <a:pt x="2646" y="2436"/>
                  </a:lnTo>
                  <a:lnTo>
                    <a:pt x="2640" y="2442"/>
                  </a:lnTo>
                  <a:lnTo>
                    <a:pt x="2646" y="2448"/>
                  </a:lnTo>
                  <a:lnTo>
                    <a:pt x="2652" y="2448"/>
                  </a:lnTo>
                  <a:lnTo>
                    <a:pt x="2664" y="2460"/>
                  </a:lnTo>
                  <a:lnTo>
                    <a:pt x="2640" y="2484"/>
                  </a:lnTo>
                  <a:lnTo>
                    <a:pt x="2640" y="2490"/>
                  </a:lnTo>
                  <a:lnTo>
                    <a:pt x="2652" y="2490"/>
                  </a:lnTo>
                  <a:lnTo>
                    <a:pt x="2652" y="2502"/>
                  </a:lnTo>
                  <a:lnTo>
                    <a:pt x="2640" y="2514"/>
                  </a:lnTo>
                  <a:lnTo>
                    <a:pt x="2640" y="2526"/>
                  </a:lnTo>
                  <a:lnTo>
                    <a:pt x="2658" y="2526"/>
                  </a:lnTo>
                  <a:lnTo>
                    <a:pt x="2652" y="2544"/>
                  </a:lnTo>
                  <a:lnTo>
                    <a:pt x="2658" y="2544"/>
                  </a:lnTo>
                  <a:lnTo>
                    <a:pt x="2670" y="2550"/>
                  </a:lnTo>
                  <a:lnTo>
                    <a:pt x="2754" y="2550"/>
                  </a:lnTo>
                  <a:lnTo>
                    <a:pt x="2766" y="2556"/>
                  </a:lnTo>
                  <a:lnTo>
                    <a:pt x="2784" y="2568"/>
                  </a:lnTo>
                  <a:lnTo>
                    <a:pt x="2838" y="2568"/>
                  </a:lnTo>
                  <a:lnTo>
                    <a:pt x="2850" y="2574"/>
                  </a:lnTo>
                  <a:lnTo>
                    <a:pt x="2856" y="2580"/>
                  </a:lnTo>
                  <a:lnTo>
                    <a:pt x="2856" y="2610"/>
                  </a:lnTo>
                  <a:lnTo>
                    <a:pt x="2874" y="2610"/>
                  </a:lnTo>
                  <a:lnTo>
                    <a:pt x="2874" y="2628"/>
                  </a:lnTo>
                  <a:lnTo>
                    <a:pt x="2862" y="2640"/>
                  </a:lnTo>
                  <a:lnTo>
                    <a:pt x="2862" y="2652"/>
                  </a:lnTo>
                  <a:lnTo>
                    <a:pt x="2874" y="2664"/>
                  </a:lnTo>
                  <a:lnTo>
                    <a:pt x="2880" y="2664"/>
                  </a:lnTo>
                  <a:lnTo>
                    <a:pt x="2856" y="2658"/>
                  </a:lnTo>
                  <a:lnTo>
                    <a:pt x="2856" y="2670"/>
                  </a:lnTo>
                  <a:lnTo>
                    <a:pt x="2850" y="2676"/>
                  </a:lnTo>
                  <a:lnTo>
                    <a:pt x="2844" y="2688"/>
                  </a:lnTo>
                  <a:lnTo>
                    <a:pt x="2838" y="2694"/>
                  </a:lnTo>
                  <a:lnTo>
                    <a:pt x="2832" y="2688"/>
                  </a:lnTo>
                  <a:lnTo>
                    <a:pt x="2820" y="2682"/>
                  </a:lnTo>
                  <a:lnTo>
                    <a:pt x="2802" y="2670"/>
                  </a:lnTo>
                  <a:lnTo>
                    <a:pt x="2790" y="2664"/>
                  </a:lnTo>
                  <a:lnTo>
                    <a:pt x="2784" y="2652"/>
                  </a:lnTo>
                  <a:lnTo>
                    <a:pt x="2784" y="2628"/>
                  </a:lnTo>
                  <a:lnTo>
                    <a:pt x="2766" y="2622"/>
                  </a:lnTo>
                  <a:lnTo>
                    <a:pt x="2772" y="2640"/>
                  </a:lnTo>
                  <a:lnTo>
                    <a:pt x="2772" y="2646"/>
                  </a:lnTo>
                  <a:lnTo>
                    <a:pt x="2778" y="2652"/>
                  </a:lnTo>
                  <a:lnTo>
                    <a:pt x="2778" y="2664"/>
                  </a:lnTo>
                  <a:lnTo>
                    <a:pt x="2772" y="2676"/>
                  </a:lnTo>
                  <a:lnTo>
                    <a:pt x="2760" y="2688"/>
                  </a:lnTo>
                  <a:lnTo>
                    <a:pt x="2754" y="2700"/>
                  </a:lnTo>
                  <a:lnTo>
                    <a:pt x="2736" y="2706"/>
                  </a:lnTo>
                  <a:lnTo>
                    <a:pt x="2718" y="2724"/>
                  </a:lnTo>
                  <a:lnTo>
                    <a:pt x="2712" y="2742"/>
                  </a:lnTo>
                  <a:lnTo>
                    <a:pt x="2700" y="2760"/>
                  </a:lnTo>
                  <a:lnTo>
                    <a:pt x="2694" y="2778"/>
                  </a:lnTo>
                  <a:lnTo>
                    <a:pt x="2688" y="2784"/>
                  </a:lnTo>
                  <a:lnTo>
                    <a:pt x="2664" y="2796"/>
                  </a:lnTo>
                  <a:lnTo>
                    <a:pt x="2652" y="2796"/>
                  </a:lnTo>
                  <a:lnTo>
                    <a:pt x="2646" y="2790"/>
                  </a:lnTo>
                  <a:lnTo>
                    <a:pt x="2640" y="2802"/>
                  </a:lnTo>
                  <a:lnTo>
                    <a:pt x="2634" y="2808"/>
                  </a:lnTo>
                  <a:lnTo>
                    <a:pt x="2634" y="2832"/>
                  </a:lnTo>
                  <a:lnTo>
                    <a:pt x="2628" y="2838"/>
                  </a:lnTo>
                  <a:lnTo>
                    <a:pt x="2622" y="2838"/>
                  </a:lnTo>
                  <a:lnTo>
                    <a:pt x="2586" y="2856"/>
                  </a:lnTo>
                  <a:lnTo>
                    <a:pt x="2562" y="2880"/>
                  </a:lnTo>
                  <a:lnTo>
                    <a:pt x="2562" y="2886"/>
                  </a:lnTo>
                  <a:lnTo>
                    <a:pt x="2568" y="2886"/>
                  </a:lnTo>
                  <a:lnTo>
                    <a:pt x="2580" y="2880"/>
                  </a:lnTo>
                  <a:lnTo>
                    <a:pt x="2592" y="2880"/>
                  </a:lnTo>
                  <a:lnTo>
                    <a:pt x="2598" y="2886"/>
                  </a:lnTo>
                  <a:lnTo>
                    <a:pt x="2610" y="2880"/>
                  </a:lnTo>
                  <a:lnTo>
                    <a:pt x="2616" y="2868"/>
                  </a:lnTo>
                  <a:lnTo>
                    <a:pt x="2628" y="2862"/>
                  </a:lnTo>
                  <a:lnTo>
                    <a:pt x="2658" y="2862"/>
                  </a:lnTo>
                  <a:lnTo>
                    <a:pt x="2658" y="2856"/>
                  </a:lnTo>
                  <a:lnTo>
                    <a:pt x="2664" y="2844"/>
                  </a:lnTo>
                  <a:lnTo>
                    <a:pt x="2676" y="2838"/>
                  </a:lnTo>
                  <a:lnTo>
                    <a:pt x="2682" y="2832"/>
                  </a:lnTo>
                  <a:lnTo>
                    <a:pt x="2754" y="2832"/>
                  </a:lnTo>
                  <a:lnTo>
                    <a:pt x="2766" y="2838"/>
                  </a:lnTo>
                  <a:lnTo>
                    <a:pt x="2790" y="2820"/>
                  </a:lnTo>
                  <a:lnTo>
                    <a:pt x="2856" y="2820"/>
                  </a:lnTo>
                  <a:lnTo>
                    <a:pt x="2862" y="2814"/>
                  </a:lnTo>
                  <a:lnTo>
                    <a:pt x="2862" y="2790"/>
                  </a:lnTo>
                  <a:lnTo>
                    <a:pt x="2844" y="2796"/>
                  </a:lnTo>
                  <a:lnTo>
                    <a:pt x="2832" y="2796"/>
                  </a:lnTo>
                  <a:lnTo>
                    <a:pt x="2826" y="2790"/>
                  </a:lnTo>
                  <a:lnTo>
                    <a:pt x="2826" y="2784"/>
                  </a:lnTo>
                  <a:lnTo>
                    <a:pt x="2832" y="2772"/>
                  </a:lnTo>
                  <a:lnTo>
                    <a:pt x="2850" y="2754"/>
                  </a:lnTo>
                  <a:lnTo>
                    <a:pt x="2868" y="2742"/>
                  </a:lnTo>
                  <a:lnTo>
                    <a:pt x="2880" y="2736"/>
                  </a:lnTo>
                  <a:lnTo>
                    <a:pt x="2910" y="2736"/>
                  </a:lnTo>
                  <a:lnTo>
                    <a:pt x="2928" y="2730"/>
                  </a:lnTo>
                  <a:lnTo>
                    <a:pt x="2952" y="2730"/>
                  </a:lnTo>
                  <a:lnTo>
                    <a:pt x="2964" y="2724"/>
                  </a:lnTo>
                  <a:lnTo>
                    <a:pt x="2970" y="2724"/>
                  </a:lnTo>
                  <a:lnTo>
                    <a:pt x="2976" y="2718"/>
                  </a:lnTo>
                  <a:lnTo>
                    <a:pt x="2982" y="2718"/>
                  </a:lnTo>
                  <a:lnTo>
                    <a:pt x="2994" y="2724"/>
                  </a:lnTo>
                  <a:lnTo>
                    <a:pt x="3000" y="2724"/>
                  </a:lnTo>
                  <a:lnTo>
                    <a:pt x="3012" y="2730"/>
                  </a:lnTo>
                  <a:lnTo>
                    <a:pt x="3018" y="2736"/>
                  </a:lnTo>
                  <a:lnTo>
                    <a:pt x="3024" y="2736"/>
                  </a:lnTo>
                  <a:lnTo>
                    <a:pt x="3030" y="2730"/>
                  </a:lnTo>
                  <a:lnTo>
                    <a:pt x="3030" y="2712"/>
                  </a:lnTo>
                  <a:lnTo>
                    <a:pt x="3036" y="2706"/>
                  </a:lnTo>
                  <a:lnTo>
                    <a:pt x="3048" y="2700"/>
                  </a:lnTo>
                  <a:lnTo>
                    <a:pt x="3060" y="2700"/>
                  </a:lnTo>
                  <a:lnTo>
                    <a:pt x="3066" y="2706"/>
                  </a:lnTo>
                  <a:lnTo>
                    <a:pt x="3072" y="2706"/>
                  </a:lnTo>
                  <a:lnTo>
                    <a:pt x="3072" y="2700"/>
                  </a:lnTo>
                  <a:lnTo>
                    <a:pt x="3102" y="2700"/>
                  </a:lnTo>
                  <a:lnTo>
                    <a:pt x="3114" y="2688"/>
                  </a:lnTo>
                  <a:lnTo>
                    <a:pt x="3126" y="2682"/>
                  </a:lnTo>
                  <a:lnTo>
                    <a:pt x="3150" y="2658"/>
                  </a:lnTo>
                  <a:lnTo>
                    <a:pt x="3162" y="2652"/>
                  </a:lnTo>
                  <a:lnTo>
                    <a:pt x="3174" y="2640"/>
                  </a:lnTo>
                  <a:lnTo>
                    <a:pt x="3408" y="2640"/>
                  </a:lnTo>
                  <a:lnTo>
                    <a:pt x="3408" y="2634"/>
                  </a:lnTo>
                  <a:lnTo>
                    <a:pt x="3420" y="2622"/>
                  </a:lnTo>
                  <a:lnTo>
                    <a:pt x="3438" y="2622"/>
                  </a:lnTo>
                  <a:lnTo>
                    <a:pt x="3450" y="2616"/>
                  </a:lnTo>
                  <a:lnTo>
                    <a:pt x="3456" y="2616"/>
                  </a:lnTo>
                  <a:lnTo>
                    <a:pt x="3456" y="2610"/>
                  </a:lnTo>
                  <a:lnTo>
                    <a:pt x="3468" y="2598"/>
                  </a:lnTo>
                  <a:lnTo>
                    <a:pt x="3480" y="2592"/>
                  </a:lnTo>
                  <a:lnTo>
                    <a:pt x="3486" y="2586"/>
                  </a:lnTo>
                  <a:lnTo>
                    <a:pt x="3498" y="2586"/>
                  </a:lnTo>
                  <a:lnTo>
                    <a:pt x="3504" y="2592"/>
                  </a:lnTo>
                  <a:lnTo>
                    <a:pt x="3510" y="2592"/>
                  </a:lnTo>
                  <a:lnTo>
                    <a:pt x="3510" y="2568"/>
                  </a:lnTo>
                  <a:lnTo>
                    <a:pt x="3516" y="2556"/>
                  </a:lnTo>
                  <a:lnTo>
                    <a:pt x="3528" y="2544"/>
                  </a:lnTo>
                  <a:lnTo>
                    <a:pt x="3534" y="2544"/>
                  </a:lnTo>
                  <a:lnTo>
                    <a:pt x="3546" y="2532"/>
                  </a:lnTo>
                  <a:lnTo>
                    <a:pt x="3546" y="2508"/>
                  </a:lnTo>
                  <a:lnTo>
                    <a:pt x="3588" y="2484"/>
                  </a:lnTo>
                  <a:lnTo>
                    <a:pt x="3594" y="2472"/>
                  </a:lnTo>
                  <a:lnTo>
                    <a:pt x="3618" y="2448"/>
                  </a:lnTo>
                  <a:lnTo>
                    <a:pt x="3630" y="2448"/>
                  </a:lnTo>
                  <a:lnTo>
                    <a:pt x="3636" y="2454"/>
                  </a:lnTo>
                  <a:lnTo>
                    <a:pt x="3636" y="2460"/>
                  </a:lnTo>
                  <a:lnTo>
                    <a:pt x="3642" y="2466"/>
                  </a:lnTo>
                  <a:lnTo>
                    <a:pt x="3654" y="2466"/>
                  </a:lnTo>
                  <a:lnTo>
                    <a:pt x="3666" y="2460"/>
                  </a:lnTo>
                  <a:lnTo>
                    <a:pt x="3702" y="2460"/>
                  </a:lnTo>
                  <a:lnTo>
                    <a:pt x="3708" y="2466"/>
                  </a:lnTo>
                  <a:lnTo>
                    <a:pt x="3708" y="2472"/>
                  </a:lnTo>
                  <a:lnTo>
                    <a:pt x="3702" y="2496"/>
                  </a:lnTo>
                  <a:lnTo>
                    <a:pt x="3690" y="2520"/>
                  </a:lnTo>
                  <a:lnTo>
                    <a:pt x="3678" y="2550"/>
                  </a:lnTo>
                  <a:lnTo>
                    <a:pt x="3666" y="2574"/>
                  </a:lnTo>
                  <a:lnTo>
                    <a:pt x="3666" y="2586"/>
                  </a:lnTo>
                  <a:lnTo>
                    <a:pt x="3672" y="2592"/>
                  </a:lnTo>
                  <a:lnTo>
                    <a:pt x="3678" y="2592"/>
                  </a:lnTo>
                  <a:lnTo>
                    <a:pt x="3684" y="2598"/>
                  </a:lnTo>
                  <a:lnTo>
                    <a:pt x="3672" y="2610"/>
                  </a:lnTo>
                  <a:lnTo>
                    <a:pt x="3666" y="2622"/>
                  </a:lnTo>
                  <a:lnTo>
                    <a:pt x="3666" y="2628"/>
                  </a:lnTo>
                  <a:lnTo>
                    <a:pt x="3690" y="2628"/>
                  </a:lnTo>
                  <a:lnTo>
                    <a:pt x="3690" y="2634"/>
                  </a:lnTo>
                  <a:lnTo>
                    <a:pt x="3696" y="2640"/>
                  </a:lnTo>
                  <a:lnTo>
                    <a:pt x="3714" y="2640"/>
                  </a:lnTo>
                  <a:lnTo>
                    <a:pt x="3750" y="2622"/>
                  </a:lnTo>
                  <a:lnTo>
                    <a:pt x="3768" y="2604"/>
                  </a:lnTo>
                  <a:lnTo>
                    <a:pt x="3780" y="2622"/>
                  </a:lnTo>
                  <a:lnTo>
                    <a:pt x="3786" y="2622"/>
                  </a:lnTo>
                  <a:lnTo>
                    <a:pt x="3792" y="2616"/>
                  </a:lnTo>
                  <a:lnTo>
                    <a:pt x="3816" y="2604"/>
                  </a:lnTo>
                  <a:lnTo>
                    <a:pt x="3828" y="2604"/>
                  </a:lnTo>
                  <a:lnTo>
                    <a:pt x="3840" y="2592"/>
                  </a:lnTo>
                  <a:lnTo>
                    <a:pt x="3852" y="2592"/>
                  </a:lnTo>
                  <a:lnTo>
                    <a:pt x="3864" y="2580"/>
                  </a:lnTo>
                  <a:lnTo>
                    <a:pt x="3870" y="2580"/>
                  </a:lnTo>
                  <a:lnTo>
                    <a:pt x="3888" y="2586"/>
                  </a:lnTo>
                  <a:lnTo>
                    <a:pt x="3846" y="2616"/>
                  </a:lnTo>
                  <a:lnTo>
                    <a:pt x="3936" y="2610"/>
                  </a:lnTo>
                  <a:lnTo>
                    <a:pt x="3918" y="2610"/>
                  </a:lnTo>
                  <a:lnTo>
                    <a:pt x="3906" y="2616"/>
                  </a:lnTo>
                  <a:lnTo>
                    <a:pt x="3894" y="2616"/>
                  </a:lnTo>
                  <a:lnTo>
                    <a:pt x="3888" y="2622"/>
                  </a:lnTo>
                  <a:lnTo>
                    <a:pt x="3888" y="2634"/>
                  </a:lnTo>
                  <a:lnTo>
                    <a:pt x="3882" y="2640"/>
                  </a:lnTo>
                  <a:lnTo>
                    <a:pt x="3876" y="2640"/>
                  </a:lnTo>
                  <a:lnTo>
                    <a:pt x="3870" y="2634"/>
                  </a:lnTo>
                  <a:lnTo>
                    <a:pt x="3864" y="2634"/>
                  </a:lnTo>
                  <a:lnTo>
                    <a:pt x="3852" y="2628"/>
                  </a:lnTo>
                  <a:lnTo>
                    <a:pt x="3846" y="2628"/>
                  </a:lnTo>
                  <a:lnTo>
                    <a:pt x="3828" y="2634"/>
                  </a:lnTo>
                  <a:lnTo>
                    <a:pt x="3738" y="2688"/>
                  </a:lnTo>
                  <a:lnTo>
                    <a:pt x="3726" y="2700"/>
                  </a:lnTo>
                  <a:lnTo>
                    <a:pt x="3720" y="2712"/>
                  </a:lnTo>
                  <a:lnTo>
                    <a:pt x="3720" y="2748"/>
                  </a:lnTo>
                  <a:lnTo>
                    <a:pt x="3726" y="2748"/>
                  </a:lnTo>
                  <a:lnTo>
                    <a:pt x="3732" y="2742"/>
                  </a:lnTo>
                  <a:lnTo>
                    <a:pt x="3738" y="2742"/>
                  </a:lnTo>
                  <a:lnTo>
                    <a:pt x="3738" y="2754"/>
                  </a:lnTo>
                  <a:lnTo>
                    <a:pt x="3744" y="2760"/>
                  </a:lnTo>
                  <a:lnTo>
                    <a:pt x="3756" y="2760"/>
                  </a:lnTo>
                  <a:lnTo>
                    <a:pt x="3762" y="2754"/>
                  </a:lnTo>
                  <a:lnTo>
                    <a:pt x="3768" y="2742"/>
                  </a:lnTo>
                  <a:lnTo>
                    <a:pt x="3774" y="2736"/>
                  </a:lnTo>
                  <a:lnTo>
                    <a:pt x="3786" y="2736"/>
                  </a:lnTo>
                  <a:lnTo>
                    <a:pt x="3804" y="2730"/>
                  </a:lnTo>
                  <a:lnTo>
                    <a:pt x="3816" y="2724"/>
                  </a:lnTo>
                  <a:lnTo>
                    <a:pt x="3834" y="2718"/>
                  </a:lnTo>
                  <a:lnTo>
                    <a:pt x="3846" y="2706"/>
                  </a:lnTo>
                  <a:lnTo>
                    <a:pt x="3852" y="2694"/>
                  </a:lnTo>
                  <a:lnTo>
                    <a:pt x="3870" y="2676"/>
                  </a:lnTo>
                  <a:lnTo>
                    <a:pt x="3876" y="2664"/>
                  </a:lnTo>
                  <a:lnTo>
                    <a:pt x="3876" y="2670"/>
                  </a:lnTo>
                  <a:lnTo>
                    <a:pt x="3882" y="2682"/>
                  </a:lnTo>
                  <a:lnTo>
                    <a:pt x="3888" y="2688"/>
                  </a:lnTo>
                  <a:lnTo>
                    <a:pt x="3894" y="2688"/>
                  </a:lnTo>
                  <a:lnTo>
                    <a:pt x="3930" y="2676"/>
                  </a:lnTo>
                  <a:lnTo>
                    <a:pt x="3954" y="2664"/>
                  </a:lnTo>
                  <a:lnTo>
                    <a:pt x="3972" y="2658"/>
                  </a:lnTo>
                  <a:lnTo>
                    <a:pt x="3984" y="2652"/>
                  </a:lnTo>
                  <a:lnTo>
                    <a:pt x="4008" y="2646"/>
                  </a:lnTo>
                  <a:lnTo>
                    <a:pt x="4068" y="2634"/>
                  </a:lnTo>
                  <a:lnTo>
                    <a:pt x="4080" y="2628"/>
                  </a:lnTo>
                  <a:lnTo>
                    <a:pt x="4068" y="2616"/>
                  </a:lnTo>
                  <a:lnTo>
                    <a:pt x="4074" y="2598"/>
                  </a:lnTo>
                  <a:lnTo>
                    <a:pt x="4038" y="2604"/>
                  </a:lnTo>
                  <a:lnTo>
                    <a:pt x="4038" y="2580"/>
                  </a:lnTo>
                  <a:lnTo>
                    <a:pt x="4026" y="2586"/>
                  </a:lnTo>
                  <a:lnTo>
                    <a:pt x="4020" y="2586"/>
                  </a:lnTo>
                  <a:lnTo>
                    <a:pt x="4008" y="2592"/>
                  </a:lnTo>
                  <a:lnTo>
                    <a:pt x="4002" y="2598"/>
                  </a:lnTo>
                  <a:lnTo>
                    <a:pt x="3990" y="2598"/>
                  </a:lnTo>
                  <a:lnTo>
                    <a:pt x="3990" y="2580"/>
                  </a:lnTo>
                  <a:lnTo>
                    <a:pt x="3930" y="2580"/>
                  </a:lnTo>
                  <a:lnTo>
                    <a:pt x="3924" y="2574"/>
                  </a:lnTo>
                  <a:lnTo>
                    <a:pt x="3924" y="2568"/>
                  </a:lnTo>
                  <a:lnTo>
                    <a:pt x="3918" y="2562"/>
                  </a:lnTo>
                  <a:lnTo>
                    <a:pt x="3918" y="2556"/>
                  </a:lnTo>
                  <a:lnTo>
                    <a:pt x="3930" y="2556"/>
                  </a:lnTo>
                  <a:lnTo>
                    <a:pt x="3918" y="2544"/>
                  </a:lnTo>
                  <a:lnTo>
                    <a:pt x="3888" y="2544"/>
                  </a:lnTo>
                  <a:lnTo>
                    <a:pt x="3882" y="2532"/>
                  </a:lnTo>
                  <a:lnTo>
                    <a:pt x="3882" y="2526"/>
                  </a:lnTo>
                  <a:lnTo>
                    <a:pt x="3876" y="2514"/>
                  </a:lnTo>
                  <a:lnTo>
                    <a:pt x="3876" y="2502"/>
                  </a:lnTo>
                  <a:lnTo>
                    <a:pt x="3894" y="2484"/>
                  </a:lnTo>
                  <a:lnTo>
                    <a:pt x="3870" y="2484"/>
                  </a:lnTo>
                  <a:lnTo>
                    <a:pt x="3876" y="2478"/>
                  </a:lnTo>
                  <a:lnTo>
                    <a:pt x="3888" y="2472"/>
                  </a:lnTo>
                  <a:lnTo>
                    <a:pt x="3894" y="2460"/>
                  </a:lnTo>
                  <a:lnTo>
                    <a:pt x="3906" y="2454"/>
                  </a:lnTo>
                  <a:lnTo>
                    <a:pt x="3918" y="2442"/>
                  </a:lnTo>
                  <a:lnTo>
                    <a:pt x="3924" y="2430"/>
                  </a:lnTo>
                  <a:lnTo>
                    <a:pt x="3936" y="2424"/>
                  </a:lnTo>
                  <a:lnTo>
                    <a:pt x="3942" y="2412"/>
                  </a:lnTo>
                  <a:lnTo>
                    <a:pt x="3948" y="2406"/>
                  </a:lnTo>
                  <a:lnTo>
                    <a:pt x="3936" y="2400"/>
                  </a:lnTo>
                  <a:lnTo>
                    <a:pt x="3912" y="2430"/>
                  </a:lnTo>
                  <a:lnTo>
                    <a:pt x="3894" y="2418"/>
                  </a:lnTo>
                  <a:lnTo>
                    <a:pt x="3864" y="2436"/>
                  </a:lnTo>
                  <a:lnTo>
                    <a:pt x="3858" y="2418"/>
                  </a:lnTo>
                  <a:lnTo>
                    <a:pt x="3828" y="2406"/>
                  </a:lnTo>
                  <a:lnTo>
                    <a:pt x="3810" y="2412"/>
                  </a:lnTo>
                  <a:lnTo>
                    <a:pt x="3864" y="2394"/>
                  </a:lnTo>
                  <a:lnTo>
                    <a:pt x="3870" y="2400"/>
                  </a:lnTo>
                  <a:lnTo>
                    <a:pt x="3882" y="2406"/>
                  </a:lnTo>
                  <a:lnTo>
                    <a:pt x="3900" y="2406"/>
                  </a:lnTo>
                  <a:lnTo>
                    <a:pt x="3918" y="2388"/>
                  </a:lnTo>
                  <a:lnTo>
                    <a:pt x="3930" y="2382"/>
                  </a:lnTo>
                  <a:lnTo>
                    <a:pt x="3936" y="2376"/>
                  </a:lnTo>
                  <a:lnTo>
                    <a:pt x="3978" y="2376"/>
                  </a:lnTo>
                  <a:lnTo>
                    <a:pt x="3978" y="2364"/>
                  </a:lnTo>
                  <a:lnTo>
                    <a:pt x="3972" y="2358"/>
                  </a:lnTo>
                  <a:lnTo>
                    <a:pt x="3966" y="2346"/>
                  </a:lnTo>
                  <a:lnTo>
                    <a:pt x="3990" y="2346"/>
                  </a:lnTo>
                  <a:lnTo>
                    <a:pt x="3978" y="2334"/>
                  </a:lnTo>
                  <a:lnTo>
                    <a:pt x="3972" y="2322"/>
                  </a:lnTo>
                  <a:lnTo>
                    <a:pt x="3960" y="2316"/>
                  </a:lnTo>
                  <a:lnTo>
                    <a:pt x="3942" y="2310"/>
                  </a:lnTo>
                  <a:lnTo>
                    <a:pt x="3918" y="2310"/>
                  </a:lnTo>
                  <a:lnTo>
                    <a:pt x="3852" y="2316"/>
                  </a:lnTo>
                  <a:lnTo>
                    <a:pt x="3792" y="2334"/>
                  </a:lnTo>
                  <a:lnTo>
                    <a:pt x="3744" y="2352"/>
                  </a:lnTo>
                  <a:lnTo>
                    <a:pt x="3684" y="2376"/>
                  </a:lnTo>
                  <a:lnTo>
                    <a:pt x="3660" y="2388"/>
                  </a:lnTo>
                  <a:lnTo>
                    <a:pt x="3642" y="2400"/>
                  </a:lnTo>
                  <a:lnTo>
                    <a:pt x="3624" y="2418"/>
                  </a:lnTo>
                  <a:lnTo>
                    <a:pt x="3606" y="2430"/>
                  </a:lnTo>
                  <a:lnTo>
                    <a:pt x="3594" y="2442"/>
                  </a:lnTo>
                  <a:lnTo>
                    <a:pt x="3576" y="2454"/>
                  </a:lnTo>
                  <a:lnTo>
                    <a:pt x="3564" y="2466"/>
                  </a:lnTo>
                  <a:lnTo>
                    <a:pt x="3528" y="2484"/>
                  </a:lnTo>
                  <a:lnTo>
                    <a:pt x="3516" y="2484"/>
                  </a:lnTo>
                  <a:lnTo>
                    <a:pt x="3498" y="2490"/>
                  </a:lnTo>
                  <a:lnTo>
                    <a:pt x="3486" y="2490"/>
                  </a:lnTo>
                  <a:lnTo>
                    <a:pt x="3492" y="2490"/>
                  </a:lnTo>
                  <a:lnTo>
                    <a:pt x="3498" y="2484"/>
                  </a:lnTo>
                  <a:lnTo>
                    <a:pt x="3510" y="2478"/>
                  </a:lnTo>
                  <a:lnTo>
                    <a:pt x="3522" y="2466"/>
                  </a:lnTo>
                  <a:lnTo>
                    <a:pt x="3540" y="2460"/>
                  </a:lnTo>
                  <a:lnTo>
                    <a:pt x="3552" y="2448"/>
                  </a:lnTo>
                  <a:lnTo>
                    <a:pt x="3576" y="2436"/>
                  </a:lnTo>
                  <a:lnTo>
                    <a:pt x="3600" y="2412"/>
                  </a:lnTo>
                  <a:lnTo>
                    <a:pt x="3606" y="2400"/>
                  </a:lnTo>
                  <a:lnTo>
                    <a:pt x="3582" y="2388"/>
                  </a:lnTo>
                  <a:lnTo>
                    <a:pt x="3588" y="2388"/>
                  </a:lnTo>
                  <a:lnTo>
                    <a:pt x="3594" y="2394"/>
                  </a:lnTo>
                  <a:lnTo>
                    <a:pt x="3624" y="2394"/>
                  </a:lnTo>
                  <a:lnTo>
                    <a:pt x="3642" y="2382"/>
                  </a:lnTo>
                  <a:lnTo>
                    <a:pt x="3702" y="2334"/>
                  </a:lnTo>
                  <a:lnTo>
                    <a:pt x="3750" y="2310"/>
                  </a:lnTo>
                  <a:lnTo>
                    <a:pt x="3768" y="2304"/>
                  </a:lnTo>
                  <a:lnTo>
                    <a:pt x="3804" y="2304"/>
                  </a:lnTo>
                  <a:lnTo>
                    <a:pt x="3852" y="2256"/>
                  </a:lnTo>
                  <a:lnTo>
                    <a:pt x="3870" y="2244"/>
                  </a:lnTo>
                  <a:lnTo>
                    <a:pt x="3888" y="2238"/>
                  </a:lnTo>
                  <a:lnTo>
                    <a:pt x="3936" y="2232"/>
                  </a:lnTo>
                  <a:lnTo>
                    <a:pt x="3990" y="2232"/>
                  </a:lnTo>
                  <a:lnTo>
                    <a:pt x="4044" y="2226"/>
                  </a:lnTo>
                  <a:lnTo>
                    <a:pt x="4074" y="2226"/>
                  </a:lnTo>
                  <a:lnTo>
                    <a:pt x="4104" y="2232"/>
                  </a:lnTo>
                  <a:lnTo>
                    <a:pt x="4176" y="2244"/>
                  </a:lnTo>
                  <a:lnTo>
                    <a:pt x="4200" y="2250"/>
                  </a:lnTo>
                  <a:lnTo>
                    <a:pt x="4212" y="2244"/>
                  </a:lnTo>
                  <a:lnTo>
                    <a:pt x="4248" y="2232"/>
                  </a:lnTo>
                  <a:lnTo>
                    <a:pt x="4260" y="2226"/>
                  </a:lnTo>
                  <a:lnTo>
                    <a:pt x="4278" y="2226"/>
                  </a:lnTo>
                  <a:lnTo>
                    <a:pt x="4296" y="2220"/>
                  </a:lnTo>
                  <a:lnTo>
                    <a:pt x="4320" y="2214"/>
                  </a:lnTo>
                  <a:lnTo>
                    <a:pt x="4338" y="2208"/>
                  </a:lnTo>
                  <a:lnTo>
                    <a:pt x="4374" y="2172"/>
                  </a:lnTo>
                  <a:lnTo>
                    <a:pt x="4392" y="2166"/>
                  </a:lnTo>
                  <a:lnTo>
                    <a:pt x="4404" y="2154"/>
                  </a:lnTo>
                  <a:lnTo>
                    <a:pt x="4410" y="2154"/>
                  </a:lnTo>
                  <a:lnTo>
                    <a:pt x="4422" y="2148"/>
                  </a:lnTo>
                  <a:lnTo>
                    <a:pt x="4452" y="2148"/>
                  </a:lnTo>
                  <a:lnTo>
                    <a:pt x="4458" y="2142"/>
                  </a:lnTo>
                  <a:lnTo>
                    <a:pt x="4470" y="2136"/>
                  </a:lnTo>
                  <a:lnTo>
                    <a:pt x="4476" y="2130"/>
                  </a:lnTo>
                  <a:lnTo>
                    <a:pt x="4494" y="2130"/>
                  </a:lnTo>
                  <a:lnTo>
                    <a:pt x="4500" y="2136"/>
                  </a:lnTo>
                  <a:lnTo>
                    <a:pt x="4518" y="2136"/>
                  </a:lnTo>
                  <a:lnTo>
                    <a:pt x="4530" y="2130"/>
                  </a:lnTo>
                  <a:lnTo>
                    <a:pt x="4536" y="2130"/>
                  </a:lnTo>
                  <a:lnTo>
                    <a:pt x="4542" y="2124"/>
                  </a:lnTo>
                  <a:lnTo>
                    <a:pt x="4596" y="2106"/>
                  </a:lnTo>
                  <a:lnTo>
                    <a:pt x="4620" y="2094"/>
                  </a:lnTo>
                  <a:lnTo>
                    <a:pt x="4620" y="2088"/>
                  </a:lnTo>
                  <a:lnTo>
                    <a:pt x="4614" y="2076"/>
                  </a:lnTo>
                  <a:lnTo>
                    <a:pt x="4602" y="2070"/>
                  </a:lnTo>
                  <a:lnTo>
                    <a:pt x="4584" y="2052"/>
                  </a:lnTo>
                  <a:lnTo>
                    <a:pt x="4578" y="2052"/>
                  </a:lnTo>
                  <a:lnTo>
                    <a:pt x="4602" y="2052"/>
                  </a:lnTo>
                  <a:lnTo>
                    <a:pt x="4614" y="2046"/>
                  </a:lnTo>
                  <a:lnTo>
                    <a:pt x="4614" y="2028"/>
                  </a:lnTo>
                  <a:lnTo>
                    <a:pt x="4608" y="2022"/>
                  </a:lnTo>
                  <a:lnTo>
                    <a:pt x="4608" y="2010"/>
                  </a:lnTo>
                  <a:lnTo>
                    <a:pt x="4632" y="2010"/>
                  </a:lnTo>
                  <a:lnTo>
                    <a:pt x="4644" y="1998"/>
                  </a:lnTo>
                  <a:lnTo>
                    <a:pt x="4644" y="1992"/>
                  </a:lnTo>
                  <a:lnTo>
                    <a:pt x="4632" y="1980"/>
                  </a:lnTo>
                  <a:lnTo>
                    <a:pt x="4626" y="1968"/>
                  </a:lnTo>
                  <a:lnTo>
                    <a:pt x="4608" y="1962"/>
                  </a:lnTo>
                  <a:lnTo>
                    <a:pt x="4602" y="1956"/>
                  </a:lnTo>
                  <a:lnTo>
                    <a:pt x="4590" y="1962"/>
                  </a:lnTo>
                  <a:close/>
                </a:path>
              </a:pathLst>
            </a:custGeom>
            <a:solidFill>
              <a:srgbClr val="0062AE"/>
            </a:solidFill>
            <a:ln w="3175" algn="ctr">
              <a:solidFill>
                <a:srgbClr val="A1ADB8"/>
              </a:solidFill>
              <a:round/>
              <a:headEnd/>
              <a:tailEnd/>
            </a:ln>
            <a:effec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dirty="0">
                <a:solidFill>
                  <a:srgbClr val="EFEFEF"/>
                </a:solidFill>
                <a:cs typeface="Calibri" pitchFamily="34" charset="0"/>
              </a:endParaRPr>
            </a:p>
          </p:txBody>
        </p:sp>
        <p:sp>
          <p:nvSpPr>
            <p:cNvPr id="60" name="Brazil" descr="© INSCALE GmbH, 05.05.2010&#10;http://www.presentationload.com/">
              <a:extLst>
                <a:ext uri="{FF2B5EF4-FFF2-40B4-BE49-F238E27FC236}">
                  <a16:creationId xmlns:a16="http://schemas.microsoft.com/office/drawing/2014/main" id="{0FF17948-4F5F-B863-B3C8-023AB96AAFA3}"/>
                </a:ext>
              </a:extLst>
            </p:cNvPr>
            <p:cNvSpPr>
              <a:spLocks noEditPoints="1"/>
            </p:cNvSpPr>
            <p:nvPr/>
          </p:nvSpPr>
          <p:spPr bwMode="gray">
            <a:xfrm>
              <a:off x="2137218" y="4237570"/>
              <a:ext cx="1120775" cy="1268413"/>
            </a:xfrm>
            <a:custGeom>
              <a:avLst/>
              <a:gdLst>
                <a:gd name="T0" fmla="*/ 2147483647 w 2784"/>
                <a:gd name="T1" fmla="*/ 2147483647 h 3150"/>
                <a:gd name="T2" fmla="*/ 2147483647 w 2784"/>
                <a:gd name="T3" fmla="*/ 2147483647 h 3150"/>
                <a:gd name="T4" fmla="*/ 2147483647 w 2784"/>
                <a:gd name="T5" fmla="*/ 2147483647 h 3150"/>
                <a:gd name="T6" fmla="*/ 2147483647 w 2784"/>
                <a:gd name="T7" fmla="*/ 2147483647 h 3150"/>
                <a:gd name="T8" fmla="*/ 2147483647 w 2784"/>
                <a:gd name="T9" fmla="*/ 2147483647 h 3150"/>
                <a:gd name="T10" fmla="*/ 2147483647 w 2784"/>
                <a:gd name="T11" fmla="*/ 2147483647 h 3150"/>
                <a:gd name="T12" fmla="*/ 2147483647 w 2784"/>
                <a:gd name="T13" fmla="*/ 2147483647 h 3150"/>
                <a:gd name="T14" fmla="*/ 2147483647 w 2784"/>
                <a:gd name="T15" fmla="*/ 2147483647 h 3150"/>
                <a:gd name="T16" fmla="*/ 2147483647 w 2784"/>
                <a:gd name="T17" fmla="*/ 2147483647 h 3150"/>
                <a:gd name="T18" fmla="*/ 2147483647 w 2784"/>
                <a:gd name="T19" fmla="*/ 2147483647 h 3150"/>
                <a:gd name="T20" fmla="*/ 2147483647 w 2784"/>
                <a:gd name="T21" fmla="*/ 2147483647 h 3150"/>
                <a:gd name="T22" fmla="*/ 2147483647 w 2784"/>
                <a:gd name="T23" fmla="*/ 2147483647 h 3150"/>
                <a:gd name="T24" fmla="*/ 2147483647 w 2784"/>
                <a:gd name="T25" fmla="*/ 2147483647 h 3150"/>
                <a:gd name="T26" fmla="*/ 2147483647 w 2784"/>
                <a:gd name="T27" fmla="*/ 2147483647 h 3150"/>
                <a:gd name="T28" fmla="*/ 2147483647 w 2784"/>
                <a:gd name="T29" fmla="*/ 2147483647 h 3150"/>
                <a:gd name="T30" fmla="*/ 2147483647 w 2784"/>
                <a:gd name="T31" fmla="*/ 2147483647 h 3150"/>
                <a:gd name="T32" fmla="*/ 2147483647 w 2784"/>
                <a:gd name="T33" fmla="*/ 2147483647 h 3150"/>
                <a:gd name="T34" fmla="*/ 2147483647 w 2784"/>
                <a:gd name="T35" fmla="*/ 2147483647 h 3150"/>
                <a:gd name="T36" fmla="*/ 2147483647 w 2784"/>
                <a:gd name="T37" fmla="*/ 2147483647 h 3150"/>
                <a:gd name="T38" fmla="*/ 2147483647 w 2784"/>
                <a:gd name="T39" fmla="*/ 2147483647 h 3150"/>
                <a:gd name="T40" fmla="*/ 2147483647 w 2784"/>
                <a:gd name="T41" fmla="*/ 2147483647 h 3150"/>
                <a:gd name="T42" fmla="*/ 2147483647 w 2784"/>
                <a:gd name="T43" fmla="*/ 2147483647 h 3150"/>
                <a:gd name="T44" fmla="*/ 2147483647 w 2784"/>
                <a:gd name="T45" fmla="*/ 2147483647 h 3150"/>
                <a:gd name="T46" fmla="*/ 2147483647 w 2784"/>
                <a:gd name="T47" fmla="*/ 2147483647 h 3150"/>
                <a:gd name="T48" fmla="*/ 2147483647 w 2784"/>
                <a:gd name="T49" fmla="*/ 2147483647 h 3150"/>
                <a:gd name="T50" fmla="*/ 2147483647 w 2784"/>
                <a:gd name="T51" fmla="*/ 2147483647 h 3150"/>
                <a:gd name="T52" fmla="*/ 2147483647 w 2784"/>
                <a:gd name="T53" fmla="*/ 2147483647 h 3150"/>
                <a:gd name="T54" fmla="*/ 2147483647 w 2784"/>
                <a:gd name="T55" fmla="*/ 2147483647 h 3150"/>
                <a:gd name="T56" fmla="*/ 2147483647 w 2784"/>
                <a:gd name="T57" fmla="*/ 2147483647 h 3150"/>
                <a:gd name="T58" fmla="*/ 2147483647 w 2784"/>
                <a:gd name="T59" fmla="*/ 2147483647 h 3150"/>
                <a:gd name="T60" fmla="*/ 2147483647 w 2784"/>
                <a:gd name="T61" fmla="*/ 2147483647 h 3150"/>
                <a:gd name="T62" fmla="*/ 2147483647 w 2784"/>
                <a:gd name="T63" fmla="*/ 2147483647 h 3150"/>
                <a:gd name="T64" fmla="*/ 2147483647 w 2784"/>
                <a:gd name="T65" fmla="*/ 2147483647 h 3150"/>
                <a:gd name="T66" fmla="*/ 2147483647 w 2784"/>
                <a:gd name="T67" fmla="*/ 2147483647 h 3150"/>
                <a:gd name="T68" fmla="*/ 2147483647 w 2784"/>
                <a:gd name="T69" fmla="*/ 2147483647 h 3150"/>
                <a:gd name="T70" fmla="*/ 2147483647 w 2784"/>
                <a:gd name="T71" fmla="*/ 2147483647 h 3150"/>
                <a:gd name="T72" fmla="*/ 2147483647 w 2784"/>
                <a:gd name="T73" fmla="*/ 2147483647 h 3150"/>
                <a:gd name="T74" fmla="*/ 2147483647 w 2784"/>
                <a:gd name="T75" fmla="*/ 2147483647 h 3150"/>
                <a:gd name="T76" fmla="*/ 2147483647 w 2784"/>
                <a:gd name="T77" fmla="*/ 2147483647 h 3150"/>
                <a:gd name="T78" fmla="*/ 2147483647 w 2784"/>
                <a:gd name="T79" fmla="*/ 2147483647 h 3150"/>
                <a:gd name="T80" fmla="*/ 2147483647 w 2784"/>
                <a:gd name="T81" fmla="*/ 2147483647 h 3150"/>
                <a:gd name="T82" fmla="*/ 2147483647 w 2784"/>
                <a:gd name="T83" fmla="*/ 2147483647 h 3150"/>
                <a:gd name="T84" fmla="*/ 2147483647 w 2784"/>
                <a:gd name="T85" fmla="*/ 2147483647 h 3150"/>
                <a:gd name="T86" fmla="*/ 2147483647 w 2784"/>
                <a:gd name="T87" fmla="*/ 2147483647 h 3150"/>
                <a:gd name="T88" fmla="*/ 2147483647 w 2784"/>
                <a:gd name="T89" fmla="*/ 2147483647 h 3150"/>
                <a:gd name="T90" fmla="*/ 2147483647 w 2784"/>
                <a:gd name="T91" fmla="*/ 2147483647 h 3150"/>
                <a:gd name="T92" fmla="*/ 2147483647 w 2784"/>
                <a:gd name="T93" fmla="*/ 2147483647 h 3150"/>
                <a:gd name="T94" fmla="*/ 2147483647 w 2784"/>
                <a:gd name="T95" fmla="*/ 2147483647 h 3150"/>
                <a:gd name="T96" fmla="*/ 2147483647 w 2784"/>
                <a:gd name="T97" fmla="*/ 2147483647 h 3150"/>
                <a:gd name="T98" fmla="*/ 2147483647 w 2784"/>
                <a:gd name="T99" fmla="*/ 2147483647 h 3150"/>
                <a:gd name="T100" fmla="*/ 2147483647 w 2784"/>
                <a:gd name="T101" fmla="*/ 2147483647 h 3150"/>
                <a:gd name="T102" fmla="*/ 2147483647 w 2784"/>
                <a:gd name="T103" fmla="*/ 2147483647 h 3150"/>
                <a:gd name="T104" fmla="*/ 2147483647 w 2784"/>
                <a:gd name="T105" fmla="*/ 2147483647 h 3150"/>
                <a:gd name="T106" fmla="*/ 2147483647 w 2784"/>
                <a:gd name="T107" fmla="*/ 2147483647 h 3150"/>
                <a:gd name="T108" fmla="*/ 2147483647 w 2784"/>
                <a:gd name="T109" fmla="*/ 2147483647 h 3150"/>
                <a:gd name="T110" fmla="*/ 2147483647 w 2784"/>
                <a:gd name="T111" fmla="*/ 2147483647 h 3150"/>
                <a:gd name="T112" fmla="*/ 2147483647 w 2784"/>
                <a:gd name="T113" fmla="*/ 2147483647 h 3150"/>
                <a:gd name="T114" fmla="*/ 2147483647 w 2784"/>
                <a:gd name="T115" fmla="*/ 2147483647 h 3150"/>
                <a:gd name="T116" fmla="*/ 2147483647 w 2784"/>
                <a:gd name="T117" fmla="*/ 2147483647 h 3150"/>
                <a:gd name="T118" fmla="*/ 2147483647 w 2784"/>
                <a:gd name="T119" fmla="*/ 2147483647 h 3150"/>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2784"/>
                <a:gd name="T181" fmla="*/ 0 h 3150"/>
                <a:gd name="T182" fmla="*/ 2784 w 2784"/>
                <a:gd name="T183" fmla="*/ 3150 h 3150"/>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2784" h="3150">
                  <a:moveTo>
                    <a:pt x="1716" y="450"/>
                  </a:moveTo>
                  <a:lnTo>
                    <a:pt x="1710" y="450"/>
                  </a:lnTo>
                  <a:lnTo>
                    <a:pt x="1698" y="444"/>
                  </a:lnTo>
                  <a:lnTo>
                    <a:pt x="1680" y="444"/>
                  </a:lnTo>
                  <a:lnTo>
                    <a:pt x="1662" y="438"/>
                  </a:lnTo>
                  <a:lnTo>
                    <a:pt x="1650" y="438"/>
                  </a:lnTo>
                  <a:lnTo>
                    <a:pt x="1644" y="444"/>
                  </a:lnTo>
                  <a:lnTo>
                    <a:pt x="1644" y="450"/>
                  </a:lnTo>
                  <a:lnTo>
                    <a:pt x="1650" y="462"/>
                  </a:lnTo>
                  <a:lnTo>
                    <a:pt x="1650" y="468"/>
                  </a:lnTo>
                  <a:lnTo>
                    <a:pt x="1656" y="480"/>
                  </a:lnTo>
                  <a:lnTo>
                    <a:pt x="1638" y="480"/>
                  </a:lnTo>
                  <a:lnTo>
                    <a:pt x="1638" y="504"/>
                  </a:lnTo>
                  <a:lnTo>
                    <a:pt x="1656" y="516"/>
                  </a:lnTo>
                  <a:lnTo>
                    <a:pt x="1644" y="528"/>
                  </a:lnTo>
                  <a:lnTo>
                    <a:pt x="1644" y="540"/>
                  </a:lnTo>
                  <a:lnTo>
                    <a:pt x="1656" y="564"/>
                  </a:lnTo>
                  <a:lnTo>
                    <a:pt x="1668" y="570"/>
                  </a:lnTo>
                  <a:lnTo>
                    <a:pt x="1674" y="576"/>
                  </a:lnTo>
                  <a:lnTo>
                    <a:pt x="1686" y="576"/>
                  </a:lnTo>
                  <a:lnTo>
                    <a:pt x="1698" y="570"/>
                  </a:lnTo>
                  <a:lnTo>
                    <a:pt x="1710" y="570"/>
                  </a:lnTo>
                  <a:lnTo>
                    <a:pt x="1716" y="564"/>
                  </a:lnTo>
                  <a:lnTo>
                    <a:pt x="1716" y="558"/>
                  </a:lnTo>
                  <a:lnTo>
                    <a:pt x="1728" y="558"/>
                  </a:lnTo>
                  <a:lnTo>
                    <a:pt x="1740" y="552"/>
                  </a:lnTo>
                  <a:lnTo>
                    <a:pt x="1758" y="552"/>
                  </a:lnTo>
                  <a:lnTo>
                    <a:pt x="1770" y="546"/>
                  </a:lnTo>
                  <a:lnTo>
                    <a:pt x="1776" y="534"/>
                  </a:lnTo>
                  <a:lnTo>
                    <a:pt x="1788" y="492"/>
                  </a:lnTo>
                  <a:lnTo>
                    <a:pt x="1794" y="480"/>
                  </a:lnTo>
                  <a:lnTo>
                    <a:pt x="1794" y="474"/>
                  </a:lnTo>
                  <a:lnTo>
                    <a:pt x="1800" y="462"/>
                  </a:lnTo>
                  <a:lnTo>
                    <a:pt x="1800" y="444"/>
                  </a:lnTo>
                  <a:lnTo>
                    <a:pt x="1794" y="438"/>
                  </a:lnTo>
                  <a:lnTo>
                    <a:pt x="1752" y="438"/>
                  </a:lnTo>
                  <a:lnTo>
                    <a:pt x="1740" y="444"/>
                  </a:lnTo>
                  <a:lnTo>
                    <a:pt x="1734" y="444"/>
                  </a:lnTo>
                  <a:lnTo>
                    <a:pt x="1722" y="450"/>
                  </a:lnTo>
                  <a:lnTo>
                    <a:pt x="1716" y="450"/>
                  </a:lnTo>
                  <a:close/>
                  <a:moveTo>
                    <a:pt x="1716" y="438"/>
                  </a:moveTo>
                  <a:lnTo>
                    <a:pt x="1740" y="432"/>
                  </a:lnTo>
                  <a:lnTo>
                    <a:pt x="1722" y="414"/>
                  </a:lnTo>
                  <a:lnTo>
                    <a:pt x="1698" y="438"/>
                  </a:lnTo>
                  <a:lnTo>
                    <a:pt x="1716" y="438"/>
                  </a:lnTo>
                  <a:close/>
                  <a:moveTo>
                    <a:pt x="1686" y="408"/>
                  </a:moveTo>
                  <a:lnTo>
                    <a:pt x="1662" y="408"/>
                  </a:lnTo>
                  <a:lnTo>
                    <a:pt x="1662" y="426"/>
                  </a:lnTo>
                  <a:lnTo>
                    <a:pt x="1698" y="426"/>
                  </a:lnTo>
                  <a:lnTo>
                    <a:pt x="1716" y="402"/>
                  </a:lnTo>
                  <a:lnTo>
                    <a:pt x="1698" y="384"/>
                  </a:lnTo>
                  <a:lnTo>
                    <a:pt x="1686" y="408"/>
                  </a:lnTo>
                  <a:close/>
                  <a:moveTo>
                    <a:pt x="1572" y="492"/>
                  </a:moveTo>
                  <a:lnTo>
                    <a:pt x="1572" y="510"/>
                  </a:lnTo>
                  <a:lnTo>
                    <a:pt x="1554" y="546"/>
                  </a:lnTo>
                  <a:lnTo>
                    <a:pt x="1584" y="528"/>
                  </a:lnTo>
                  <a:lnTo>
                    <a:pt x="1590" y="516"/>
                  </a:lnTo>
                  <a:lnTo>
                    <a:pt x="1596" y="510"/>
                  </a:lnTo>
                  <a:lnTo>
                    <a:pt x="1608" y="486"/>
                  </a:lnTo>
                  <a:lnTo>
                    <a:pt x="1608" y="480"/>
                  </a:lnTo>
                  <a:lnTo>
                    <a:pt x="1602" y="474"/>
                  </a:lnTo>
                  <a:lnTo>
                    <a:pt x="1596" y="474"/>
                  </a:lnTo>
                  <a:lnTo>
                    <a:pt x="1584" y="480"/>
                  </a:lnTo>
                  <a:lnTo>
                    <a:pt x="1572" y="492"/>
                  </a:lnTo>
                  <a:close/>
                  <a:moveTo>
                    <a:pt x="1632" y="426"/>
                  </a:moveTo>
                  <a:lnTo>
                    <a:pt x="1608" y="450"/>
                  </a:lnTo>
                  <a:lnTo>
                    <a:pt x="1626" y="456"/>
                  </a:lnTo>
                  <a:lnTo>
                    <a:pt x="1644" y="432"/>
                  </a:lnTo>
                  <a:lnTo>
                    <a:pt x="1632" y="426"/>
                  </a:lnTo>
                  <a:close/>
                  <a:moveTo>
                    <a:pt x="2778" y="1002"/>
                  </a:moveTo>
                  <a:lnTo>
                    <a:pt x="2778" y="984"/>
                  </a:lnTo>
                  <a:lnTo>
                    <a:pt x="2772" y="972"/>
                  </a:lnTo>
                  <a:lnTo>
                    <a:pt x="2760" y="954"/>
                  </a:lnTo>
                  <a:lnTo>
                    <a:pt x="2754" y="936"/>
                  </a:lnTo>
                  <a:lnTo>
                    <a:pt x="2754" y="870"/>
                  </a:lnTo>
                  <a:lnTo>
                    <a:pt x="2724" y="840"/>
                  </a:lnTo>
                  <a:lnTo>
                    <a:pt x="2694" y="834"/>
                  </a:lnTo>
                  <a:lnTo>
                    <a:pt x="2646" y="840"/>
                  </a:lnTo>
                  <a:lnTo>
                    <a:pt x="2628" y="822"/>
                  </a:lnTo>
                  <a:lnTo>
                    <a:pt x="2610" y="822"/>
                  </a:lnTo>
                  <a:lnTo>
                    <a:pt x="2592" y="798"/>
                  </a:lnTo>
                  <a:lnTo>
                    <a:pt x="2568" y="798"/>
                  </a:lnTo>
                  <a:lnTo>
                    <a:pt x="2538" y="768"/>
                  </a:lnTo>
                  <a:lnTo>
                    <a:pt x="2526" y="750"/>
                  </a:lnTo>
                  <a:lnTo>
                    <a:pt x="2490" y="714"/>
                  </a:lnTo>
                  <a:lnTo>
                    <a:pt x="2418" y="666"/>
                  </a:lnTo>
                  <a:lnTo>
                    <a:pt x="2394" y="660"/>
                  </a:lnTo>
                  <a:lnTo>
                    <a:pt x="2316" y="660"/>
                  </a:lnTo>
                  <a:lnTo>
                    <a:pt x="2316" y="672"/>
                  </a:lnTo>
                  <a:lnTo>
                    <a:pt x="2310" y="672"/>
                  </a:lnTo>
                  <a:lnTo>
                    <a:pt x="2298" y="660"/>
                  </a:lnTo>
                  <a:lnTo>
                    <a:pt x="2286" y="654"/>
                  </a:lnTo>
                  <a:lnTo>
                    <a:pt x="2274" y="654"/>
                  </a:lnTo>
                  <a:lnTo>
                    <a:pt x="2262" y="648"/>
                  </a:lnTo>
                  <a:lnTo>
                    <a:pt x="2232" y="648"/>
                  </a:lnTo>
                  <a:lnTo>
                    <a:pt x="2226" y="642"/>
                  </a:lnTo>
                  <a:lnTo>
                    <a:pt x="2214" y="636"/>
                  </a:lnTo>
                  <a:lnTo>
                    <a:pt x="2196" y="630"/>
                  </a:lnTo>
                  <a:lnTo>
                    <a:pt x="2184" y="624"/>
                  </a:lnTo>
                  <a:lnTo>
                    <a:pt x="2166" y="618"/>
                  </a:lnTo>
                  <a:lnTo>
                    <a:pt x="2154" y="618"/>
                  </a:lnTo>
                  <a:lnTo>
                    <a:pt x="2142" y="624"/>
                  </a:lnTo>
                  <a:lnTo>
                    <a:pt x="2112" y="654"/>
                  </a:lnTo>
                  <a:lnTo>
                    <a:pt x="2106" y="666"/>
                  </a:lnTo>
                  <a:lnTo>
                    <a:pt x="2088" y="642"/>
                  </a:lnTo>
                  <a:lnTo>
                    <a:pt x="2088" y="678"/>
                  </a:lnTo>
                  <a:lnTo>
                    <a:pt x="2058" y="702"/>
                  </a:lnTo>
                  <a:lnTo>
                    <a:pt x="2076" y="636"/>
                  </a:lnTo>
                  <a:lnTo>
                    <a:pt x="2082" y="636"/>
                  </a:lnTo>
                  <a:lnTo>
                    <a:pt x="2094" y="624"/>
                  </a:lnTo>
                  <a:lnTo>
                    <a:pt x="2094" y="606"/>
                  </a:lnTo>
                  <a:lnTo>
                    <a:pt x="2088" y="600"/>
                  </a:lnTo>
                  <a:lnTo>
                    <a:pt x="2082" y="600"/>
                  </a:lnTo>
                  <a:lnTo>
                    <a:pt x="2064" y="618"/>
                  </a:lnTo>
                  <a:lnTo>
                    <a:pt x="2076" y="582"/>
                  </a:lnTo>
                  <a:lnTo>
                    <a:pt x="2070" y="582"/>
                  </a:lnTo>
                  <a:lnTo>
                    <a:pt x="2064" y="576"/>
                  </a:lnTo>
                  <a:lnTo>
                    <a:pt x="2064" y="570"/>
                  </a:lnTo>
                  <a:lnTo>
                    <a:pt x="2040" y="546"/>
                  </a:lnTo>
                  <a:lnTo>
                    <a:pt x="2034" y="546"/>
                  </a:lnTo>
                  <a:lnTo>
                    <a:pt x="2022" y="564"/>
                  </a:lnTo>
                  <a:lnTo>
                    <a:pt x="2016" y="552"/>
                  </a:lnTo>
                  <a:lnTo>
                    <a:pt x="2004" y="546"/>
                  </a:lnTo>
                  <a:lnTo>
                    <a:pt x="1998" y="534"/>
                  </a:lnTo>
                  <a:lnTo>
                    <a:pt x="1986" y="528"/>
                  </a:lnTo>
                  <a:lnTo>
                    <a:pt x="1980" y="522"/>
                  </a:lnTo>
                  <a:lnTo>
                    <a:pt x="1968" y="516"/>
                  </a:lnTo>
                  <a:lnTo>
                    <a:pt x="1944" y="516"/>
                  </a:lnTo>
                  <a:lnTo>
                    <a:pt x="1932" y="510"/>
                  </a:lnTo>
                  <a:lnTo>
                    <a:pt x="1926" y="510"/>
                  </a:lnTo>
                  <a:lnTo>
                    <a:pt x="1914" y="498"/>
                  </a:lnTo>
                  <a:lnTo>
                    <a:pt x="1902" y="492"/>
                  </a:lnTo>
                  <a:lnTo>
                    <a:pt x="1896" y="480"/>
                  </a:lnTo>
                  <a:lnTo>
                    <a:pt x="1884" y="474"/>
                  </a:lnTo>
                  <a:lnTo>
                    <a:pt x="1878" y="486"/>
                  </a:lnTo>
                  <a:lnTo>
                    <a:pt x="1824" y="486"/>
                  </a:lnTo>
                  <a:lnTo>
                    <a:pt x="1812" y="498"/>
                  </a:lnTo>
                  <a:lnTo>
                    <a:pt x="1806" y="510"/>
                  </a:lnTo>
                  <a:lnTo>
                    <a:pt x="1806" y="522"/>
                  </a:lnTo>
                  <a:lnTo>
                    <a:pt x="1800" y="528"/>
                  </a:lnTo>
                  <a:lnTo>
                    <a:pt x="1800" y="534"/>
                  </a:lnTo>
                  <a:lnTo>
                    <a:pt x="1812" y="552"/>
                  </a:lnTo>
                  <a:lnTo>
                    <a:pt x="1776" y="552"/>
                  </a:lnTo>
                  <a:lnTo>
                    <a:pt x="1770" y="564"/>
                  </a:lnTo>
                  <a:lnTo>
                    <a:pt x="1758" y="576"/>
                  </a:lnTo>
                  <a:lnTo>
                    <a:pt x="1752" y="588"/>
                  </a:lnTo>
                  <a:lnTo>
                    <a:pt x="1752" y="594"/>
                  </a:lnTo>
                  <a:lnTo>
                    <a:pt x="1746" y="600"/>
                  </a:lnTo>
                  <a:lnTo>
                    <a:pt x="1746" y="612"/>
                  </a:lnTo>
                  <a:lnTo>
                    <a:pt x="1740" y="624"/>
                  </a:lnTo>
                  <a:lnTo>
                    <a:pt x="1728" y="636"/>
                  </a:lnTo>
                  <a:lnTo>
                    <a:pt x="1722" y="636"/>
                  </a:lnTo>
                  <a:lnTo>
                    <a:pt x="1728" y="630"/>
                  </a:lnTo>
                  <a:lnTo>
                    <a:pt x="1728" y="618"/>
                  </a:lnTo>
                  <a:lnTo>
                    <a:pt x="1734" y="606"/>
                  </a:lnTo>
                  <a:lnTo>
                    <a:pt x="1734" y="600"/>
                  </a:lnTo>
                  <a:lnTo>
                    <a:pt x="1740" y="588"/>
                  </a:lnTo>
                  <a:lnTo>
                    <a:pt x="1740" y="582"/>
                  </a:lnTo>
                  <a:lnTo>
                    <a:pt x="1734" y="576"/>
                  </a:lnTo>
                  <a:lnTo>
                    <a:pt x="1728" y="576"/>
                  </a:lnTo>
                  <a:lnTo>
                    <a:pt x="1722" y="582"/>
                  </a:lnTo>
                  <a:lnTo>
                    <a:pt x="1716" y="582"/>
                  </a:lnTo>
                  <a:lnTo>
                    <a:pt x="1704" y="594"/>
                  </a:lnTo>
                  <a:lnTo>
                    <a:pt x="1692" y="588"/>
                  </a:lnTo>
                  <a:lnTo>
                    <a:pt x="1656" y="588"/>
                  </a:lnTo>
                  <a:lnTo>
                    <a:pt x="1644" y="582"/>
                  </a:lnTo>
                  <a:lnTo>
                    <a:pt x="1632" y="570"/>
                  </a:lnTo>
                  <a:lnTo>
                    <a:pt x="1632" y="522"/>
                  </a:lnTo>
                  <a:lnTo>
                    <a:pt x="1626" y="516"/>
                  </a:lnTo>
                  <a:lnTo>
                    <a:pt x="1626" y="504"/>
                  </a:lnTo>
                  <a:lnTo>
                    <a:pt x="1620" y="504"/>
                  </a:lnTo>
                  <a:lnTo>
                    <a:pt x="1614" y="510"/>
                  </a:lnTo>
                  <a:lnTo>
                    <a:pt x="1602" y="516"/>
                  </a:lnTo>
                  <a:lnTo>
                    <a:pt x="1596" y="522"/>
                  </a:lnTo>
                  <a:lnTo>
                    <a:pt x="1590" y="534"/>
                  </a:lnTo>
                  <a:lnTo>
                    <a:pt x="1584" y="540"/>
                  </a:lnTo>
                  <a:lnTo>
                    <a:pt x="1560" y="552"/>
                  </a:lnTo>
                  <a:lnTo>
                    <a:pt x="1554" y="558"/>
                  </a:lnTo>
                  <a:lnTo>
                    <a:pt x="1512" y="558"/>
                  </a:lnTo>
                  <a:lnTo>
                    <a:pt x="1500" y="552"/>
                  </a:lnTo>
                  <a:lnTo>
                    <a:pt x="1542" y="540"/>
                  </a:lnTo>
                  <a:lnTo>
                    <a:pt x="1548" y="528"/>
                  </a:lnTo>
                  <a:lnTo>
                    <a:pt x="1566" y="510"/>
                  </a:lnTo>
                  <a:lnTo>
                    <a:pt x="1566" y="492"/>
                  </a:lnTo>
                  <a:lnTo>
                    <a:pt x="1572" y="486"/>
                  </a:lnTo>
                  <a:lnTo>
                    <a:pt x="1590" y="450"/>
                  </a:lnTo>
                  <a:lnTo>
                    <a:pt x="1626" y="414"/>
                  </a:lnTo>
                  <a:lnTo>
                    <a:pt x="1638" y="408"/>
                  </a:lnTo>
                  <a:lnTo>
                    <a:pt x="1656" y="390"/>
                  </a:lnTo>
                  <a:lnTo>
                    <a:pt x="1656" y="378"/>
                  </a:lnTo>
                  <a:lnTo>
                    <a:pt x="1662" y="366"/>
                  </a:lnTo>
                  <a:lnTo>
                    <a:pt x="1674" y="354"/>
                  </a:lnTo>
                  <a:lnTo>
                    <a:pt x="1686" y="348"/>
                  </a:lnTo>
                  <a:lnTo>
                    <a:pt x="1692" y="342"/>
                  </a:lnTo>
                  <a:lnTo>
                    <a:pt x="1704" y="336"/>
                  </a:lnTo>
                  <a:lnTo>
                    <a:pt x="1680" y="330"/>
                  </a:lnTo>
                  <a:lnTo>
                    <a:pt x="1698" y="312"/>
                  </a:lnTo>
                  <a:lnTo>
                    <a:pt x="1698" y="294"/>
                  </a:lnTo>
                  <a:lnTo>
                    <a:pt x="1692" y="288"/>
                  </a:lnTo>
                  <a:lnTo>
                    <a:pt x="1680" y="282"/>
                  </a:lnTo>
                  <a:lnTo>
                    <a:pt x="1662" y="282"/>
                  </a:lnTo>
                  <a:lnTo>
                    <a:pt x="1650" y="276"/>
                  </a:lnTo>
                  <a:lnTo>
                    <a:pt x="1644" y="270"/>
                  </a:lnTo>
                  <a:lnTo>
                    <a:pt x="1638" y="252"/>
                  </a:lnTo>
                  <a:lnTo>
                    <a:pt x="1632" y="216"/>
                  </a:lnTo>
                  <a:lnTo>
                    <a:pt x="1626" y="168"/>
                  </a:lnTo>
                  <a:lnTo>
                    <a:pt x="1620" y="138"/>
                  </a:lnTo>
                  <a:lnTo>
                    <a:pt x="1614" y="114"/>
                  </a:lnTo>
                  <a:lnTo>
                    <a:pt x="1608" y="96"/>
                  </a:lnTo>
                  <a:lnTo>
                    <a:pt x="1602" y="84"/>
                  </a:lnTo>
                  <a:lnTo>
                    <a:pt x="1590" y="78"/>
                  </a:lnTo>
                  <a:lnTo>
                    <a:pt x="1584" y="78"/>
                  </a:lnTo>
                  <a:lnTo>
                    <a:pt x="1584" y="90"/>
                  </a:lnTo>
                  <a:lnTo>
                    <a:pt x="1590" y="96"/>
                  </a:lnTo>
                  <a:lnTo>
                    <a:pt x="1590" y="108"/>
                  </a:lnTo>
                  <a:lnTo>
                    <a:pt x="1572" y="108"/>
                  </a:lnTo>
                  <a:lnTo>
                    <a:pt x="1572" y="102"/>
                  </a:lnTo>
                  <a:lnTo>
                    <a:pt x="1566" y="108"/>
                  </a:lnTo>
                  <a:lnTo>
                    <a:pt x="1560" y="120"/>
                  </a:lnTo>
                  <a:lnTo>
                    <a:pt x="1560" y="126"/>
                  </a:lnTo>
                  <a:lnTo>
                    <a:pt x="1554" y="132"/>
                  </a:lnTo>
                  <a:lnTo>
                    <a:pt x="1548" y="144"/>
                  </a:lnTo>
                  <a:lnTo>
                    <a:pt x="1536" y="156"/>
                  </a:lnTo>
                  <a:lnTo>
                    <a:pt x="1518" y="192"/>
                  </a:lnTo>
                  <a:lnTo>
                    <a:pt x="1518" y="210"/>
                  </a:lnTo>
                  <a:lnTo>
                    <a:pt x="1494" y="246"/>
                  </a:lnTo>
                  <a:lnTo>
                    <a:pt x="1488" y="246"/>
                  </a:lnTo>
                  <a:lnTo>
                    <a:pt x="1482" y="252"/>
                  </a:lnTo>
                  <a:lnTo>
                    <a:pt x="1464" y="252"/>
                  </a:lnTo>
                  <a:lnTo>
                    <a:pt x="1452" y="240"/>
                  </a:lnTo>
                  <a:lnTo>
                    <a:pt x="1446" y="246"/>
                  </a:lnTo>
                  <a:lnTo>
                    <a:pt x="1434" y="246"/>
                  </a:lnTo>
                  <a:lnTo>
                    <a:pt x="1428" y="240"/>
                  </a:lnTo>
                  <a:lnTo>
                    <a:pt x="1416" y="240"/>
                  </a:lnTo>
                  <a:lnTo>
                    <a:pt x="1410" y="246"/>
                  </a:lnTo>
                  <a:lnTo>
                    <a:pt x="1410" y="252"/>
                  </a:lnTo>
                  <a:lnTo>
                    <a:pt x="1404" y="258"/>
                  </a:lnTo>
                  <a:lnTo>
                    <a:pt x="1380" y="258"/>
                  </a:lnTo>
                  <a:lnTo>
                    <a:pt x="1368" y="246"/>
                  </a:lnTo>
                  <a:lnTo>
                    <a:pt x="1368" y="240"/>
                  </a:lnTo>
                  <a:lnTo>
                    <a:pt x="1350" y="234"/>
                  </a:lnTo>
                  <a:lnTo>
                    <a:pt x="1344" y="228"/>
                  </a:lnTo>
                  <a:lnTo>
                    <a:pt x="1338" y="216"/>
                  </a:lnTo>
                  <a:lnTo>
                    <a:pt x="1332" y="216"/>
                  </a:lnTo>
                  <a:lnTo>
                    <a:pt x="1320" y="222"/>
                  </a:lnTo>
                  <a:lnTo>
                    <a:pt x="1314" y="228"/>
                  </a:lnTo>
                  <a:lnTo>
                    <a:pt x="1302" y="234"/>
                  </a:lnTo>
                  <a:lnTo>
                    <a:pt x="1278" y="234"/>
                  </a:lnTo>
                  <a:lnTo>
                    <a:pt x="1278" y="222"/>
                  </a:lnTo>
                  <a:lnTo>
                    <a:pt x="1272" y="222"/>
                  </a:lnTo>
                  <a:lnTo>
                    <a:pt x="1260" y="228"/>
                  </a:lnTo>
                  <a:lnTo>
                    <a:pt x="1260" y="252"/>
                  </a:lnTo>
                  <a:lnTo>
                    <a:pt x="1272" y="264"/>
                  </a:lnTo>
                  <a:lnTo>
                    <a:pt x="1272" y="270"/>
                  </a:lnTo>
                  <a:lnTo>
                    <a:pt x="1278" y="276"/>
                  </a:lnTo>
                  <a:lnTo>
                    <a:pt x="1272" y="282"/>
                  </a:lnTo>
                  <a:lnTo>
                    <a:pt x="1254" y="282"/>
                  </a:lnTo>
                  <a:lnTo>
                    <a:pt x="1230" y="270"/>
                  </a:lnTo>
                  <a:lnTo>
                    <a:pt x="1224" y="270"/>
                  </a:lnTo>
                  <a:lnTo>
                    <a:pt x="1212" y="264"/>
                  </a:lnTo>
                  <a:lnTo>
                    <a:pt x="1212" y="270"/>
                  </a:lnTo>
                  <a:lnTo>
                    <a:pt x="1206" y="276"/>
                  </a:lnTo>
                  <a:lnTo>
                    <a:pt x="1200" y="276"/>
                  </a:lnTo>
                  <a:lnTo>
                    <a:pt x="1188" y="264"/>
                  </a:lnTo>
                  <a:lnTo>
                    <a:pt x="1176" y="264"/>
                  </a:lnTo>
                  <a:lnTo>
                    <a:pt x="1158" y="282"/>
                  </a:lnTo>
                  <a:lnTo>
                    <a:pt x="1158" y="288"/>
                  </a:lnTo>
                  <a:lnTo>
                    <a:pt x="1128" y="288"/>
                  </a:lnTo>
                  <a:lnTo>
                    <a:pt x="1122" y="300"/>
                  </a:lnTo>
                  <a:lnTo>
                    <a:pt x="1104" y="300"/>
                  </a:lnTo>
                  <a:lnTo>
                    <a:pt x="1092" y="312"/>
                  </a:lnTo>
                  <a:lnTo>
                    <a:pt x="1092" y="324"/>
                  </a:lnTo>
                  <a:lnTo>
                    <a:pt x="1086" y="330"/>
                  </a:lnTo>
                  <a:lnTo>
                    <a:pt x="1050" y="330"/>
                  </a:lnTo>
                  <a:lnTo>
                    <a:pt x="1044" y="318"/>
                  </a:lnTo>
                  <a:lnTo>
                    <a:pt x="1032" y="318"/>
                  </a:lnTo>
                  <a:lnTo>
                    <a:pt x="1002" y="282"/>
                  </a:lnTo>
                  <a:lnTo>
                    <a:pt x="1002" y="252"/>
                  </a:lnTo>
                  <a:lnTo>
                    <a:pt x="978" y="228"/>
                  </a:lnTo>
                  <a:lnTo>
                    <a:pt x="972" y="216"/>
                  </a:lnTo>
                  <a:lnTo>
                    <a:pt x="972" y="210"/>
                  </a:lnTo>
                  <a:lnTo>
                    <a:pt x="978" y="198"/>
                  </a:lnTo>
                  <a:lnTo>
                    <a:pt x="978" y="192"/>
                  </a:lnTo>
                  <a:lnTo>
                    <a:pt x="984" y="180"/>
                  </a:lnTo>
                  <a:lnTo>
                    <a:pt x="996" y="138"/>
                  </a:lnTo>
                  <a:lnTo>
                    <a:pt x="1008" y="126"/>
                  </a:lnTo>
                  <a:lnTo>
                    <a:pt x="1014" y="114"/>
                  </a:lnTo>
                  <a:lnTo>
                    <a:pt x="1014" y="102"/>
                  </a:lnTo>
                  <a:lnTo>
                    <a:pt x="1008" y="102"/>
                  </a:lnTo>
                  <a:lnTo>
                    <a:pt x="1002" y="96"/>
                  </a:lnTo>
                  <a:lnTo>
                    <a:pt x="1002" y="66"/>
                  </a:lnTo>
                  <a:lnTo>
                    <a:pt x="996" y="66"/>
                  </a:lnTo>
                  <a:lnTo>
                    <a:pt x="984" y="72"/>
                  </a:lnTo>
                  <a:lnTo>
                    <a:pt x="978" y="72"/>
                  </a:lnTo>
                  <a:lnTo>
                    <a:pt x="972" y="66"/>
                  </a:lnTo>
                  <a:lnTo>
                    <a:pt x="972" y="60"/>
                  </a:lnTo>
                  <a:lnTo>
                    <a:pt x="978" y="54"/>
                  </a:lnTo>
                  <a:lnTo>
                    <a:pt x="984" y="42"/>
                  </a:lnTo>
                  <a:lnTo>
                    <a:pt x="984" y="24"/>
                  </a:lnTo>
                  <a:lnTo>
                    <a:pt x="978" y="12"/>
                  </a:lnTo>
                  <a:lnTo>
                    <a:pt x="966" y="0"/>
                  </a:lnTo>
                  <a:lnTo>
                    <a:pt x="960" y="12"/>
                  </a:lnTo>
                  <a:lnTo>
                    <a:pt x="936" y="6"/>
                  </a:lnTo>
                  <a:lnTo>
                    <a:pt x="936" y="42"/>
                  </a:lnTo>
                  <a:lnTo>
                    <a:pt x="930" y="48"/>
                  </a:lnTo>
                  <a:lnTo>
                    <a:pt x="918" y="48"/>
                  </a:lnTo>
                  <a:lnTo>
                    <a:pt x="918" y="60"/>
                  </a:lnTo>
                  <a:lnTo>
                    <a:pt x="894" y="60"/>
                  </a:lnTo>
                  <a:lnTo>
                    <a:pt x="882" y="66"/>
                  </a:lnTo>
                  <a:lnTo>
                    <a:pt x="858" y="90"/>
                  </a:lnTo>
                  <a:lnTo>
                    <a:pt x="846" y="96"/>
                  </a:lnTo>
                  <a:lnTo>
                    <a:pt x="828" y="96"/>
                  </a:lnTo>
                  <a:lnTo>
                    <a:pt x="822" y="90"/>
                  </a:lnTo>
                  <a:lnTo>
                    <a:pt x="804" y="90"/>
                  </a:lnTo>
                  <a:lnTo>
                    <a:pt x="798" y="96"/>
                  </a:lnTo>
                  <a:lnTo>
                    <a:pt x="798" y="108"/>
                  </a:lnTo>
                  <a:lnTo>
                    <a:pt x="792" y="120"/>
                  </a:lnTo>
                  <a:lnTo>
                    <a:pt x="792" y="138"/>
                  </a:lnTo>
                  <a:lnTo>
                    <a:pt x="786" y="144"/>
                  </a:lnTo>
                  <a:lnTo>
                    <a:pt x="774" y="138"/>
                  </a:lnTo>
                  <a:lnTo>
                    <a:pt x="762" y="126"/>
                  </a:lnTo>
                  <a:lnTo>
                    <a:pt x="756" y="114"/>
                  </a:lnTo>
                  <a:lnTo>
                    <a:pt x="750" y="108"/>
                  </a:lnTo>
                  <a:lnTo>
                    <a:pt x="738" y="108"/>
                  </a:lnTo>
                  <a:lnTo>
                    <a:pt x="732" y="114"/>
                  </a:lnTo>
                  <a:lnTo>
                    <a:pt x="720" y="108"/>
                  </a:lnTo>
                  <a:lnTo>
                    <a:pt x="708" y="114"/>
                  </a:lnTo>
                  <a:lnTo>
                    <a:pt x="696" y="114"/>
                  </a:lnTo>
                  <a:lnTo>
                    <a:pt x="696" y="96"/>
                  </a:lnTo>
                  <a:lnTo>
                    <a:pt x="690" y="90"/>
                  </a:lnTo>
                  <a:lnTo>
                    <a:pt x="648" y="90"/>
                  </a:lnTo>
                  <a:lnTo>
                    <a:pt x="648" y="84"/>
                  </a:lnTo>
                  <a:lnTo>
                    <a:pt x="642" y="78"/>
                  </a:lnTo>
                  <a:lnTo>
                    <a:pt x="642" y="108"/>
                  </a:lnTo>
                  <a:lnTo>
                    <a:pt x="660" y="126"/>
                  </a:lnTo>
                  <a:lnTo>
                    <a:pt x="672" y="132"/>
                  </a:lnTo>
                  <a:lnTo>
                    <a:pt x="678" y="138"/>
                  </a:lnTo>
                  <a:lnTo>
                    <a:pt x="678" y="168"/>
                  </a:lnTo>
                  <a:lnTo>
                    <a:pt x="672" y="174"/>
                  </a:lnTo>
                  <a:lnTo>
                    <a:pt x="684" y="186"/>
                  </a:lnTo>
                  <a:lnTo>
                    <a:pt x="690" y="198"/>
                  </a:lnTo>
                  <a:lnTo>
                    <a:pt x="690" y="228"/>
                  </a:lnTo>
                  <a:lnTo>
                    <a:pt x="738" y="234"/>
                  </a:lnTo>
                  <a:lnTo>
                    <a:pt x="744" y="240"/>
                  </a:lnTo>
                  <a:lnTo>
                    <a:pt x="744" y="246"/>
                  </a:lnTo>
                  <a:lnTo>
                    <a:pt x="738" y="258"/>
                  </a:lnTo>
                  <a:lnTo>
                    <a:pt x="732" y="264"/>
                  </a:lnTo>
                  <a:lnTo>
                    <a:pt x="690" y="264"/>
                  </a:lnTo>
                  <a:lnTo>
                    <a:pt x="690" y="294"/>
                  </a:lnTo>
                  <a:lnTo>
                    <a:pt x="684" y="306"/>
                  </a:lnTo>
                  <a:lnTo>
                    <a:pt x="648" y="324"/>
                  </a:lnTo>
                  <a:lnTo>
                    <a:pt x="642" y="330"/>
                  </a:lnTo>
                  <a:lnTo>
                    <a:pt x="624" y="330"/>
                  </a:lnTo>
                  <a:lnTo>
                    <a:pt x="612" y="342"/>
                  </a:lnTo>
                  <a:lnTo>
                    <a:pt x="600" y="366"/>
                  </a:lnTo>
                  <a:lnTo>
                    <a:pt x="588" y="378"/>
                  </a:lnTo>
                  <a:lnTo>
                    <a:pt x="582" y="378"/>
                  </a:lnTo>
                  <a:lnTo>
                    <a:pt x="582" y="354"/>
                  </a:lnTo>
                  <a:lnTo>
                    <a:pt x="576" y="348"/>
                  </a:lnTo>
                  <a:lnTo>
                    <a:pt x="570" y="354"/>
                  </a:lnTo>
                  <a:lnTo>
                    <a:pt x="558" y="360"/>
                  </a:lnTo>
                  <a:lnTo>
                    <a:pt x="552" y="366"/>
                  </a:lnTo>
                  <a:lnTo>
                    <a:pt x="540" y="372"/>
                  </a:lnTo>
                  <a:lnTo>
                    <a:pt x="534" y="372"/>
                  </a:lnTo>
                  <a:lnTo>
                    <a:pt x="522" y="366"/>
                  </a:lnTo>
                  <a:lnTo>
                    <a:pt x="516" y="366"/>
                  </a:lnTo>
                  <a:lnTo>
                    <a:pt x="504" y="354"/>
                  </a:lnTo>
                  <a:lnTo>
                    <a:pt x="504" y="348"/>
                  </a:lnTo>
                  <a:lnTo>
                    <a:pt x="498" y="336"/>
                  </a:lnTo>
                  <a:lnTo>
                    <a:pt x="492" y="330"/>
                  </a:lnTo>
                  <a:lnTo>
                    <a:pt x="468" y="330"/>
                  </a:lnTo>
                  <a:lnTo>
                    <a:pt x="468" y="300"/>
                  </a:lnTo>
                  <a:lnTo>
                    <a:pt x="462" y="288"/>
                  </a:lnTo>
                  <a:lnTo>
                    <a:pt x="462" y="276"/>
                  </a:lnTo>
                  <a:lnTo>
                    <a:pt x="456" y="270"/>
                  </a:lnTo>
                  <a:lnTo>
                    <a:pt x="456" y="258"/>
                  </a:lnTo>
                  <a:lnTo>
                    <a:pt x="450" y="258"/>
                  </a:lnTo>
                  <a:lnTo>
                    <a:pt x="420" y="288"/>
                  </a:lnTo>
                  <a:lnTo>
                    <a:pt x="396" y="264"/>
                  </a:lnTo>
                  <a:lnTo>
                    <a:pt x="390" y="264"/>
                  </a:lnTo>
                  <a:lnTo>
                    <a:pt x="384" y="270"/>
                  </a:lnTo>
                  <a:lnTo>
                    <a:pt x="384" y="288"/>
                  </a:lnTo>
                  <a:lnTo>
                    <a:pt x="318" y="294"/>
                  </a:lnTo>
                  <a:lnTo>
                    <a:pt x="306" y="282"/>
                  </a:lnTo>
                  <a:lnTo>
                    <a:pt x="288" y="282"/>
                  </a:lnTo>
                  <a:lnTo>
                    <a:pt x="282" y="288"/>
                  </a:lnTo>
                  <a:lnTo>
                    <a:pt x="276" y="300"/>
                  </a:lnTo>
                  <a:lnTo>
                    <a:pt x="276" y="312"/>
                  </a:lnTo>
                  <a:lnTo>
                    <a:pt x="282" y="324"/>
                  </a:lnTo>
                  <a:lnTo>
                    <a:pt x="282" y="336"/>
                  </a:lnTo>
                  <a:lnTo>
                    <a:pt x="306" y="348"/>
                  </a:lnTo>
                  <a:lnTo>
                    <a:pt x="318" y="342"/>
                  </a:lnTo>
                  <a:lnTo>
                    <a:pt x="330" y="354"/>
                  </a:lnTo>
                  <a:lnTo>
                    <a:pt x="330" y="360"/>
                  </a:lnTo>
                  <a:lnTo>
                    <a:pt x="336" y="366"/>
                  </a:lnTo>
                  <a:lnTo>
                    <a:pt x="336" y="372"/>
                  </a:lnTo>
                  <a:lnTo>
                    <a:pt x="330" y="378"/>
                  </a:lnTo>
                  <a:lnTo>
                    <a:pt x="300" y="378"/>
                  </a:lnTo>
                  <a:lnTo>
                    <a:pt x="294" y="372"/>
                  </a:lnTo>
                  <a:lnTo>
                    <a:pt x="264" y="378"/>
                  </a:lnTo>
                  <a:lnTo>
                    <a:pt x="258" y="444"/>
                  </a:lnTo>
                  <a:lnTo>
                    <a:pt x="264" y="444"/>
                  </a:lnTo>
                  <a:lnTo>
                    <a:pt x="276" y="456"/>
                  </a:lnTo>
                  <a:lnTo>
                    <a:pt x="288" y="462"/>
                  </a:lnTo>
                  <a:lnTo>
                    <a:pt x="294" y="468"/>
                  </a:lnTo>
                  <a:lnTo>
                    <a:pt x="294" y="492"/>
                  </a:lnTo>
                  <a:lnTo>
                    <a:pt x="300" y="498"/>
                  </a:lnTo>
                  <a:lnTo>
                    <a:pt x="300" y="504"/>
                  </a:lnTo>
                  <a:lnTo>
                    <a:pt x="312" y="516"/>
                  </a:lnTo>
                  <a:lnTo>
                    <a:pt x="318" y="528"/>
                  </a:lnTo>
                  <a:lnTo>
                    <a:pt x="318" y="540"/>
                  </a:lnTo>
                  <a:lnTo>
                    <a:pt x="312" y="552"/>
                  </a:lnTo>
                  <a:lnTo>
                    <a:pt x="300" y="564"/>
                  </a:lnTo>
                  <a:lnTo>
                    <a:pt x="306" y="612"/>
                  </a:lnTo>
                  <a:lnTo>
                    <a:pt x="288" y="660"/>
                  </a:lnTo>
                  <a:lnTo>
                    <a:pt x="282" y="732"/>
                  </a:lnTo>
                  <a:lnTo>
                    <a:pt x="282" y="762"/>
                  </a:lnTo>
                  <a:lnTo>
                    <a:pt x="276" y="774"/>
                  </a:lnTo>
                  <a:lnTo>
                    <a:pt x="270" y="780"/>
                  </a:lnTo>
                  <a:lnTo>
                    <a:pt x="252" y="780"/>
                  </a:lnTo>
                  <a:lnTo>
                    <a:pt x="252" y="774"/>
                  </a:lnTo>
                  <a:lnTo>
                    <a:pt x="240" y="762"/>
                  </a:lnTo>
                  <a:lnTo>
                    <a:pt x="222" y="762"/>
                  </a:lnTo>
                  <a:lnTo>
                    <a:pt x="216" y="768"/>
                  </a:lnTo>
                  <a:lnTo>
                    <a:pt x="210" y="780"/>
                  </a:lnTo>
                  <a:lnTo>
                    <a:pt x="204" y="786"/>
                  </a:lnTo>
                  <a:lnTo>
                    <a:pt x="174" y="780"/>
                  </a:lnTo>
                  <a:lnTo>
                    <a:pt x="168" y="792"/>
                  </a:lnTo>
                  <a:lnTo>
                    <a:pt x="138" y="792"/>
                  </a:lnTo>
                  <a:lnTo>
                    <a:pt x="126" y="798"/>
                  </a:lnTo>
                  <a:lnTo>
                    <a:pt x="120" y="804"/>
                  </a:lnTo>
                  <a:lnTo>
                    <a:pt x="108" y="810"/>
                  </a:lnTo>
                  <a:lnTo>
                    <a:pt x="96" y="822"/>
                  </a:lnTo>
                  <a:lnTo>
                    <a:pt x="96" y="828"/>
                  </a:lnTo>
                  <a:lnTo>
                    <a:pt x="90" y="834"/>
                  </a:lnTo>
                  <a:lnTo>
                    <a:pt x="90" y="840"/>
                  </a:lnTo>
                  <a:lnTo>
                    <a:pt x="66" y="840"/>
                  </a:lnTo>
                  <a:lnTo>
                    <a:pt x="66" y="894"/>
                  </a:lnTo>
                  <a:lnTo>
                    <a:pt x="48" y="912"/>
                  </a:lnTo>
                  <a:lnTo>
                    <a:pt x="48" y="924"/>
                  </a:lnTo>
                  <a:lnTo>
                    <a:pt x="54" y="930"/>
                  </a:lnTo>
                  <a:lnTo>
                    <a:pt x="54" y="948"/>
                  </a:lnTo>
                  <a:lnTo>
                    <a:pt x="60" y="954"/>
                  </a:lnTo>
                  <a:lnTo>
                    <a:pt x="54" y="954"/>
                  </a:lnTo>
                  <a:lnTo>
                    <a:pt x="48" y="948"/>
                  </a:lnTo>
                  <a:lnTo>
                    <a:pt x="18" y="978"/>
                  </a:lnTo>
                  <a:lnTo>
                    <a:pt x="12" y="990"/>
                  </a:lnTo>
                  <a:lnTo>
                    <a:pt x="12" y="1014"/>
                  </a:lnTo>
                  <a:lnTo>
                    <a:pt x="18" y="1020"/>
                  </a:lnTo>
                  <a:lnTo>
                    <a:pt x="6" y="1026"/>
                  </a:lnTo>
                  <a:lnTo>
                    <a:pt x="0" y="1032"/>
                  </a:lnTo>
                  <a:lnTo>
                    <a:pt x="0" y="1044"/>
                  </a:lnTo>
                  <a:lnTo>
                    <a:pt x="6" y="1050"/>
                  </a:lnTo>
                  <a:lnTo>
                    <a:pt x="18" y="1056"/>
                  </a:lnTo>
                  <a:lnTo>
                    <a:pt x="24" y="1080"/>
                  </a:lnTo>
                  <a:lnTo>
                    <a:pt x="24" y="1086"/>
                  </a:lnTo>
                  <a:lnTo>
                    <a:pt x="30" y="1092"/>
                  </a:lnTo>
                  <a:lnTo>
                    <a:pt x="42" y="1116"/>
                  </a:lnTo>
                  <a:lnTo>
                    <a:pt x="54" y="1128"/>
                  </a:lnTo>
                  <a:lnTo>
                    <a:pt x="66" y="1134"/>
                  </a:lnTo>
                  <a:lnTo>
                    <a:pt x="90" y="1158"/>
                  </a:lnTo>
                  <a:lnTo>
                    <a:pt x="84" y="1164"/>
                  </a:lnTo>
                  <a:lnTo>
                    <a:pt x="78" y="1176"/>
                  </a:lnTo>
                  <a:lnTo>
                    <a:pt x="66" y="1182"/>
                  </a:lnTo>
                  <a:lnTo>
                    <a:pt x="60" y="1188"/>
                  </a:lnTo>
                  <a:lnTo>
                    <a:pt x="102" y="1188"/>
                  </a:lnTo>
                  <a:lnTo>
                    <a:pt x="114" y="1194"/>
                  </a:lnTo>
                  <a:lnTo>
                    <a:pt x="120" y="1194"/>
                  </a:lnTo>
                  <a:lnTo>
                    <a:pt x="126" y="1200"/>
                  </a:lnTo>
                  <a:lnTo>
                    <a:pt x="126" y="1212"/>
                  </a:lnTo>
                  <a:lnTo>
                    <a:pt x="132" y="1224"/>
                  </a:lnTo>
                  <a:lnTo>
                    <a:pt x="138" y="1230"/>
                  </a:lnTo>
                  <a:lnTo>
                    <a:pt x="138" y="1236"/>
                  </a:lnTo>
                  <a:lnTo>
                    <a:pt x="198" y="1230"/>
                  </a:lnTo>
                  <a:lnTo>
                    <a:pt x="252" y="1182"/>
                  </a:lnTo>
                  <a:lnTo>
                    <a:pt x="252" y="1194"/>
                  </a:lnTo>
                  <a:lnTo>
                    <a:pt x="258" y="1206"/>
                  </a:lnTo>
                  <a:lnTo>
                    <a:pt x="258" y="1224"/>
                  </a:lnTo>
                  <a:lnTo>
                    <a:pt x="252" y="1230"/>
                  </a:lnTo>
                  <a:lnTo>
                    <a:pt x="252" y="1242"/>
                  </a:lnTo>
                  <a:lnTo>
                    <a:pt x="246" y="1254"/>
                  </a:lnTo>
                  <a:lnTo>
                    <a:pt x="246" y="1266"/>
                  </a:lnTo>
                  <a:lnTo>
                    <a:pt x="252" y="1284"/>
                  </a:lnTo>
                  <a:lnTo>
                    <a:pt x="252" y="1314"/>
                  </a:lnTo>
                  <a:lnTo>
                    <a:pt x="264" y="1308"/>
                  </a:lnTo>
                  <a:lnTo>
                    <a:pt x="264" y="1314"/>
                  </a:lnTo>
                  <a:lnTo>
                    <a:pt x="270" y="1320"/>
                  </a:lnTo>
                  <a:lnTo>
                    <a:pt x="282" y="1320"/>
                  </a:lnTo>
                  <a:lnTo>
                    <a:pt x="282" y="1314"/>
                  </a:lnTo>
                  <a:lnTo>
                    <a:pt x="288" y="1314"/>
                  </a:lnTo>
                  <a:lnTo>
                    <a:pt x="294" y="1308"/>
                  </a:lnTo>
                  <a:lnTo>
                    <a:pt x="324" y="1308"/>
                  </a:lnTo>
                  <a:lnTo>
                    <a:pt x="336" y="1314"/>
                  </a:lnTo>
                  <a:lnTo>
                    <a:pt x="366" y="1314"/>
                  </a:lnTo>
                  <a:lnTo>
                    <a:pt x="372" y="1320"/>
                  </a:lnTo>
                  <a:lnTo>
                    <a:pt x="372" y="1326"/>
                  </a:lnTo>
                  <a:lnTo>
                    <a:pt x="390" y="1326"/>
                  </a:lnTo>
                  <a:lnTo>
                    <a:pt x="414" y="1314"/>
                  </a:lnTo>
                  <a:lnTo>
                    <a:pt x="420" y="1308"/>
                  </a:lnTo>
                  <a:lnTo>
                    <a:pt x="432" y="1290"/>
                  </a:lnTo>
                  <a:lnTo>
                    <a:pt x="468" y="1290"/>
                  </a:lnTo>
                  <a:lnTo>
                    <a:pt x="474" y="1260"/>
                  </a:lnTo>
                  <a:lnTo>
                    <a:pt x="510" y="1260"/>
                  </a:lnTo>
                  <a:lnTo>
                    <a:pt x="510" y="1254"/>
                  </a:lnTo>
                  <a:lnTo>
                    <a:pt x="516" y="1248"/>
                  </a:lnTo>
                  <a:lnTo>
                    <a:pt x="522" y="1236"/>
                  </a:lnTo>
                  <a:lnTo>
                    <a:pt x="528" y="1230"/>
                  </a:lnTo>
                  <a:lnTo>
                    <a:pt x="540" y="1224"/>
                  </a:lnTo>
                  <a:lnTo>
                    <a:pt x="576" y="1224"/>
                  </a:lnTo>
                  <a:lnTo>
                    <a:pt x="588" y="1212"/>
                  </a:lnTo>
                  <a:lnTo>
                    <a:pt x="600" y="1224"/>
                  </a:lnTo>
                  <a:lnTo>
                    <a:pt x="606" y="1224"/>
                  </a:lnTo>
                  <a:lnTo>
                    <a:pt x="606" y="1218"/>
                  </a:lnTo>
                  <a:lnTo>
                    <a:pt x="618" y="1212"/>
                  </a:lnTo>
                  <a:lnTo>
                    <a:pt x="630" y="1212"/>
                  </a:lnTo>
                  <a:lnTo>
                    <a:pt x="630" y="1242"/>
                  </a:lnTo>
                  <a:lnTo>
                    <a:pt x="624" y="1248"/>
                  </a:lnTo>
                  <a:lnTo>
                    <a:pt x="624" y="1254"/>
                  </a:lnTo>
                  <a:lnTo>
                    <a:pt x="618" y="1260"/>
                  </a:lnTo>
                  <a:lnTo>
                    <a:pt x="618" y="1290"/>
                  </a:lnTo>
                  <a:lnTo>
                    <a:pt x="624" y="1296"/>
                  </a:lnTo>
                  <a:lnTo>
                    <a:pt x="630" y="1308"/>
                  </a:lnTo>
                  <a:lnTo>
                    <a:pt x="630" y="1326"/>
                  </a:lnTo>
                  <a:lnTo>
                    <a:pt x="624" y="1332"/>
                  </a:lnTo>
                  <a:lnTo>
                    <a:pt x="624" y="1344"/>
                  </a:lnTo>
                  <a:lnTo>
                    <a:pt x="636" y="1356"/>
                  </a:lnTo>
                  <a:lnTo>
                    <a:pt x="648" y="1362"/>
                  </a:lnTo>
                  <a:lnTo>
                    <a:pt x="654" y="1368"/>
                  </a:lnTo>
                  <a:lnTo>
                    <a:pt x="660" y="1398"/>
                  </a:lnTo>
                  <a:lnTo>
                    <a:pt x="684" y="1398"/>
                  </a:lnTo>
                  <a:lnTo>
                    <a:pt x="690" y="1404"/>
                  </a:lnTo>
                  <a:lnTo>
                    <a:pt x="690" y="1410"/>
                  </a:lnTo>
                  <a:lnTo>
                    <a:pt x="696" y="1422"/>
                  </a:lnTo>
                  <a:lnTo>
                    <a:pt x="696" y="1428"/>
                  </a:lnTo>
                  <a:lnTo>
                    <a:pt x="702" y="1434"/>
                  </a:lnTo>
                  <a:lnTo>
                    <a:pt x="714" y="1440"/>
                  </a:lnTo>
                  <a:lnTo>
                    <a:pt x="744" y="1440"/>
                  </a:lnTo>
                  <a:lnTo>
                    <a:pt x="750" y="1434"/>
                  </a:lnTo>
                  <a:lnTo>
                    <a:pt x="756" y="1446"/>
                  </a:lnTo>
                  <a:lnTo>
                    <a:pt x="768" y="1452"/>
                  </a:lnTo>
                  <a:lnTo>
                    <a:pt x="780" y="1452"/>
                  </a:lnTo>
                  <a:lnTo>
                    <a:pt x="786" y="1446"/>
                  </a:lnTo>
                  <a:lnTo>
                    <a:pt x="798" y="1446"/>
                  </a:lnTo>
                  <a:lnTo>
                    <a:pt x="798" y="1452"/>
                  </a:lnTo>
                  <a:lnTo>
                    <a:pt x="804" y="1464"/>
                  </a:lnTo>
                  <a:lnTo>
                    <a:pt x="816" y="1470"/>
                  </a:lnTo>
                  <a:lnTo>
                    <a:pt x="828" y="1482"/>
                  </a:lnTo>
                  <a:lnTo>
                    <a:pt x="840" y="1488"/>
                  </a:lnTo>
                  <a:lnTo>
                    <a:pt x="864" y="1488"/>
                  </a:lnTo>
                  <a:lnTo>
                    <a:pt x="864" y="1494"/>
                  </a:lnTo>
                  <a:lnTo>
                    <a:pt x="876" y="1506"/>
                  </a:lnTo>
                  <a:lnTo>
                    <a:pt x="888" y="1512"/>
                  </a:lnTo>
                  <a:lnTo>
                    <a:pt x="894" y="1518"/>
                  </a:lnTo>
                  <a:lnTo>
                    <a:pt x="954" y="1518"/>
                  </a:lnTo>
                  <a:lnTo>
                    <a:pt x="978" y="1530"/>
                  </a:lnTo>
                  <a:lnTo>
                    <a:pt x="984" y="1542"/>
                  </a:lnTo>
                  <a:lnTo>
                    <a:pt x="990" y="1548"/>
                  </a:lnTo>
                  <a:lnTo>
                    <a:pt x="990" y="1578"/>
                  </a:lnTo>
                  <a:lnTo>
                    <a:pt x="996" y="1590"/>
                  </a:lnTo>
                  <a:lnTo>
                    <a:pt x="1002" y="1596"/>
                  </a:lnTo>
                  <a:lnTo>
                    <a:pt x="1008" y="1608"/>
                  </a:lnTo>
                  <a:lnTo>
                    <a:pt x="1008" y="1638"/>
                  </a:lnTo>
                  <a:lnTo>
                    <a:pt x="990" y="1638"/>
                  </a:lnTo>
                  <a:lnTo>
                    <a:pt x="990" y="1644"/>
                  </a:lnTo>
                  <a:lnTo>
                    <a:pt x="996" y="1650"/>
                  </a:lnTo>
                  <a:lnTo>
                    <a:pt x="1002" y="1662"/>
                  </a:lnTo>
                  <a:lnTo>
                    <a:pt x="1014" y="1668"/>
                  </a:lnTo>
                  <a:lnTo>
                    <a:pt x="1020" y="1674"/>
                  </a:lnTo>
                  <a:lnTo>
                    <a:pt x="1014" y="1686"/>
                  </a:lnTo>
                  <a:lnTo>
                    <a:pt x="1014" y="1728"/>
                  </a:lnTo>
                  <a:lnTo>
                    <a:pt x="1020" y="1734"/>
                  </a:lnTo>
                  <a:lnTo>
                    <a:pt x="1050" y="1740"/>
                  </a:lnTo>
                  <a:lnTo>
                    <a:pt x="1098" y="1746"/>
                  </a:lnTo>
                  <a:lnTo>
                    <a:pt x="1158" y="1746"/>
                  </a:lnTo>
                  <a:lnTo>
                    <a:pt x="1158" y="1752"/>
                  </a:lnTo>
                  <a:lnTo>
                    <a:pt x="1152" y="1758"/>
                  </a:lnTo>
                  <a:lnTo>
                    <a:pt x="1152" y="1770"/>
                  </a:lnTo>
                  <a:lnTo>
                    <a:pt x="1146" y="1788"/>
                  </a:lnTo>
                  <a:lnTo>
                    <a:pt x="1146" y="1800"/>
                  </a:lnTo>
                  <a:lnTo>
                    <a:pt x="1152" y="1812"/>
                  </a:lnTo>
                  <a:lnTo>
                    <a:pt x="1164" y="1818"/>
                  </a:lnTo>
                  <a:lnTo>
                    <a:pt x="1170" y="1824"/>
                  </a:lnTo>
                  <a:lnTo>
                    <a:pt x="1194" y="1836"/>
                  </a:lnTo>
                  <a:lnTo>
                    <a:pt x="1206" y="1848"/>
                  </a:lnTo>
                  <a:lnTo>
                    <a:pt x="1212" y="1860"/>
                  </a:lnTo>
                  <a:lnTo>
                    <a:pt x="1224" y="1896"/>
                  </a:lnTo>
                  <a:lnTo>
                    <a:pt x="1224" y="1908"/>
                  </a:lnTo>
                  <a:lnTo>
                    <a:pt x="1218" y="1920"/>
                  </a:lnTo>
                  <a:lnTo>
                    <a:pt x="1218" y="1944"/>
                  </a:lnTo>
                  <a:lnTo>
                    <a:pt x="1212" y="1950"/>
                  </a:lnTo>
                  <a:lnTo>
                    <a:pt x="1212" y="1956"/>
                  </a:lnTo>
                  <a:lnTo>
                    <a:pt x="1218" y="1968"/>
                  </a:lnTo>
                  <a:lnTo>
                    <a:pt x="1212" y="1980"/>
                  </a:lnTo>
                  <a:lnTo>
                    <a:pt x="1206" y="1986"/>
                  </a:lnTo>
                  <a:lnTo>
                    <a:pt x="1200" y="1998"/>
                  </a:lnTo>
                  <a:lnTo>
                    <a:pt x="1200" y="2022"/>
                  </a:lnTo>
                  <a:lnTo>
                    <a:pt x="1206" y="2028"/>
                  </a:lnTo>
                  <a:lnTo>
                    <a:pt x="1218" y="2034"/>
                  </a:lnTo>
                  <a:lnTo>
                    <a:pt x="1212" y="2040"/>
                  </a:lnTo>
                  <a:lnTo>
                    <a:pt x="1200" y="2046"/>
                  </a:lnTo>
                  <a:lnTo>
                    <a:pt x="1194" y="2052"/>
                  </a:lnTo>
                  <a:lnTo>
                    <a:pt x="1194" y="2064"/>
                  </a:lnTo>
                  <a:lnTo>
                    <a:pt x="1200" y="2070"/>
                  </a:lnTo>
                  <a:lnTo>
                    <a:pt x="1212" y="2076"/>
                  </a:lnTo>
                  <a:lnTo>
                    <a:pt x="1212" y="2112"/>
                  </a:lnTo>
                  <a:lnTo>
                    <a:pt x="1224" y="2112"/>
                  </a:lnTo>
                  <a:lnTo>
                    <a:pt x="1224" y="2130"/>
                  </a:lnTo>
                  <a:lnTo>
                    <a:pt x="1218" y="2142"/>
                  </a:lnTo>
                  <a:lnTo>
                    <a:pt x="1218" y="2184"/>
                  </a:lnTo>
                  <a:lnTo>
                    <a:pt x="1224" y="2196"/>
                  </a:lnTo>
                  <a:lnTo>
                    <a:pt x="1230" y="2202"/>
                  </a:lnTo>
                  <a:lnTo>
                    <a:pt x="1266" y="2214"/>
                  </a:lnTo>
                  <a:lnTo>
                    <a:pt x="1308" y="2220"/>
                  </a:lnTo>
                  <a:lnTo>
                    <a:pt x="1380" y="2220"/>
                  </a:lnTo>
                  <a:lnTo>
                    <a:pt x="1392" y="2226"/>
                  </a:lnTo>
                  <a:lnTo>
                    <a:pt x="1398" y="2232"/>
                  </a:lnTo>
                  <a:lnTo>
                    <a:pt x="1398" y="2256"/>
                  </a:lnTo>
                  <a:lnTo>
                    <a:pt x="1404" y="2274"/>
                  </a:lnTo>
                  <a:lnTo>
                    <a:pt x="1404" y="2298"/>
                  </a:lnTo>
                  <a:lnTo>
                    <a:pt x="1410" y="2316"/>
                  </a:lnTo>
                  <a:lnTo>
                    <a:pt x="1410" y="2334"/>
                  </a:lnTo>
                  <a:lnTo>
                    <a:pt x="1422" y="2358"/>
                  </a:lnTo>
                  <a:lnTo>
                    <a:pt x="1434" y="2364"/>
                  </a:lnTo>
                  <a:lnTo>
                    <a:pt x="1446" y="2364"/>
                  </a:lnTo>
                  <a:lnTo>
                    <a:pt x="1464" y="2346"/>
                  </a:lnTo>
                  <a:lnTo>
                    <a:pt x="1476" y="2346"/>
                  </a:lnTo>
                  <a:lnTo>
                    <a:pt x="1488" y="2352"/>
                  </a:lnTo>
                  <a:lnTo>
                    <a:pt x="1500" y="2364"/>
                  </a:lnTo>
                  <a:lnTo>
                    <a:pt x="1506" y="2376"/>
                  </a:lnTo>
                  <a:lnTo>
                    <a:pt x="1506" y="2394"/>
                  </a:lnTo>
                  <a:lnTo>
                    <a:pt x="1500" y="2412"/>
                  </a:lnTo>
                  <a:lnTo>
                    <a:pt x="1500" y="2442"/>
                  </a:lnTo>
                  <a:lnTo>
                    <a:pt x="1494" y="2448"/>
                  </a:lnTo>
                  <a:lnTo>
                    <a:pt x="1494" y="2454"/>
                  </a:lnTo>
                  <a:lnTo>
                    <a:pt x="1488" y="2466"/>
                  </a:lnTo>
                  <a:lnTo>
                    <a:pt x="1488" y="2478"/>
                  </a:lnTo>
                  <a:lnTo>
                    <a:pt x="1494" y="2496"/>
                  </a:lnTo>
                  <a:lnTo>
                    <a:pt x="1506" y="2490"/>
                  </a:lnTo>
                  <a:lnTo>
                    <a:pt x="1512" y="2484"/>
                  </a:lnTo>
                  <a:lnTo>
                    <a:pt x="1530" y="2484"/>
                  </a:lnTo>
                  <a:lnTo>
                    <a:pt x="1536" y="2490"/>
                  </a:lnTo>
                  <a:lnTo>
                    <a:pt x="1548" y="2514"/>
                  </a:lnTo>
                  <a:lnTo>
                    <a:pt x="1548" y="2526"/>
                  </a:lnTo>
                  <a:lnTo>
                    <a:pt x="1554" y="2526"/>
                  </a:lnTo>
                  <a:lnTo>
                    <a:pt x="1560" y="2532"/>
                  </a:lnTo>
                  <a:lnTo>
                    <a:pt x="1560" y="2562"/>
                  </a:lnTo>
                  <a:lnTo>
                    <a:pt x="1566" y="2580"/>
                  </a:lnTo>
                  <a:lnTo>
                    <a:pt x="1566" y="2616"/>
                  </a:lnTo>
                  <a:lnTo>
                    <a:pt x="1512" y="2634"/>
                  </a:lnTo>
                  <a:lnTo>
                    <a:pt x="1506" y="2640"/>
                  </a:lnTo>
                  <a:lnTo>
                    <a:pt x="1500" y="2652"/>
                  </a:lnTo>
                  <a:lnTo>
                    <a:pt x="1500" y="2670"/>
                  </a:lnTo>
                  <a:lnTo>
                    <a:pt x="1464" y="2670"/>
                  </a:lnTo>
                  <a:lnTo>
                    <a:pt x="1464" y="2688"/>
                  </a:lnTo>
                  <a:lnTo>
                    <a:pt x="1458" y="2694"/>
                  </a:lnTo>
                  <a:lnTo>
                    <a:pt x="1452" y="2718"/>
                  </a:lnTo>
                  <a:lnTo>
                    <a:pt x="1428" y="2724"/>
                  </a:lnTo>
                  <a:lnTo>
                    <a:pt x="1428" y="2736"/>
                  </a:lnTo>
                  <a:lnTo>
                    <a:pt x="1422" y="2748"/>
                  </a:lnTo>
                  <a:lnTo>
                    <a:pt x="1422" y="2760"/>
                  </a:lnTo>
                  <a:lnTo>
                    <a:pt x="1404" y="2778"/>
                  </a:lnTo>
                  <a:lnTo>
                    <a:pt x="1392" y="2778"/>
                  </a:lnTo>
                  <a:lnTo>
                    <a:pt x="1392" y="2802"/>
                  </a:lnTo>
                  <a:lnTo>
                    <a:pt x="1386" y="2808"/>
                  </a:lnTo>
                  <a:lnTo>
                    <a:pt x="1380" y="2820"/>
                  </a:lnTo>
                  <a:lnTo>
                    <a:pt x="1374" y="2826"/>
                  </a:lnTo>
                  <a:lnTo>
                    <a:pt x="1356" y="2826"/>
                  </a:lnTo>
                  <a:lnTo>
                    <a:pt x="1350" y="2832"/>
                  </a:lnTo>
                  <a:lnTo>
                    <a:pt x="1350" y="2844"/>
                  </a:lnTo>
                  <a:lnTo>
                    <a:pt x="1344" y="2856"/>
                  </a:lnTo>
                  <a:lnTo>
                    <a:pt x="1344" y="2868"/>
                  </a:lnTo>
                  <a:lnTo>
                    <a:pt x="1368" y="2868"/>
                  </a:lnTo>
                  <a:lnTo>
                    <a:pt x="1374" y="2862"/>
                  </a:lnTo>
                  <a:lnTo>
                    <a:pt x="1386" y="2856"/>
                  </a:lnTo>
                  <a:lnTo>
                    <a:pt x="1398" y="2856"/>
                  </a:lnTo>
                  <a:lnTo>
                    <a:pt x="1404" y="2862"/>
                  </a:lnTo>
                  <a:lnTo>
                    <a:pt x="1428" y="2874"/>
                  </a:lnTo>
                  <a:lnTo>
                    <a:pt x="1434" y="2886"/>
                  </a:lnTo>
                  <a:lnTo>
                    <a:pt x="1446" y="2892"/>
                  </a:lnTo>
                  <a:lnTo>
                    <a:pt x="1452" y="2898"/>
                  </a:lnTo>
                  <a:lnTo>
                    <a:pt x="1458" y="2910"/>
                  </a:lnTo>
                  <a:lnTo>
                    <a:pt x="1470" y="2922"/>
                  </a:lnTo>
                  <a:lnTo>
                    <a:pt x="1470" y="2934"/>
                  </a:lnTo>
                  <a:lnTo>
                    <a:pt x="1482" y="2934"/>
                  </a:lnTo>
                  <a:lnTo>
                    <a:pt x="1482" y="2928"/>
                  </a:lnTo>
                  <a:lnTo>
                    <a:pt x="1494" y="2916"/>
                  </a:lnTo>
                  <a:lnTo>
                    <a:pt x="1500" y="2916"/>
                  </a:lnTo>
                  <a:lnTo>
                    <a:pt x="1512" y="2922"/>
                  </a:lnTo>
                  <a:lnTo>
                    <a:pt x="1518" y="2934"/>
                  </a:lnTo>
                  <a:lnTo>
                    <a:pt x="1536" y="2952"/>
                  </a:lnTo>
                  <a:lnTo>
                    <a:pt x="1554" y="2952"/>
                  </a:lnTo>
                  <a:lnTo>
                    <a:pt x="1572" y="2970"/>
                  </a:lnTo>
                  <a:lnTo>
                    <a:pt x="1578" y="2970"/>
                  </a:lnTo>
                  <a:lnTo>
                    <a:pt x="1578" y="2982"/>
                  </a:lnTo>
                  <a:lnTo>
                    <a:pt x="1584" y="2988"/>
                  </a:lnTo>
                  <a:lnTo>
                    <a:pt x="1596" y="2994"/>
                  </a:lnTo>
                  <a:lnTo>
                    <a:pt x="1614" y="3000"/>
                  </a:lnTo>
                  <a:lnTo>
                    <a:pt x="1626" y="3000"/>
                  </a:lnTo>
                  <a:lnTo>
                    <a:pt x="1632" y="3012"/>
                  </a:lnTo>
                  <a:lnTo>
                    <a:pt x="1638" y="3018"/>
                  </a:lnTo>
                  <a:lnTo>
                    <a:pt x="1644" y="3030"/>
                  </a:lnTo>
                  <a:lnTo>
                    <a:pt x="1662" y="3048"/>
                  </a:lnTo>
                  <a:lnTo>
                    <a:pt x="1668" y="3048"/>
                  </a:lnTo>
                  <a:lnTo>
                    <a:pt x="1680" y="3054"/>
                  </a:lnTo>
                  <a:lnTo>
                    <a:pt x="1686" y="3054"/>
                  </a:lnTo>
                  <a:lnTo>
                    <a:pt x="1686" y="3066"/>
                  </a:lnTo>
                  <a:lnTo>
                    <a:pt x="1674" y="3090"/>
                  </a:lnTo>
                  <a:lnTo>
                    <a:pt x="1668" y="3096"/>
                  </a:lnTo>
                  <a:lnTo>
                    <a:pt x="1668" y="3120"/>
                  </a:lnTo>
                  <a:lnTo>
                    <a:pt x="1674" y="3120"/>
                  </a:lnTo>
                  <a:lnTo>
                    <a:pt x="1674" y="3150"/>
                  </a:lnTo>
                  <a:lnTo>
                    <a:pt x="1692" y="3150"/>
                  </a:lnTo>
                  <a:lnTo>
                    <a:pt x="1692" y="3144"/>
                  </a:lnTo>
                  <a:lnTo>
                    <a:pt x="1698" y="3132"/>
                  </a:lnTo>
                  <a:lnTo>
                    <a:pt x="1710" y="3126"/>
                  </a:lnTo>
                  <a:lnTo>
                    <a:pt x="1716" y="3114"/>
                  </a:lnTo>
                  <a:lnTo>
                    <a:pt x="1728" y="3102"/>
                  </a:lnTo>
                  <a:lnTo>
                    <a:pt x="1734" y="3090"/>
                  </a:lnTo>
                  <a:lnTo>
                    <a:pt x="1734" y="3060"/>
                  </a:lnTo>
                  <a:lnTo>
                    <a:pt x="1728" y="3054"/>
                  </a:lnTo>
                  <a:lnTo>
                    <a:pt x="1728" y="3048"/>
                  </a:lnTo>
                  <a:lnTo>
                    <a:pt x="1746" y="3018"/>
                  </a:lnTo>
                  <a:lnTo>
                    <a:pt x="1734" y="3012"/>
                  </a:lnTo>
                  <a:lnTo>
                    <a:pt x="1728" y="3000"/>
                  </a:lnTo>
                  <a:lnTo>
                    <a:pt x="1728" y="2988"/>
                  </a:lnTo>
                  <a:lnTo>
                    <a:pt x="1740" y="2976"/>
                  </a:lnTo>
                  <a:lnTo>
                    <a:pt x="1746" y="2976"/>
                  </a:lnTo>
                  <a:lnTo>
                    <a:pt x="1746" y="2952"/>
                  </a:lnTo>
                  <a:lnTo>
                    <a:pt x="1764" y="2952"/>
                  </a:lnTo>
                  <a:lnTo>
                    <a:pt x="1776" y="2940"/>
                  </a:lnTo>
                  <a:lnTo>
                    <a:pt x="1776" y="2904"/>
                  </a:lnTo>
                  <a:lnTo>
                    <a:pt x="1782" y="2898"/>
                  </a:lnTo>
                  <a:lnTo>
                    <a:pt x="1788" y="2886"/>
                  </a:lnTo>
                  <a:lnTo>
                    <a:pt x="1800" y="2874"/>
                  </a:lnTo>
                  <a:lnTo>
                    <a:pt x="1812" y="2868"/>
                  </a:lnTo>
                  <a:lnTo>
                    <a:pt x="1818" y="2862"/>
                  </a:lnTo>
                  <a:lnTo>
                    <a:pt x="1824" y="2862"/>
                  </a:lnTo>
                  <a:lnTo>
                    <a:pt x="1824" y="2898"/>
                  </a:lnTo>
                  <a:lnTo>
                    <a:pt x="1818" y="2904"/>
                  </a:lnTo>
                  <a:lnTo>
                    <a:pt x="1818" y="2910"/>
                  </a:lnTo>
                  <a:lnTo>
                    <a:pt x="1812" y="2916"/>
                  </a:lnTo>
                  <a:lnTo>
                    <a:pt x="1812" y="2934"/>
                  </a:lnTo>
                  <a:lnTo>
                    <a:pt x="1800" y="2940"/>
                  </a:lnTo>
                  <a:lnTo>
                    <a:pt x="1800" y="2952"/>
                  </a:lnTo>
                  <a:lnTo>
                    <a:pt x="1776" y="2982"/>
                  </a:lnTo>
                  <a:lnTo>
                    <a:pt x="1746" y="3006"/>
                  </a:lnTo>
                  <a:lnTo>
                    <a:pt x="1752" y="3012"/>
                  </a:lnTo>
                  <a:lnTo>
                    <a:pt x="1770" y="3012"/>
                  </a:lnTo>
                  <a:lnTo>
                    <a:pt x="1770" y="2994"/>
                  </a:lnTo>
                  <a:lnTo>
                    <a:pt x="1776" y="2988"/>
                  </a:lnTo>
                  <a:lnTo>
                    <a:pt x="1788" y="2988"/>
                  </a:lnTo>
                  <a:lnTo>
                    <a:pt x="1794" y="2982"/>
                  </a:lnTo>
                  <a:lnTo>
                    <a:pt x="1800" y="2982"/>
                  </a:lnTo>
                  <a:lnTo>
                    <a:pt x="1812" y="2964"/>
                  </a:lnTo>
                  <a:lnTo>
                    <a:pt x="1824" y="2940"/>
                  </a:lnTo>
                  <a:lnTo>
                    <a:pt x="1848" y="2880"/>
                  </a:lnTo>
                  <a:lnTo>
                    <a:pt x="1860" y="2832"/>
                  </a:lnTo>
                  <a:lnTo>
                    <a:pt x="1872" y="2808"/>
                  </a:lnTo>
                  <a:lnTo>
                    <a:pt x="1878" y="2790"/>
                  </a:lnTo>
                  <a:lnTo>
                    <a:pt x="1884" y="2778"/>
                  </a:lnTo>
                  <a:lnTo>
                    <a:pt x="1896" y="2772"/>
                  </a:lnTo>
                  <a:lnTo>
                    <a:pt x="1902" y="2760"/>
                  </a:lnTo>
                  <a:lnTo>
                    <a:pt x="1926" y="2736"/>
                  </a:lnTo>
                  <a:lnTo>
                    <a:pt x="1926" y="2724"/>
                  </a:lnTo>
                  <a:lnTo>
                    <a:pt x="1920" y="2718"/>
                  </a:lnTo>
                  <a:lnTo>
                    <a:pt x="1938" y="2706"/>
                  </a:lnTo>
                  <a:lnTo>
                    <a:pt x="1932" y="2670"/>
                  </a:lnTo>
                  <a:lnTo>
                    <a:pt x="1938" y="2646"/>
                  </a:lnTo>
                  <a:lnTo>
                    <a:pt x="1926" y="2640"/>
                  </a:lnTo>
                  <a:lnTo>
                    <a:pt x="1932" y="2634"/>
                  </a:lnTo>
                  <a:lnTo>
                    <a:pt x="1938" y="2622"/>
                  </a:lnTo>
                  <a:lnTo>
                    <a:pt x="1938" y="2610"/>
                  </a:lnTo>
                  <a:lnTo>
                    <a:pt x="1932" y="2604"/>
                  </a:lnTo>
                  <a:lnTo>
                    <a:pt x="1920" y="2598"/>
                  </a:lnTo>
                  <a:lnTo>
                    <a:pt x="1914" y="2592"/>
                  </a:lnTo>
                  <a:lnTo>
                    <a:pt x="1914" y="2556"/>
                  </a:lnTo>
                  <a:lnTo>
                    <a:pt x="1896" y="2544"/>
                  </a:lnTo>
                  <a:lnTo>
                    <a:pt x="1920" y="2544"/>
                  </a:lnTo>
                  <a:lnTo>
                    <a:pt x="1914" y="2520"/>
                  </a:lnTo>
                  <a:lnTo>
                    <a:pt x="1902" y="2508"/>
                  </a:lnTo>
                  <a:lnTo>
                    <a:pt x="1908" y="2508"/>
                  </a:lnTo>
                  <a:lnTo>
                    <a:pt x="1920" y="2502"/>
                  </a:lnTo>
                  <a:lnTo>
                    <a:pt x="1920" y="2490"/>
                  </a:lnTo>
                  <a:lnTo>
                    <a:pt x="1914" y="2490"/>
                  </a:lnTo>
                  <a:lnTo>
                    <a:pt x="1902" y="2484"/>
                  </a:lnTo>
                  <a:lnTo>
                    <a:pt x="1896" y="2478"/>
                  </a:lnTo>
                  <a:lnTo>
                    <a:pt x="1920" y="2460"/>
                  </a:lnTo>
                  <a:lnTo>
                    <a:pt x="1932" y="2472"/>
                  </a:lnTo>
                  <a:lnTo>
                    <a:pt x="1944" y="2478"/>
                  </a:lnTo>
                  <a:lnTo>
                    <a:pt x="1950" y="2478"/>
                  </a:lnTo>
                  <a:lnTo>
                    <a:pt x="1950" y="2448"/>
                  </a:lnTo>
                  <a:lnTo>
                    <a:pt x="1962" y="2424"/>
                  </a:lnTo>
                  <a:lnTo>
                    <a:pt x="1974" y="2418"/>
                  </a:lnTo>
                  <a:lnTo>
                    <a:pt x="1980" y="2418"/>
                  </a:lnTo>
                  <a:lnTo>
                    <a:pt x="2004" y="2406"/>
                  </a:lnTo>
                  <a:lnTo>
                    <a:pt x="2010" y="2394"/>
                  </a:lnTo>
                  <a:lnTo>
                    <a:pt x="2010" y="2382"/>
                  </a:lnTo>
                  <a:lnTo>
                    <a:pt x="2016" y="2376"/>
                  </a:lnTo>
                  <a:lnTo>
                    <a:pt x="2028" y="2376"/>
                  </a:lnTo>
                  <a:lnTo>
                    <a:pt x="2034" y="2370"/>
                  </a:lnTo>
                  <a:lnTo>
                    <a:pt x="2046" y="2370"/>
                  </a:lnTo>
                  <a:lnTo>
                    <a:pt x="2046" y="2358"/>
                  </a:lnTo>
                  <a:lnTo>
                    <a:pt x="2070" y="2358"/>
                  </a:lnTo>
                  <a:lnTo>
                    <a:pt x="2070" y="2340"/>
                  </a:lnTo>
                  <a:lnTo>
                    <a:pt x="2118" y="2340"/>
                  </a:lnTo>
                  <a:lnTo>
                    <a:pt x="2124" y="2358"/>
                  </a:lnTo>
                  <a:lnTo>
                    <a:pt x="2136" y="2352"/>
                  </a:lnTo>
                  <a:lnTo>
                    <a:pt x="2118" y="2334"/>
                  </a:lnTo>
                  <a:lnTo>
                    <a:pt x="2136" y="2316"/>
                  </a:lnTo>
                  <a:lnTo>
                    <a:pt x="2142" y="2316"/>
                  </a:lnTo>
                  <a:lnTo>
                    <a:pt x="2154" y="2310"/>
                  </a:lnTo>
                  <a:lnTo>
                    <a:pt x="2178" y="2310"/>
                  </a:lnTo>
                  <a:lnTo>
                    <a:pt x="2160" y="2292"/>
                  </a:lnTo>
                  <a:lnTo>
                    <a:pt x="2172" y="2286"/>
                  </a:lnTo>
                  <a:lnTo>
                    <a:pt x="2178" y="2280"/>
                  </a:lnTo>
                  <a:lnTo>
                    <a:pt x="2190" y="2280"/>
                  </a:lnTo>
                  <a:lnTo>
                    <a:pt x="2190" y="2304"/>
                  </a:lnTo>
                  <a:lnTo>
                    <a:pt x="2196" y="2304"/>
                  </a:lnTo>
                  <a:lnTo>
                    <a:pt x="2196" y="2298"/>
                  </a:lnTo>
                  <a:lnTo>
                    <a:pt x="2202" y="2286"/>
                  </a:lnTo>
                  <a:lnTo>
                    <a:pt x="2208" y="2280"/>
                  </a:lnTo>
                  <a:lnTo>
                    <a:pt x="2244" y="2286"/>
                  </a:lnTo>
                  <a:lnTo>
                    <a:pt x="2244" y="2280"/>
                  </a:lnTo>
                  <a:lnTo>
                    <a:pt x="2250" y="2274"/>
                  </a:lnTo>
                  <a:lnTo>
                    <a:pt x="2250" y="2268"/>
                  </a:lnTo>
                  <a:lnTo>
                    <a:pt x="2256" y="2262"/>
                  </a:lnTo>
                  <a:lnTo>
                    <a:pt x="2268" y="2256"/>
                  </a:lnTo>
                  <a:lnTo>
                    <a:pt x="2274" y="2256"/>
                  </a:lnTo>
                  <a:lnTo>
                    <a:pt x="2280" y="2262"/>
                  </a:lnTo>
                  <a:lnTo>
                    <a:pt x="2280" y="2286"/>
                  </a:lnTo>
                  <a:lnTo>
                    <a:pt x="2346" y="2280"/>
                  </a:lnTo>
                  <a:lnTo>
                    <a:pt x="2352" y="2262"/>
                  </a:lnTo>
                  <a:lnTo>
                    <a:pt x="2346" y="2250"/>
                  </a:lnTo>
                  <a:lnTo>
                    <a:pt x="2352" y="2244"/>
                  </a:lnTo>
                  <a:lnTo>
                    <a:pt x="2358" y="2232"/>
                  </a:lnTo>
                  <a:lnTo>
                    <a:pt x="2370" y="2220"/>
                  </a:lnTo>
                  <a:lnTo>
                    <a:pt x="2406" y="2202"/>
                  </a:lnTo>
                  <a:lnTo>
                    <a:pt x="2418" y="2202"/>
                  </a:lnTo>
                  <a:lnTo>
                    <a:pt x="2412" y="2190"/>
                  </a:lnTo>
                  <a:lnTo>
                    <a:pt x="2412" y="2112"/>
                  </a:lnTo>
                  <a:lnTo>
                    <a:pt x="2442" y="2082"/>
                  </a:lnTo>
                  <a:lnTo>
                    <a:pt x="2442" y="2058"/>
                  </a:lnTo>
                  <a:lnTo>
                    <a:pt x="2460" y="2052"/>
                  </a:lnTo>
                  <a:lnTo>
                    <a:pt x="2460" y="2022"/>
                  </a:lnTo>
                  <a:lnTo>
                    <a:pt x="2466" y="2022"/>
                  </a:lnTo>
                  <a:lnTo>
                    <a:pt x="2472" y="2016"/>
                  </a:lnTo>
                  <a:lnTo>
                    <a:pt x="2478" y="2016"/>
                  </a:lnTo>
                  <a:lnTo>
                    <a:pt x="2478" y="2010"/>
                  </a:lnTo>
                  <a:lnTo>
                    <a:pt x="2484" y="2004"/>
                  </a:lnTo>
                  <a:lnTo>
                    <a:pt x="2484" y="1956"/>
                  </a:lnTo>
                  <a:lnTo>
                    <a:pt x="2478" y="1944"/>
                  </a:lnTo>
                  <a:lnTo>
                    <a:pt x="2478" y="1926"/>
                  </a:lnTo>
                  <a:lnTo>
                    <a:pt x="2472" y="1908"/>
                  </a:lnTo>
                  <a:lnTo>
                    <a:pt x="2484" y="1884"/>
                  </a:lnTo>
                  <a:lnTo>
                    <a:pt x="2514" y="1854"/>
                  </a:lnTo>
                  <a:lnTo>
                    <a:pt x="2514" y="1848"/>
                  </a:lnTo>
                  <a:lnTo>
                    <a:pt x="2508" y="1836"/>
                  </a:lnTo>
                  <a:lnTo>
                    <a:pt x="2508" y="1830"/>
                  </a:lnTo>
                  <a:lnTo>
                    <a:pt x="2502" y="1818"/>
                  </a:lnTo>
                  <a:lnTo>
                    <a:pt x="2508" y="1764"/>
                  </a:lnTo>
                  <a:lnTo>
                    <a:pt x="2508" y="1758"/>
                  </a:lnTo>
                  <a:lnTo>
                    <a:pt x="2514" y="1752"/>
                  </a:lnTo>
                  <a:lnTo>
                    <a:pt x="2514" y="1722"/>
                  </a:lnTo>
                  <a:lnTo>
                    <a:pt x="2520" y="1710"/>
                  </a:lnTo>
                  <a:lnTo>
                    <a:pt x="2520" y="1680"/>
                  </a:lnTo>
                  <a:lnTo>
                    <a:pt x="2508" y="1644"/>
                  </a:lnTo>
                  <a:lnTo>
                    <a:pt x="2502" y="1608"/>
                  </a:lnTo>
                  <a:lnTo>
                    <a:pt x="2502" y="1596"/>
                  </a:lnTo>
                  <a:lnTo>
                    <a:pt x="2508" y="1560"/>
                  </a:lnTo>
                  <a:lnTo>
                    <a:pt x="2508" y="1548"/>
                  </a:lnTo>
                  <a:lnTo>
                    <a:pt x="2502" y="1536"/>
                  </a:lnTo>
                  <a:lnTo>
                    <a:pt x="2502" y="1500"/>
                  </a:lnTo>
                  <a:lnTo>
                    <a:pt x="2508" y="1488"/>
                  </a:lnTo>
                  <a:lnTo>
                    <a:pt x="2520" y="1476"/>
                  </a:lnTo>
                  <a:lnTo>
                    <a:pt x="2508" y="1458"/>
                  </a:lnTo>
                  <a:lnTo>
                    <a:pt x="2520" y="1446"/>
                  </a:lnTo>
                  <a:lnTo>
                    <a:pt x="2532" y="1446"/>
                  </a:lnTo>
                  <a:lnTo>
                    <a:pt x="2532" y="1452"/>
                  </a:lnTo>
                  <a:lnTo>
                    <a:pt x="2538" y="1464"/>
                  </a:lnTo>
                  <a:lnTo>
                    <a:pt x="2544" y="1470"/>
                  </a:lnTo>
                  <a:lnTo>
                    <a:pt x="2556" y="1464"/>
                  </a:lnTo>
                  <a:lnTo>
                    <a:pt x="2562" y="1452"/>
                  </a:lnTo>
                  <a:lnTo>
                    <a:pt x="2574" y="1446"/>
                  </a:lnTo>
                  <a:lnTo>
                    <a:pt x="2580" y="1434"/>
                  </a:lnTo>
                  <a:lnTo>
                    <a:pt x="2586" y="1428"/>
                  </a:lnTo>
                  <a:lnTo>
                    <a:pt x="2592" y="1416"/>
                  </a:lnTo>
                  <a:lnTo>
                    <a:pt x="2592" y="1404"/>
                  </a:lnTo>
                  <a:lnTo>
                    <a:pt x="2598" y="1386"/>
                  </a:lnTo>
                  <a:lnTo>
                    <a:pt x="2598" y="1374"/>
                  </a:lnTo>
                  <a:lnTo>
                    <a:pt x="2604" y="1356"/>
                  </a:lnTo>
                  <a:lnTo>
                    <a:pt x="2604" y="1344"/>
                  </a:lnTo>
                  <a:lnTo>
                    <a:pt x="2610" y="1338"/>
                  </a:lnTo>
                  <a:lnTo>
                    <a:pt x="2616" y="1338"/>
                  </a:lnTo>
                  <a:lnTo>
                    <a:pt x="2628" y="1326"/>
                  </a:lnTo>
                  <a:lnTo>
                    <a:pt x="2634" y="1314"/>
                  </a:lnTo>
                  <a:lnTo>
                    <a:pt x="2640" y="1308"/>
                  </a:lnTo>
                  <a:lnTo>
                    <a:pt x="2640" y="1296"/>
                  </a:lnTo>
                  <a:lnTo>
                    <a:pt x="2652" y="1290"/>
                  </a:lnTo>
                  <a:lnTo>
                    <a:pt x="2658" y="1284"/>
                  </a:lnTo>
                  <a:lnTo>
                    <a:pt x="2670" y="1284"/>
                  </a:lnTo>
                  <a:lnTo>
                    <a:pt x="2682" y="1272"/>
                  </a:lnTo>
                  <a:lnTo>
                    <a:pt x="2682" y="1254"/>
                  </a:lnTo>
                  <a:lnTo>
                    <a:pt x="2688" y="1254"/>
                  </a:lnTo>
                  <a:lnTo>
                    <a:pt x="2724" y="1218"/>
                  </a:lnTo>
                  <a:lnTo>
                    <a:pt x="2736" y="1188"/>
                  </a:lnTo>
                  <a:lnTo>
                    <a:pt x="2754" y="1158"/>
                  </a:lnTo>
                  <a:lnTo>
                    <a:pt x="2760" y="1134"/>
                  </a:lnTo>
                  <a:lnTo>
                    <a:pt x="2766" y="1122"/>
                  </a:lnTo>
                  <a:lnTo>
                    <a:pt x="2772" y="1116"/>
                  </a:lnTo>
                  <a:lnTo>
                    <a:pt x="2778" y="1104"/>
                  </a:lnTo>
                  <a:lnTo>
                    <a:pt x="2784" y="1098"/>
                  </a:lnTo>
                  <a:lnTo>
                    <a:pt x="2784" y="1080"/>
                  </a:lnTo>
                  <a:lnTo>
                    <a:pt x="2778" y="1068"/>
                  </a:lnTo>
                  <a:lnTo>
                    <a:pt x="2778" y="1002"/>
                  </a:lnTo>
                  <a:close/>
                </a:path>
              </a:pathLst>
            </a:custGeom>
            <a:solidFill>
              <a:schemeClr val="bg1">
                <a:lumMod val="95000"/>
              </a:schemeClr>
            </a:solidFill>
            <a:ln w="3175" algn="ctr">
              <a:solidFill>
                <a:srgbClr val="A1ADB8"/>
              </a:solidFill>
              <a:round/>
              <a:headEnd/>
              <a:tailEnd/>
            </a:ln>
            <a:effec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dirty="0">
                <a:solidFill>
                  <a:prstClr val="black"/>
                </a:solidFill>
                <a:cs typeface="Calibri" pitchFamily="34" charset="0"/>
              </a:endParaRPr>
            </a:p>
          </p:txBody>
        </p:sp>
        <p:sp>
          <p:nvSpPr>
            <p:cNvPr id="61" name="Bolivia" descr="© INSCALE GmbH, 05.05.2010&#10;http://www.presentationload.com/">
              <a:extLst>
                <a:ext uri="{FF2B5EF4-FFF2-40B4-BE49-F238E27FC236}">
                  <a16:creationId xmlns:a16="http://schemas.microsoft.com/office/drawing/2014/main" id="{3A5CB88E-1A3E-6797-4978-64B9C6D25602}"/>
                </a:ext>
              </a:extLst>
            </p:cNvPr>
            <p:cNvSpPr>
              <a:spLocks/>
            </p:cNvSpPr>
            <p:nvPr/>
          </p:nvSpPr>
          <p:spPr bwMode="gray">
            <a:xfrm>
              <a:off x="2270568" y="4724932"/>
              <a:ext cx="358775" cy="427038"/>
            </a:xfrm>
            <a:custGeom>
              <a:avLst/>
              <a:gdLst>
                <a:gd name="T0" fmla="*/ 2147483647 w 894"/>
                <a:gd name="T1" fmla="*/ 2147483647 h 1056"/>
                <a:gd name="T2" fmla="*/ 2147483647 w 894"/>
                <a:gd name="T3" fmla="*/ 2147483647 h 1056"/>
                <a:gd name="T4" fmla="*/ 2147483647 w 894"/>
                <a:gd name="T5" fmla="*/ 2147483647 h 1056"/>
                <a:gd name="T6" fmla="*/ 2147483647 w 894"/>
                <a:gd name="T7" fmla="*/ 2147483647 h 1056"/>
                <a:gd name="T8" fmla="*/ 2147483647 w 894"/>
                <a:gd name="T9" fmla="*/ 2147483647 h 1056"/>
                <a:gd name="T10" fmla="*/ 2147483647 w 894"/>
                <a:gd name="T11" fmla="*/ 2147483647 h 1056"/>
                <a:gd name="T12" fmla="*/ 2147483647 w 894"/>
                <a:gd name="T13" fmla="*/ 2147483647 h 1056"/>
                <a:gd name="T14" fmla="*/ 2147483647 w 894"/>
                <a:gd name="T15" fmla="*/ 2147483647 h 1056"/>
                <a:gd name="T16" fmla="*/ 2147483647 w 894"/>
                <a:gd name="T17" fmla="*/ 2147483647 h 1056"/>
                <a:gd name="T18" fmla="*/ 2147483647 w 894"/>
                <a:gd name="T19" fmla="*/ 2147483647 h 1056"/>
                <a:gd name="T20" fmla="*/ 2147483647 w 894"/>
                <a:gd name="T21" fmla="*/ 2147483647 h 1056"/>
                <a:gd name="T22" fmla="*/ 2147483647 w 894"/>
                <a:gd name="T23" fmla="*/ 2147483647 h 1056"/>
                <a:gd name="T24" fmla="*/ 2147483647 w 894"/>
                <a:gd name="T25" fmla="*/ 2147483647 h 1056"/>
                <a:gd name="T26" fmla="*/ 2147483647 w 894"/>
                <a:gd name="T27" fmla="*/ 2147483647 h 1056"/>
                <a:gd name="T28" fmla="*/ 2147483647 w 894"/>
                <a:gd name="T29" fmla="*/ 2147483647 h 1056"/>
                <a:gd name="T30" fmla="*/ 2147483647 w 894"/>
                <a:gd name="T31" fmla="*/ 2147483647 h 1056"/>
                <a:gd name="T32" fmla="*/ 2147483647 w 894"/>
                <a:gd name="T33" fmla="*/ 2147483647 h 1056"/>
                <a:gd name="T34" fmla="*/ 2147483647 w 894"/>
                <a:gd name="T35" fmla="*/ 2147483647 h 1056"/>
                <a:gd name="T36" fmla="*/ 2147483647 w 894"/>
                <a:gd name="T37" fmla="*/ 2147483647 h 1056"/>
                <a:gd name="T38" fmla="*/ 2147483647 w 894"/>
                <a:gd name="T39" fmla="*/ 2147483647 h 1056"/>
                <a:gd name="T40" fmla="*/ 2147483647 w 894"/>
                <a:gd name="T41" fmla="*/ 2147483647 h 1056"/>
                <a:gd name="T42" fmla="*/ 2147483647 w 894"/>
                <a:gd name="T43" fmla="*/ 2147483647 h 1056"/>
                <a:gd name="T44" fmla="*/ 2147483647 w 894"/>
                <a:gd name="T45" fmla="*/ 2147483647 h 1056"/>
                <a:gd name="T46" fmla="*/ 2147483647 w 894"/>
                <a:gd name="T47" fmla="*/ 2147483647 h 1056"/>
                <a:gd name="T48" fmla="*/ 0 w 894"/>
                <a:gd name="T49" fmla="*/ 2147483647 h 1056"/>
                <a:gd name="T50" fmla="*/ 2147483647 w 894"/>
                <a:gd name="T51" fmla="*/ 2147483647 h 1056"/>
                <a:gd name="T52" fmla="*/ 2147483647 w 894"/>
                <a:gd name="T53" fmla="*/ 2147483647 h 1056"/>
                <a:gd name="T54" fmla="*/ 2147483647 w 894"/>
                <a:gd name="T55" fmla="*/ 2147483647 h 1056"/>
                <a:gd name="T56" fmla="*/ 2147483647 w 894"/>
                <a:gd name="T57" fmla="*/ 2147483647 h 1056"/>
                <a:gd name="T58" fmla="*/ 2147483647 w 894"/>
                <a:gd name="T59" fmla="*/ 2147483647 h 1056"/>
                <a:gd name="T60" fmla="*/ 2147483647 w 894"/>
                <a:gd name="T61" fmla="*/ 2147483647 h 1056"/>
                <a:gd name="T62" fmla="*/ 2147483647 w 894"/>
                <a:gd name="T63" fmla="*/ 2147483647 h 1056"/>
                <a:gd name="T64" fmla="*/ 2147483647 w 894"/>
                <a:gd name="T65" fmla="*/ 2147483647 h 1056"/>
                <a:gd name="T66" fmla="*/ 2147483647 w 894"/>
                <a:gd name="T67" fmla="*/ 2147483647 h 1056"/>
                <a:gd name="T68" fmla="*/ 2147483647 w 894"/>
                <a:gd name="T69" fmla="*/ 2147483647 h 1056"/>
                <a:gd name="T70" fmla="*/ 2147483647 w 894"/>
                <a:gd name="T71" fmla="*/ 2147483647 h 1056"/>
                <a:gd name="T72" fmla="*/ 2147483647 w 894"/>
                <a:gd name="T73" fmla="*/ 2147483647 h 1056"/>
                <a:gd name="T74" fmla="*/ 2147483647 w 894"/>
                <a:gd name="T75" fmla="*/ 2147483647 h 1056"/>
                <a:gd name="T76" fmla="*/ 2147483647 w 894"/>
                <a:gd name="T77" fmla="*/ 2147483647 h 1056"/>
                <a:gd name="T78" fmla="*/ 2147483647 w 894"/>
                <a:gd name="T79" fmla="*/ 2147483647 h 1056"/>
                <a:gd name="T80" fmla="*/ 2147483647 w 894"/>
                <a:gd name="T81" fmla="*/ 2147483647 h 1056"/>
                <a:gd name="T82" fmla="*/ 2147483647 w 894"/>
                <a:gd name="T83" fmla="*/ 2147483647 h 1056"/>
                <a:gd name="T84" fmla="*/ 2147483647 w 894"/>
                <a:gd name="T85" fmla="*/ 2147483647 h 1056"/>
                <a:gd name="T86" fmla="*/ 2147483647 w 894"/>
                <a:gd name="T87" fmla="*/ 2147483647 h 1056"/>
                <a:gd name="T88" fmla="*/ 2147483647 w 894"/>
                <a:gd name="T89" fmla="*/ 2147483647 h 1056"/>
                <a:gd name="T90" fmla="*/ 2147483647 w 894"/>
                <a:gd name="T91" fmla="*/ 2147483647 h 1056"/>
                <a:gd name="T92" fmla="*/ 2147483647 w 894"/>
                <a:gd name="T93" fmla="*/ 2147483647 h 1056"/>
                <a:gd name="T94" fmla="*/ 2147483647 w 894"/>
                <a:gd name="T95" fmla="*/ 2147483647 h 1056"/>
                <a:gd name="T96" fmla="*/ 2147483647 w 894"/>
                <a:gd name="T97" fmla="*/ 2147483647 h 1056"/>
                <a:gd name="T98" fmla="*/ 2147483647 w 894"/>
                <a:gd name="T99" fmla="*/ 2147483647 h 1056"/>
                <a:gd name="T100" fmla="*/ 2147483647 w 894"/>
                <a:gd name="T101" fmla="*/ 2147483647 h 105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894"/>
                <a:gd name="T154" fmla="*/ 0 h 1056"/>
                <a:gd name="T155" fmla="*/ 894 w 894"/>
                <a:gd name="T156" fmla="*/ 1056 h 105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894" h="1056">
                  <a:moveTo>
                    <a:pt x="882" y="744"/>
                  </a:moveTo>
                  <a:lnTo>
                    <a:pt x="882" y="738"/>
                  </a:lnTo>
                  <a:lnTo>
                    <a:pt x="888" y="732"/>
                  </a:lnTo>
                  <a:lnTo>
                    <a:pt x="888" y="708"/>
                  </a:lnTo>
                  <a:lnTo>
                    <a:pt x="894" y="696"/>
                  </a:lnTo>
                  <a:lnTo>
                    <a:pt x="894" y="684"/>
                  </a:lnTo>
                  <a:lnTo>
                    <a:pt x="882" y="648"/>
                  </a:lnTo>
                  <a:lnTo>
                    <a:pt x="876" y="636"/>
                  </a:lnTo>
                  <a:lnTo>
                    <a:pt x="864" y="624"/>
                  </a:lnTo>
                  <a:lnTo>
                    <a:pt x="840" y="612"/>
                  </a:lnTo>
                  <a:lnTo>
                    <a:pt x="834" y="606"/>
                  </a:lnTo>
                  <a:lnTo>
                    <a:pt x="822" y="600"/>
                  </a:lnTo>
                  <a:lnTo>
                    <a:pt x="816" y="588"/>
                  </a:lnTo>
                  <a:lnTo>
                    <a:pt x="816" y="576"/>
                  </a:lnTo>
                  <a:lnTo>
                    <a:pt x="822" y="558"/>
                  </a:lnTo>
                  <a:lnTo>
                    <a:pt x="822" y="546"/>
                  </a:lnTo>
                  <a:lnTo>
                    <a:pt x="828" y="540"/>
                  </a:lnTo>
                  <a:lnTo>
                    <a:pt x="828" y="534"/>
                  </a:lnTo>
                  <a:lnTo>
                    <a:pt x="768" y="534"/>
                  </a:lnTo>
                  <a:lnTo>
                    <a:pt x="720" y="528"/>
                  </a:lnTo>
                  <a:lnTo>
                    <a:pt x="690" y="522"/>
                  </a:lnTo>
                  <a:lnTo>
                    <a:pt x="684" y="516"/>
                  </a:lnTo>
                  <a:lnTo>
                    <a:pt x="684" y="474"/>
                  </a:lnTo>
                  <a:lnTo>
                    <a:pt x="690" y="462"/>
                  </a:lnTo>
                  <a:lnTo>
                    <a:pt x="684" y="456"/>
                  </a:lnTo>
                  <a:lnTo>
                    <a:pt x="672" y="450"/>
                  </a:lnTo>
                  <a:lnTo>
                    <a:pt x="666" y="438"/>
                  </a:lnTo>
                  <a:lnTo>
                    <a:pt x="660" y="432"/>
                  </a:lnTo>
                  <a:lnTo>
                    <a:pt x="660" y="426"/>
                  </a:lnTo>
                  <a:lnTo>
                    <a:pt x="678" y="426"/>
                  </a:lnTo>
                  <a:lnTo>
                    <a:pt x="678" y="396"/>
                  </a:lnTo>
                  <a:lnTo>
                    <a:pt x="672" y="384"/>
                  </a:lnTo>
                  <a:lnTo>
                    <a:pt x="666" y="378"/>
                  </a:lnTo>
                  <a:lnTo>
                    <a:pt x="660" y="366"/>
                  </a:lnTo>
                  <a:lnTo>
                    <a:pt x="660" y="336"/>
                  </a:lnTo>
                  <a:lnTo>
                    <a:pt x="654" y="330"/>
                  </a:lnTo>
                  <a:lnTo>
                    <a:pt x="648" y="318"/>
                  </a:lnTo>
                  <a:lnTo>
                    <a:pt x="624" y="306"/>
                  </a:lnTo>
                  <a:lnTo>
                    <a:pt x="564" y="306"/>
                  </a:lnTo>
                  <a:lnTo>
                    <a:pt x="558" y="300"/>
                  </a:lnTo>
                  <a:lnTo>
                    <a:pt x="546" y="294"/>
                  </a:lnTo>
                  <a:lnTo>
                    <a:pt x="534" y="282"/>
                  </a:lnTo>
                  <a:lnTo>
                    <a:pt x="534" y="276"/>
                  </a:lnTo>
                  <a:lnTo>
                    <a:pt x="510" y="276"/>
                  </a:lnTo>
                  <a:lnTo>
                    <a:pt x="498" y="270"/>
                  </a:lnTo>
                  <a:lnTo>
                    <a:pt x="486" y="258"/>
                  </a:lnTo>
                  <a:lnTo>
                    <a:pt x="474" y="252"/>
                  </a:lnTo>
                  <a:lnTo>
                    <a:pt x="468" y="240"/>
                  </a:lnTo>
                  <a:lnTo>
                    <a:pt x="468" y="234"/>
                  </a:lnTo>
                  <a:lnTo>
                    <a:pt x="456" y="234"/>
                  </a:lnTo>
                  <a:lnTo>
                    <a:pt x="450" y="240"/>
                  </a:lnTo>
                  <a:lnTo>
                    <a:pt x="438" y="240"/>
                  </a:lnTo>
                  <a:lnTo>
                    <a:pt x="426" y="234"/>
                  </a:lnTo>
                  <a:lnTo>
                    <a:pt x="420" y="222"/>
                  </a:lnTo>
                  <a:lnTo>
                    <a:pt x="414" y="228"/>
                  </a:lnTo>
                  <a:lnTo>
                    <a:pt x="384" y="228"/>
                  </a:lnTo>
                  <a:lnTo>
                    <a:pt x="372" y="222"/>
                  </a:lnTo>
                  <a:lnTo>
                    <a:pt x="366" y="216"/>
                  </a:lnTo>
                  <a:lnTo>
                    <a:pt x="366" y="210"/>
                  </a:lnTo>
                  <a:lnTo>
                    <a:pt x="360" y="198"/>
                  </a:lnTo>
                  <a:lnTo>
                    <a:pt x="360" y="192"/>
                  </a:lnTo>
                  <a:lnTo>
                    <a:pt x="354" y="186"/>
                  </a:lnTo>
                  <a:lnTo>
                    <a:pt x="330" y="186"/>
                  </a:lnTo>
                  <a:lnTo>
                    <a:pt x="324" y="156"/>
                  </a:lnTo>
                  <a:lnTo>
                    <a:pt x="318" y="150"/>
                  </a:lnTo>
                  <a:lnTo>
                    <a:pt x="306" y="144"/>
                  </a:lnTo>
                  <a:lnTo>
                    <a:pt x="294" y="132"/>
                  </a:lnTo>
                  <a:lnTo>
                    <a:pt x="294" y="120"/>
                  </a:lnTo>
                  <a:lnTo>
                    <a:pt x="300" y="114"/>
                  </a:lnTo>
                  <a:lnTo>
                    <a:pt x="300" y="96"/>
                  </a:lnTo>
                  <a:lnTo>
                    <a:pt x="294" y="84"/>
                  </a:lnTo>
                  <a:lnTo>
                    <a:pt x="288" y="78"/>
                  </a:lnTo>
                  <a:lnTo>
                    <a:pt x="288" y="48"/>
                  </a:lnTo>
                  <a:lnTo>
                    <a:pt x="294" y="42"/>
                  </a:lnTo>
                  <a:lnTo>
                    <a:pt x="294" y="36"/>
                  </a:lnTo>
                  <a:lnTo>
                    <a:pt x="300" y="30"/>
                  </a:lnTo>
                  <a:lnTo>
                    <a:pt x="300" y="0"/>
                  </a:lnTo>
                  <a:lnTo>
                    <a:pt x="288" y="0"/>
                  </a:lnTo>
                  <a:lnTo>
                    <a:pt x="276" y="6"/>
                  </a:lnTo>
                  <a:lnTo>
                    <a:pt x="276" y="12"/>
                  </a:lnTo>
                  <a:lnTo>
                    <a:pt x="270" y="12"/>
                  </a:lnTo>
                  <a:lnTo>
                    <a:pt x="258" y="0"/>
                  </a:lnTo>
                  <a:lnTo>
                    <a:pt x="246" y="12"/>
                  </a:lnTo>
                  <a:lnTo>
                    <a:pt x="210" y="12"/>
                  </a:lnTo>
                  <a:lnTo>
                    <a:pt x="198" y="18"/>
                  </a:lnTo>
                  <a:lnTo>
                    <a:pt x="192" y="24"/>
                  </a:lnTo>
                  <a:lnTo>
                    <a:pt x="186" y="36"/>
                  </a:lnTo>
                  <a:lnTo>
                    <a:pt x="180" y="42"/>
                  </a:lnTo>
                  <a:lnTo>
                    <a:pt x="180" y="48"/>
                  </a:lnTo>
                  <a:lnTo>
                    <a:pt x="144" y="48"/>
                  </a:lnTo>
                  <a:lnTo>
                    <a:pt x="138" y="78"/>
                  </a:lnTo>
                  <a:lnTo>
                    <a:pt x="102" y="78"/>
                  </a:lnTo>
                  <a:lnTo>
                    <a:pt x="90" y="96"/>
                  </a:lnTo>
                  <a:lnTo>
                    <a:pt x="84" y="102"/>
                  </a:lnTo>
                  <a:lnTo>
                    <a:pt x="60" y="114"/>
                  </a:lnTo>
                  <a:lnTo>
                    <a:pt x="42" y="114"/>
                  </a:lnTo>
                  <a:lnTo>
                    <a:pt x="42" y="108"/>
                  </a:lnTo>
                  <a:lnTo>
                    <a:pt x="36" y="102"/>
                  </a:lnTo>
                  <a:lnTo>
                    <a:pt x="12" y="102"/>
                  </a:lnTo>
                  <a:lnTo>
                    <a:pt x="0" y="96"/>
                  </a:lnTo>
                  <a:lnTo>
                    <a:pt x="0" y="114"/>
                  </a:lnTo>
                  <a:lnTo>
                    <a:pt x="6" y="132"/>
                  </a:lnTo>
                  <a:lnTo>
                    <a:pt x="18" y="144"/>
                  </a:lnTo>
                  <a:lnTo>
                    <a:pt x="30" y="162"/>
                  </a:lnTo>
                  <a:lnTo>
                    <a:pt x="42" y="174"/>
                  </a:lnTo>
                  <a:lnTo>
                    <a:pt x="54" y="192"/>
                  </a:lnTo>
                  <a:lnTo>
                    <a:pt x="66" y="216"/>
                  </a:lnTo>
                  <a:lnTo>
                    <a:pt x="66" y="228"/>
                  </a:lnTo>
                  <a:lnTo>
                    <a:pt x="60" y="234"/>
                  </a:lnTo>
                  <a:lnTo>
                    <a:pt x="54" y="246"/>
                  </a:lnTo>
                  <a:lnTo>
                    <a:pt x="48" y="252"/>
                  </a:lnTo>
                  <a:lnTo>
                    <a:pt x="60" y="300"/>
                  </a:lnTo>
                  <a:lnTo>
                    <a:pt x="42" y="330"/>
                  </a:lnTo>
                  <a:lnTo>
                    <a:pt x="48" y="330"/>
                  </a:lnTo>
                  <a:lnTo>
                    <a:pt x="60" y="342"/>
                  </a:lnTo>
                  <a:lnTo>
                    <a:pt x="66" y="354"/>
                  </a:lnTo>
                  <a:lnTo>
                    <a:pt x="66" y="360"/>
                  </a:lnTo>
                  <a:lnTo>
                    <a:pt x="60" y="372"/>
                  </a:lnTo>
                  <a:lnTo>
                    <a:pt x="48" y="384"/>
                  </a:lnTo>
                  <a:lnTo>
                    <a:pt x="36" y="408"/>
                  </a:lnTo>
                  <a:lnTo>
                    <a:pt x="42" y="426"/>
                  </a:lnTo>
                  <a:lnTo>
                    <a:pt x="48" y="438"/>
                  </a:lnTo>
                  <a:lnTo>
                    <a:pt x="54" y="444"/>
                  </a:lnTo>
                  <a:lnTo>
                    <a:pt x="54" y="450"/>
                  </a:lnTo>
                  <a:lnTo>
                    <a:pt x="42" y="468"/>
                  </a:lnTo>
                  <a:lnTo>
                    <a:pt x="54" y="480"/>
                  </a:lnTo>
                  <a:lnTo>
                    <a:pt x="78" y="498"/>
                  </a:lnTo>
                  <a:lnTo>
                    <a:pt x="78" y="516"/>
                  </a:lnTo>
                  <a:lnTo>
                    <a:pt x="102" y="528"/>
                  </a:lnTo>
                  <a:lnTo>
                    <a:pt x="90" y="558"/>
                  </a:lnTo>
                  <a:lnTo>
                    <a:pt x="78" y="546"/>
                  </a:lnTo>
                  <a:lnTo>
                    <a:pt x="78" y="558"/>
                  </a:lnTo>
                  <a:lnTo>
                    <a:pt x="66" y="582"/>
                  </a:lnTo>
                  <a:lnTo>
                    <a:pt x="54" y="588"/>
                  </a:lnTo>
                  <a:lnTo>
                    <a:pt x="36" y="606"/>
                  </a:lnTo>
                  <a:lnTo>
                    <a:pt x="48" y="630"/>
                  </a:lnTo>
                  <a:lnTo>
                    <a:pt x="42" y="636"/>
                  </a:lnTo>
                  <a:lnTo>
                    <a:pt x="60" y="666"/>
                  </a:lnTo>
                  <a:lnTo>
                    <a:pt x="84" y="666"/>
                  </a:lnTo>
                  <a:lnTo>
                    <a:pt x="96" y="744"/>
                  </a:lnTo>
                  <a:lnTo>
                    <a:pt x="108" y="750"/>
                  </a:lnTo>
                  <a:lnTo>
                    <a:pt x="114" y="750"/>
                  </a:lnTo>
                  <a:lnTo>
                    <a:pt x="138" y="762"/>
                  </a:lnTo>
                  <a:lnTo>
                    <a:pt x="144" y="774"/>
                  </a:lnTo>
                  <a:lnTo>
                    <a:pt x="144" y="780"/>
                  </a:lnTo>
                  <a:lnTo>
                    <a:pt x="138" y="792"/>
                  </a:lnTo>
                  <a:lnTo>
                    <a:pt x="126" y="804"/>
                  </a:lnTo>
                  <a:lnTo>
                    <a:pt x="144" y="822"/>
                  </a:lnTo>
                  <a:lnTo>
                    <a:pt x="138" y="828"/>
                  </a:lnTo>
                  <a:lnTo>
                    <a:pt x="132" y="840"/>
                  </a:lnTo>
                  <a:lnTo>
                    <a:pt x="126" y="846"/>
                  </a:lnTo>
                  <a:lnTo>
                    <a:pt x="126" y="858"/>
                  </a:lnTo>
                  <a:lnTo>
                    <a:pt x="132" y="870"/>
                  </a:lnTo>
                  <a:lnTo>
                    <a:pt x="138" y="876"/>
                  </a:lnTo>
                  <a:lnTo>
                    <a:pt x="138" y="900"/>
                  </a:lnTo>
                  <a:lnTo>
                    <a:pt x="144" y="900"/>
                  </a:lnTo>
                  <a:lnTo>
                    <a:pt x="150" y="906"/>
                  </a:lnTo>
                  <a:lnTo>
                    <a:pt x="162" y="912"/>
                  </a:lnTo>
                  <a:lnTo>
                    <a:pt x="168" y="918"/>
                  </a:lnTo>
                  <a:lnTo>
                    <a:pt x="180" y="924"/>
                  </a:lnTo>
                  <a:lnTo>
                    <a:pt x="186" y="930"/>
                  </a:lnTo>
                  <a:lnTo>
                    <a:pt x="186" y="996"/>
                  </a:lnTo>
                  <a:lnTo>
                    <a:pt x="210" y="1020"/>
                  </a:lnTo>
                  <a:lnTo>
                    <a:pt x="210" y="1044"/>
                  </a:lnTo>
                  <a:lnTo>
                    <a:pt x="216" y="1056"/>
                  </a:lnTo>
                  <a:lnTo>
                    <a:pt x="270" y="1056"/>
                  </a:lnTo>
                  <a:lnTo>
                    <a:pt x="270" y="1026"/>
                  </a:lnTo>
                  <a:lnTo>
                    <a:pt x="282" y="1026"/>
                  </a:lnTo>
                  <a:lnTo>
                    <a:pt x="282" y="1008"/>
                  </a:lnTo>
                  <a:lnTo>
                    <a:pt x="306" y="1002"/>
                  </a:lnTo>
                  <a:lnTo>
                    <a:pt x="318" y="978"/>
                  </a:lnTo>
                  <a:lnTo>
                    <a:pt x="324" y="984"/>
                  </a:lnTo>
                  <a:lnTo>
                    <a:pt x="348" y="996"/>
                  </a:lnTo>
                  <a:lnTo>
                    <a:pt x="360" y="996"/>
                  </a:lnTo>
                  <a:lnTo>
                    <a:pt x="378" y="1002"/>
                  </a:lnTo>
                  <a:lnTo>
                    <a:pt x="432" y="1002"/>
                  </a:lnTo>
                  <a:lnTo>
                    <a:pt x="462" y="1050"/>
                  </a:lnTo>
                  <a:lnTo>
                    <a:pt x="474" y="996"/>
                  </a:lnTo>
                  <a:lnTo>
                    <a:pt x="546" y="990"/>
                  </a:lnTo>
                  <a:lnTo>
                    <a:pt x="582" y="1014"/>
                  </a:lnTo>
                  <a:lnTo>
                    <a:pt x="582" y="996"/>
                  </a:lnTo>
                  <a:lnTo>
                    <a:pt x="594" y="924"/>
                  </a:lnTo>
                  <a:lnTo>
                    <a:pt x="594" y="900"/>
                  </a:lnTo>
                  <a:lnTo>
                    <a:pt x="588" y="894"/>
                  </a:lnTo>
                  <a:lnTo>
                    <a:pt x="588" y="888"/>
                  </a:lnTo>
                  <a:lnTo>
                    <a:pt x="576" y="864"/>
                  </a:lnTo>
                  <a:lnTo>
                    <a:pt x="576" y="852"/>
                  </a:lnTo>
                  <a:lnTo>
                    <a:pt x="582" y="846"/>
                  </a:lnTo>
                  <a:lnTo>
                    <a:pt x="594" y="840"/>
                  </a:lnTo>
                  <a:lnTo>
                    <a:pt x="606" y="828"/>
                  </a:lnTo>
                  <a:lnTo>
                    <a:pt x="612" y="798"/>
                  </a:lnTo>
                  <a:lnTo>
                    <a:pt x="714" y="780"/>
                  </a:lnTo>
                  <a:lnTo>
                    <a:pt x="792" y="768"/>
                  </a:lnTo>
                  <a:lnTo>
                    <a:pt x="846" y="810"/>
                  </a:lnTo>
                  <a:lnTo>
                    <a:pt x="864" y="846"/>
                  </a:lnTo>
                  <a:lnTo>
                    <a:pt x="864" y="840"/>
                  </a:lnTo>
                  <a:lnTo>
                    <a:pt x="870" y="834"/>
                  </a:lnTo>
                  <a:lnTo>
                    <a:pt x="882" y="828"/>
                  </a:lnTo>
                  <a:lnTo>
                    <a:pt x="888" y="822"/>
                  </a:lnTo>
                  <a:lnTo>
                    <a:pt x="876" y="816"/>
                  </a:lnTo>
                  <a:lnTo>
                    <a:pt x="870" y="810"/>
                  </a:lnTo>
                  <a:lnTo>
                    <a:pt x="870" y="786"/>
                  </a:lnTo>
                  <a:lnTo>
                    <a:pt x="876" y="774"/>
                  </a:lnTo>
                  <a:lnTo>
                    <a:pt x="882" y="768"/>
                  </a:lnTo>
                  <a:lnTo>
                    <a:pt x="888" y="756"/>
                  </a:lnTo>
                  <a:lnTo>
                    <a:pt x="882" y="744"/>
                  </a:lnTo>
                  <a:close/>
                </a:path>
              </a:pathLst>
            </a:custGeom>
            <a:solidFill>
              <a:srgbClr val="0062AE"/>
            </a:solidFill>
            <a:ln w="3175" algn="ctr">
              <a:solidFill>
                <a:srgbClr val="A1ADB8"/>
              </a:solidFill>
              <a:round/>
              <a:headEnd/>
              <a:tailEnd/>
            </a:ln>
            <a:effec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dirty="0">
                <a:solidFill>
                  <a:prstClr val="black"/>
                </a:solidFill>
                <a:cs typeface="Calibri" pitchFamily="34" charset="0"/>
              </a:endParaRPr>
            </a:p>
          </p:txBody>
        </p:sp>
        <p:sp>
          <p:nvSpPr>
            <p:cNvPr id="62" name="Argentina" descr="© INSCALE GmbH, 05.05.2010&#10;http://www.presentationload.com/">
              <a:extLst>
                <a:ext uri="{FF2B5EF4-FFF2-40B4-BE49-F238E27FC236}">
                  <a16:creationId xmlns:a16="http://schemas.microsoft.com/office/drawing/2014/main" id="{87C69AB2-7467-ACF4-7523-C6026FE70366}"/>
                </a:ext>
              </a:extLst>
            </p:cNvPr>
            <p:cNvSpPr>
              <a:spLocks noEditPoints="1"/>
            </p:cNvSpPr>
            <p:nvPr/>
          </p:nvSpPr>
          <p:spPr bwMode="gray">
            <a:xfrm>
              <a:off x="2329306" y="5120220"/>
              <a:ext cx="439738" cy="982663"/>
            </a:xfrm>
            <a:custGeom>
              <a:avLst/>
              <a:gdLst>
                <a:gd name="T0" fmla="*/ 2147483647 w 1092"/>
                <a:gd name="T1" fmla="*/ 2147483647 h 2442"/>
                <a:gd name="T2" fmla="*/ 2147483647 w 1092"/>
                <a:gd name="T3" fmla="*/ 2147483647 h 2442"/>
                <a:gd name="T4" fmla="*/ 2147483647 w 1092"/>
                <a:gd name="T5" fmla="*/ 2147483647 h 2442"/>
                <a:gd name="T6" fmla="*/ 2147483647 w 1092"/>
                <a:gd name="T7" fmla="*/ 2147483647 h 2442"/>
                <a:gd name="T8" fmla="*/ 2147483647 w 1092"/>
                <a:gd name="T9" fmla="*/ 2147483647 h 2442"/>
                <a:gd name="T10" fmla="*/ 2147483647 w 1092"/>
                <a:gd name="T11" fmla="*/ 2147483647 h 2442"/>
                <a:gd name="T12" fmla="*/ 2147483647 w 1092"/>
                <a:gd name="T13" fmla="*/ 2147483647 h 2442"/>
                <a:gd name="T14" fmla="*/ 2147483647 w 1092"/>
                <a:gd name="T15" fmla="*/ 2147483647 h 2442"/>
                <a:gd name="T16" fmla="*/ 2147483647 w 1092"/>
                <a:gd name="T17" fmla="*/ 2147483647 h 2442"/>
                <a:gd name="T18" fmla="*/ 2147483647 w 1092"/>
                <a:gd name="T19" fmla="*/ 2147483647 h 2442"/>
                <a:gd name="T20" fmla="*/ 2147483647 w 1092"/>
                <a:gd name="T21" fmla="*/ 0 h 2442"/>
                <a:gd name="T22" fmla="*/ 2147483647 w 1092"/>
                <a:gd name="T23" fmla="*/ 2147483647 h 2442"/>
                <a:gd name="T24" fmla="*/ 2147483647 w 1092"/>
                <a:gd name="T25" fmla="*/ 2147483647 h 2442"/>
                <a:gd name="T26" fmla="*/ 2147483647 w 1092"/>
                <a:gd name="T27" fmla="*/ 2147483647 h 2442"/>
                <a:gd name="T28" fmla="*/ 2147483647 w 1092"/>
                <a:gd name="T29" fmla="*/ 2147483647 h 2442"/>
                <a:gd name="T30" fmla="*/ 2147483647 w 1092"/>
                <a:gd name="T31" fmla="*/ 2147483647 h 2442"/>
                <a:gd name="T32" fmla="*/ 2147483647 w 1092"/>
                <a:gd name="T33" fmla="*/ 2147483647 h 2442"/>
                <a:gd name="T34" fmla="*/ 2147483647 w 1092"/>
                <a:gd name="T35" fmla="*/ 2147483647 h 2442"/>
                <a:gd name="T36" fmla="*/ 2147483647 w 1092"/>
                <a:gd name="T37" fmla="*/ 2147483647 h 2442"/>
                <a:gd name="T38" fmla="*/ 2147483647 w 1092"/>
                <a:gd name="T39" fmla="*/ 2147483647 h 2442"/>
                <a:gd name="T40" fmla="*/ 2147483647 w 1092"/>
                <a:gd name="T41" fmla="*/ 2147483647 h 2442"/>
                <a:gd name="T42" fmla="*/ 2147483647 w 1092"/>
                <a:gd name="T43" fmla="*/ 2147483647 h 2442"/>
                <a:gd name="T44" fmla="*/ 2147483647 w 1092"/>
                <a:gd name="T45" fmla="*/ 2147483647 h 2442"/>
                <a:gd name="T46" fmla="*/ 2147483647 w 1092"/>
                <a:gd name="T47" fmla="*/ 2147483647 h 2442"/>
                <a:gd name="T48" fmla="*/ 2147483647 w 1092"/>
                <a:gd name="T49" fmla="*/ 2147483647 h 2442"/>
                <a:gd name="T50" fmla="*/ 2147483647 w 1092"/>
                <a:gd name="T51" fmla="*/ 2147483647 h 2442"/>
                <a:gd name="T52" fmla="*/ 2147483647 w 1092"/>
                <a:gd name="T53" fmla="*/ 2147483647 h 2442"/>
                <a:gd name="T54" fmla="*/ 2147483647 w 1092"/>
                <a:gd name="T55" fmla="*/ 2147483647 h 2442"/>
                <a:gd name="T56" fmla="*/ 2147483647 w 1092"/>
                <a:gd name="T57" fmla="*/ 2147483647 h 2442"/>
                <a:gd name="T58" fmla="*/ 2147483647 w 1092"/>
                <a:gd name="T59" fmla="*/ 2147483647 h 2442"/>
                <a:gd name="T60" fmla="*/ 2147483647 w 1092"/>
                <a:gd name="T61" fmla="*/ 2147483647 h 2442"/>
                <a:gd name="T62" fmla="*/ 2147483647 w 1092"/>
                <a:gd name="T63" fmla="*/ 2147483647 h 2442"/>
                <a:gd name="T64" fmla="*/ 2147483647 w 1092"/>
                <a:gd name="T65" fmla="*/ 2147483647 h 2442"/>
                <a:gd name="T66" fmla="*/ 2147483647 w 1092"/>
                <a:gd name="T67" fmla="*/ 2147483647 h 2442"/>
                <a:gd name="T68" fmla="*/ 2147483647 w 1092"/>
                <a:gd name="T69" fmla="*/ 2147483647 h 2442"/>
                <a:gd name="T70" fmla="*/ 2147483647 w 1092"/>
                <a:gd name="T71" fmla="*/ 2147483647 h 2442"/>
                <a:gd name="T72" fmla="*/ 2147483647 w 1092"/>
                <a:gd name="T73" fmla="*/ 2147483647 h 2442"/>
                <a:gd name="T74" fmla="*/ 2147483647 w 1092"/>
                <a:gd name="T75" fmla="*/ 2147483647 h 2442"/>
                <a:gd name="T76" fmla="*/ 2147483647 w 1092"/>
                <a:gd name="T77" fmla="*/ 2147483647 h 2442"/>
                <a:gd name="T78" fmla="*/ 2147483647 w 1092"/>
                <a:gd name="T79" fmla="*/ 2147483647 h 2442"/>
                <a:gd name="T80" fmla="*/ 2147483647 w 1092"/>
                <a:gd name="T81" fmla="*/ 2147483647 h 2442"/>
                <a:gd name="T82" fmla="*/ 2147483647 w 1092"/>
                <a:gd name="T83" fmla="*/ 2147483647 h 2442"/>
                <a:gd name="T84" fmla="*/ 2147483647 w 1092"/>
                <a:gd name="T85" fmla="*/ 2147483647 h 2442"/>
                <a:gd name="T86" fmla="*/ 2147483647 w 1092"/>
                <a:gd name="T87" fmla="*/ 2147483647 h 2442"/>
                <a:gd name="T88" fmla="*/ 2147483647 w 1092"/>
                <a:gd name="T89" fmla="*/ 2147483647 h 2442"/>
                <a:gd name="T90" fmla="*/ 2147483647 w 1092"/>
                <a:gd name="T91" fmla="*/ 2147483647 h 2442"/>
                <a:gd name="T92" fmla="*/ 2147483647 w 1092"/>
                <a:gd name="T93" fmla="*/ 2147483647 h 2442"/>
                <a:gd name="T94" fmla="*/ 2147483647 w 1092"/>
                <a:gd name="T95" fmla="*/ 2147483647 h 2442"/>
                <a:gd name="T96" fmla="*/ 2147483647 w 1092"/>
                <a:gd name="T97" fmla="*/ 2147483647 h 2442"/>
                <a:gd name="T98" fmla="*/ 2147483647 w 1092"/>
                <a:gd name="T99" fmla="*/ 2147483647 h 2442"/>
                <a:gd name="T100" fmla="*/ 2147483647 w 1092"/>
                <a:gd name="T101" fmla="*/ 2147483647 h 2442"/>
                <a:gd name="T102" fmla="*/ 2147483647 w 1092"/>
                <a:gd name="T103" fmla="*/ 2147483647 h 2442"/>
                <a:gd name="T104" fmla="*/ 2147483647 w 1092"/>
                <a:gd name="T105" fmla="*/ 2147483647 h 2442"/>
                <a:gd name="T106" fmla="*/ 2147483647 w 1092"/>
                <a:gd name="T107" fmla="*/ 2147483647 h 2442"/>
                <a:gd name="T108" fmla="*/ 2147483647 w 1092"/>
                <a:gd name="T109" fmla="*/ 2147483647 h 2442"/>
                <a:gd name="T110" fmla="*/ 2147483647 w 1092"/>
                <a:gd name="T111" fmla="*/ 2147483647 h 2442"/>
                <a:gd name="T112" fmla="*/ 2147483647 w 1092"/>
                <a:gd name="T113" fmla="*/ 2147483647 h 244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092"/>
                <a:gd name="T172" fmla="*/ 0 h 2442"/>
                <a:gd name="T173" fmla="*/ 1092 w 1092"/>
                <a:gd name="T174" fmla="*/ 2442 h 2442"/>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092" h="2442">
                  <a:moveTo>
                    <a:pt x="954" y="534"/>
                  </a:moveTo>
                  <a:lnTo>
                    <a:pt x="978" y="528"/>
                  </a:lnTo>
                  <a:lnTo>
                    <a:pt x="984" y="504"/>
                  </a:lnTo>
                  <a:lnTo>
                    <a:pt x="990" y="498"/>
                  </a:lnTo>
                  <a:lnTo>
                    <a:pt x="990" y="480"/>
                  </a:lnTo>
                  <a:lnTo>
                    <a:pt x="1026" y="480"/>
                  </a:lnTo>
                  <a:lnTo>
                    <a:pt x="1026" y="462"/>
                  </a:lnTo>
                  <a:lnTo>
                    <a:pt x="1032" y="450"/>
                  </a:lnTo>
                  <a:lnTo>
                    <a:pt x="1038" y="444"/>
                  </a:lnTo>
                  <a:lnTo>
                    <a:pt x="1092" y="426"/>
                  </a:lnTo>
                  <a:lnTo>
                    <a:pt x="1092" y="390"/>
                  </a:lnTo>
                  <a:lnTo>
                    <a:pt x="1086" y="372"/>
                  </a:lnTo>
                  <a:lnTo>
                    <a:pt x="1086" y="342"/>
                  </a:lnTo>
                  <a:lnTo>
                    <a:pt x="1080" y="336"/>
                  </a:lnTo>
                  <a:lnTo>
                    <a:pt x="1074" y="336"/>
                  </a:lnTo>
                  <a:lnTo>
                    <a:pt x="1074" y="324"/>
                  </a:lnTo>
                  <a:lnTo>
                    <a:pt x="1062" y="300"/>
                  </a:lnTo>
                  <a:lnTo>
                    <a:pt x="1056" y="294"/>
                  </a:lnTo>
                  <a:lnTo>
                    <a:pt x="1038" y="294"/>
                  </a:lnTo>
                  <a:lnTo>
                    <a:pt x="1032" y="300"/>
                  </a:lnTo>
                  <a:lnTo>
                    <a:pt x="1020" y="306"/>
                  </a:lnTo>
                  <a:lnTo>
                    <a:pt x="1020" y="384"/>
                  </a:lnTo>
                  <a:lnTo>
                    <a:pt x="1008" y="390"/>
                  </a:lnTo>
                  <a:lnTo>
                    <a:pt x="1002" y="402"/>
                  </a:lnTo>
                  <a:lnTo>
                    <a:pt x="990" y="408"/>
                  </a:lnTo>
                  <a:lnTo>
                    <a:pt x="984" y="414"/>
                  </a:lnTo>
                  <a:lnTo>
                    <a:pt x="978" y="414"/>
                  </a:lnTo>
                  <a:lnTo>
                    <a:pt x="966" y="426"/>
                  </a:lnTo>
                  <a:lnTo>
                    <a:pt x="954" y="450"/>
                  </a:lnTo>
                  <a:lnTo>
                    <a:pt x="948" y="456"/>
                  </a:lnTo>
                  <a:lnTo>
                    <a:pt x="948" y="450"/>
                  </a:lnTo>
                  <a:lnTo>
                    <a:pt x="942" y="444"/>
                  </a:lnTo>
                  <a:lnTo>
                    <a:pt x="930" y="444"/>
                  </a:lnTo>
                  <a:lnTo>
                    <a:pt x="924" y="450"/>
                  </a:lnTo>
                  <a:lnTo>
                    <a:pt x="924" y="468"/>
                  </a:lnTo>
                  <a:lnTo>
                    <a:pt x="912" y="450"/>
                  </a:lnTo>
                  <a:lnTo>
                    <a:pt x="852" y="450"/>
                  </a:lnTo>
                  <a:lnTo>
                    <a:pt x="834" y="444"/>
                  </a:lnTo>
                  <a:lnTo>
                    <a:pt x="822" y="438"/>
                  </a:lnTo>
                  <a:lnTo>
                    <a:pt x="816" y="432"/>
                  </a:lnTo>
                  <a:lnTo>
                    <a:pt x="804" y="426"/>
                  </a:lnTo>
                  <a:lnTo>
                    <a:pt x="798" y="426"/>
                  </a:lnTo>
                  <a:lnTo>
                    <a:pt x="786" y="432"/>
                  </a:lnTo>
                  <a:lnTo>
                    <a:pt x="762" y="432"/>
                  </a:lnTo>
                  <a:lnTo>
                    <a:pt x="756" y="426"/>
                  </a:lnTo>
                  <a:lnTo>
                    <a:pt x="756" y="414"/>
                  </a:lnTo>
                  <a:lnTo>
                    <a:pt x="762" y="402"/>
                  </a:lnTo>
                  <a:lnTo>
                    <a:pt x="768" y="396"/>
                  </a:lnTo>
                  <a:lnTo>
                    <a:pt x="774" y="384"/>
                  </a:lnTo>
                  <a:lnTo>
                    <a:pt x="780" y="378"/>
                  </a:lnTo>
                  <a:lnTo>
                    <a:pt x="780" y="342"/>
                  </a:lnTo>
                  <a:lnTo>
                    <a:pt x="798" y="342"/>
                  </a:lnTo>
                  <a:lnTo>
                    <a:pt x="804" y="336"/>
                  </a:lnTo>
                  <a:lnTo>
                    <a:pt x="804" y="330"/>
                  </a:lnTo>
                  <a:lnTo>
                    <a:pt x="798" y="318"/>
                  </a:lnTo>
                  <a:lnTo>
                    <a:pt x="792" y="312"/>
                  </a:lnTo>
                  <a:lnTo>
                    <a:pt x="798" y="300"/>
                  </a:lnTo>
                  <a:lnTo>
                    <a:pt x="804" y="294"/>
                  </a:lnTo>
                  <a:lnTo>
                    <a:pt x="804" y="282"/>
                  </a:lnTo>
                  <a:lnTo>
                    <a:pt x="810" y="276"/>
                  </a:lnTo>
                  <a:lnTo>
                    <a:pt x="804" y="270"/>
                  </a:lnTo>
                  <a:lnTo>
                    <a:pt x="792" y="264"/>
                  </a:lnTo>
                  <a:lnTo>
                    <a:pt x="774" y="258"/>
                  </a:lnTo>
                  <a:lnTo>
                    <a:pt x="762" y="252"/>
                  </a:lnTo>
                  <a:lnTo>
                    <a:pt x="750" y="252"/>
                  </a:lnTo>
                  <a:lnTo>
                    <a:pt x="744" y="246"/>
                  </a:lnTo>
                  <a:lnTo>
                    <a:pt x="708" y="228"/>
                  </a:lnTo>
                  <a:lnTo>
                    <a:pt x="690" y="216"/>
                  </a:lnTo>
                  <a:lnTo>
                    <a:pt x="678" y="210"/>
                  </a:lnTo>
                  <a:lnTo>
                    <a:pt x="672" y="204"/>
                  </a:lnTo>
                  <a:lnTo>
                    <a:pt x="666" y="204"/>
                  </a:lnTo>
                  <a:lnTo>
                    <a:pt x="660" y="198"/>
                  </a:lnTo>
                  <a:lnTo>
                    <a:pt x="648" y="192"/>
                  </a:lnTo>
                  <a:lnTo>
                    <a:pt x="642" y="186"/>
                  </a:lnTo>
                  <a:lnTo>
                    <a:pt x="630" y="180"/>
                  </a:lnTo>
                  <a:lnTo>
                    <a:pt x="600" y="180"/>
                  </a:lnTo>
                  <a:lnTo>
                    <a:pt x="564" y="162"/>
                  </a:lnTo>
                  <a:lnTo>
                    <a:pt x="558" y="156"/>
                  </a:lnTo>
                  <a:lnTo>
                    <a:pt x="552" y="156"/>
                  </a:lnTo>
                  <a:lnTo>
                    <a:pt x="546" y="138"/>
                  </a:lnTo>
                  <a:lnTo>
                    <a:pt x="534" y="132"/>
                  </a:lnTo>
                  <a:lnTo>
                    <a:pt x="516" y="114"/>
                  </a:lnTo>
                  <a:lnTo>
                    <a:pt x="492" y="102"/>
                  </a:lnTo>
                  <a:lnTo>
                    <a:pt x="486" y="96"/>
                  </a:lnTo>
                  <a:lnTo>
                    <a:pt x="480" y="84"/>
                  </a:lnTo>
                  <a:lnTo>
                    <a:pt x="468" y="78"/>
                  </a:lnTo>
                  <a:lnTo>
                    <a:pt x="462" y="66"/>
                  </a:lnTo>
                  <a:lnTo>
                    <a:pt x="456" y="60"/>
                  </a:lnTo>
                  <a:lnTo>
                    <a:pt x="456" y="54"/>
                  </a:lnTo>
                  <a:lnTo>
                    <a:pt x="438" y="36"/>
                  </a:lnTo>
                  <a:lnTo>
                    <a:pt x="402" y="12"/>
                  </a:lnTo>
                  <a:lnTo>
                    <a:pt x="330" y="18"/>
                  </a:lnTo>
                  <a:lnTo>
                    <a:pt x="318" y="72"/>
                  </a:lnTo>
                  <a:lnTo>
                    <a:pt x="288" y="24"/>
                  </a:lnTo>
                  <a:lnTo>
                    <a:pt x="234" y="24"/>
                  </a:lnTo>
                  <a:lnTo>
                    <a:pt x="216" y="18"/>
                  </a:lnTo>
                  <a:lnTo>
                    <a:pt x="204" y="18"/>
                  </a:lnTo>
                  <a:lnTo>
                    <a:pt x="180" y="6"/>
                  </a:lnTo>
                  <a:lnTo>
                    <a:pt x="174" y="0"/>
                  </a:lnTo>
                  <a:lnTo>
                    <a:pt x="162" y="24"/>
                  </a:lnTo>
                  <a:lnTo>
                    <a:pt x="138" y="30"/>
                  </a:lnTo>
                  <a:lnTo>
                    <a:pt x="138" y="48"/>
                  </a:lnTo>
                  <a:lnTo>
                    <a:pt x="126" y="48"/>
                  </a:lnTo>
                  <a:lnTo>
                    <a:pt x="126" y="78"/>
                  </a:lnTo>
                  <a:lnTo>
                    <a:pt x="114" y="78"/>
                  </a:lnTo>
                  <a:lnTo>
                    <a:pt x="126" y="96"/>
                  </a:lnTo>
                  <a:lnTo>
                    <a:pt x="114" y="180"/>
                  </a:lnTo>
                  <a:lnTo>
                    <a:pt x="108" y="180"/>
                  </a:lnTo>
                  <a:lnTo>
                    <a:pt x="102" y="186"/>
                  </a:lnTo>
                  <a:lnTo>
                    <a:pt x="90" y="192"/>
                  </a:lnTo>
                  <a:lnTo>
                    <a:pt x="72" y="198"/>
                  </a:lnTo>
                  <a:lnTo>
                    <a:pt x="60" y="210"/>
                  </a:lnTo>
                  <a:lnTo>
                    <a:pt x="48" y="216"/>
                  </a:lnTo>
                  <a:lnTo>
                    <a:pt x="42" y="228"/>
                  </a:lnTo>
                  <a:lnTo>
                    <a:pt x="36" y="234"/>
                  </a:lnTo>
                  <a:lnTo>
                    <a:pt x="36" y="240"/>
                  </a:lnTo>
                  <a:lnTo>
                    <a:pt x="42" y="246"/>
                  </a:lnTo>
                  <a:lnTo>
                    <a:pt x="54" y="252"/>
                  </a:lnTo>
                  <a:lnTo>
                    <a:pt x="66" y="252"/>
                  </a:lnTo>
                  <a:lnTo>
                    <a:pt x="66" y="258"/>
                  </a:lnTo>
                  <a:lnTo>
                    <a:pt x="42" y="282"/>
                  </a:lnTo>
                  <a:lnTo>
                    <a:pt x="42" y="300"/>
                  </a:lnTo>
                  <a:lnTo>
                    <a:pt x="48" y="306"/>
                  </a:lnTo>
                  <a:lnTo>
                    <a:pt x="60" y="312"/>
                  </a:lnTo>
                  <a:lnTo>
                    <a:pt x="72" y="324"/>
                  </a:lnTo>
                  <a:lnTo>
                    <a:pt x="78" y="336"/>
                  </a:lnTo>
                  <a:lnTo>
                    <a:pt x="72" y="342"/>
                  </a:lnTo>
                  <a:lnTo>
                    <a:pt x="66" y="354"/>
                  </a:lnTo>
                  <a:lnTo>
                    <a:pt x="54" y="366"/>
                  </a:lnTo>
                  <a:lnTo>
                    <a:pt x="48" y="366"/>
                  </a:lnTo>
                  <a:lnTo>
                    <a:pt x="54" y="366"/>
                  </a:lnTo>
                  <a:lnTo>
                    <a:pt x="60" y="372"/>
                  </a:lnTo>
                  <a:lnTo>
                    <a:pt x="84" y="384"/>
                  </a:lnTo>
                  <a:lnTo>
                    <a:pt x="90" y="396"/>
                  </a:lnTo>
                  <a:lnTo>
                    <a:pt x="90" y="408"/>
                  </a:lnTo>
                  <a:lnTo>
                    <a:pt x="78" y="414"/>
                  </a:lnTo>
                  <a:lnTo>
                    <a:pt x="72" y="420"/>
                  </a:lnTo>
                  <a:lnTo>
                    <a:pt x="54" y="420"/>
                  </a:lnTo>
                  <a:lnTo>
                    <a:pt x="54" y="432"/>
                  </a:lnTo>
                  <a:lnTo>
                    <a:pt x="48" y="450"/>
                  </a:lnTo>
                  <a:lnTo>
                    <a:pt x="48" y="462"/>
                  </a:lnTo>
                  <a:lnTo>
                    <a:pt x="42" y="474"/>
                  </a:lnTo>
                  <a:lnTo>
                    <a:pt x="42" y="486"/>
                  </a:lnTo>
                  <a:lnTo>
                    <a:pt x="30" y="498"/>
                  </a:lnTo>
                  <a:lnTo>
                    <a:pt x="24" y="510"/>
                  </a:lnTo>
                  <a:lnTo>
                    <a:pt x="18" y="516"/>
                  </a:lnTo>
                  <a:lnTo>
                    <a:pt x="18" y="582"/>
                  </a:lnTo>
                  <a:lnTo>
                    <a:pt x="6" y="594"/>
                  </a:lnTo>
                  <a:lnTo>
                    <a:pt x="6" y="606"/>
                  </a:lnTo>
                  <a:lnTo>
                    <a:pt x="18" y="630"/>
                  </a:lnTo>
                  <a:lnTo>
                    <a:pt x="30" y="666"/>
                  </a:lnTo>
                  <a:lnTo>
                    <a:pt x="36" y="678"/>
                  </a:lnTo>
                  <a:lnTo>
                    <a:pt x="36" y="684"/>
                  </a:lnTo>
                  <a:lnTo>
                    <a:pt x="12" y="684"/>
                  </a:lnTo>
                  <a:lnTo>
                    <a:pt x="18" y="738"/>
                  </a:lnTo>
                  <a:lnTo>
                    <a:pt x="6" y="744"/>
                  </a:lnTo>
                  <a:lnTo>
                    <a:pt x="0" y="744"/>
                  </a:lnTo>
                  <a:lnTo>
                    <a:pt x="0" y="768"/>
                  </a:lnTo>
                  <a:lnTo>
                    <a:pt x="6" y="774"/>
                  </a:lnTo>
                  <a:lnTo>
                    <a:pt x="6" y="780"/>
                  </a:lnTo>
                  <a:lnTo>
                    <a:pt x="18" y="786"/>
                  </a:lnTo>
                  <a:lnTo>
                    <a:pt x="36" y="804"/>
                  </a:lnTo>
                  <a:lnTo>
                    <a:pt x="36" y="816"/>
                  </a:lnTo>
                  <a:lnTo>
                    <a:pt x="30" y="822"/>
                  </a:lnTo>
                  <a:lnTo>
                    <a:pt x="30" y="828"/>
                  </a:lnTo>
                  <a:lnTo>
                    <a:pt x="48" y="846"/>
                  </a:lnTo>
                  <a:lnTo>
                    <a:pt x="60" y="876"/>
                  </a:lnTo>
                  <a:lnTo>
                    <a:pt x="66" y="888"/>
                  </a:lnTo>
                  <a:lnTo>
                    <a:pt x="60" y="894"/>
                  </a:lnTo>
                  <a:lnTo>
                    <a:pt x="60" y="906"/>
                  </a:lnTo>
                  <a:lnTo>
                    <a:pt x="72" y="918"/>
                  </a:lnTo>
                  <a:lnTo>
                    <a:pt x="96" y="918"/>
                  </a:lnTo>
                  <a:lnTo>
                    <a:pt x="102" y="960"/>
                  </a:lnTo>
                  <a:lnTo>
                    <a:pt x="108" y="972"/>
                  </a:lnTo>
                  <a:lnTo>
                    <a:pt x="114" y="978"/>
                  </a:lnTo>
                  <a:lnTo>
                    <a:pt x="120" y="990"/>
                  </a:lnTo>
                  <a:lnTo>
                    <a:pt x="120" y="996"/>
                  </a:lnTo>
                  <a:lnTo>
                    <a:pt x="102" y="1014"/>
                  </a:lnTo>
                  <a:lnTo>
                    <a:pt x="102" y="1038"/>
                  </a:lnTo>
                  <a:lnTo>
                    <a:pt x="96" y="1056"/>
                  </a:lnTo>
                  <a:lnTo>
                    <a:pt x="96" y="1086"/>
                  </a:lnTo>
                  <a:lnTo>
                    <a:pt x="84" y="1086"/>
                  </a:lnTo>
                  <a:lnTo>
                    <a:pt x="90" y="1092"/>
                  </a:lnTo>
                  <a:lnTo>
                    <a:pt x="96" y="1104"/>
                  </a:lnTo>
                  <a:lnTo>
                    <a:pt x="102" y="1110"/>
                  </a:lnTo>
                  <a:lnTo>
                    <a:pt x="108" y="1122"/>
                  </a:lnTo>
                  <a:lnTo>
                    <a:pt x="114" y="1128"/>
                  </a:lnTo>
                  <a:lnTo>
                    <a:pt x="114" y="1140"/>
                  </a:lnTo>
                  <a:lnTo>
                    <a:pt x="108" y="1152"/>
                  </a:lnTo>
                  <a:lnTo>
                    <a:pt x="108" y="1158"/>
                  </a:lnTo>
                  <a:lnTo>
                    <a:pt x="102" y="1176"/>
                  </a:lnTo>
                  <a:lnTo>
                    <a:pt x="78" y="1182"/>
                  </a:lnTo>
                  <a:lnTo>
                    <a:pt x="78" y="1188"/>
                  </a:lnTo>
                  <a:lnTo>
                    <a:pt x="84" y="1194"/>
                  </a:lnTo>
                  <a:lnTo>
                    <a:pt x="84" y="1206"/>
                  </a:lnTo>
                  <a:lnTo>
                    <a:pt x="90" y="1224"/>
                  </a:lnTo>
                  <a:lnTo>
                    <a:pt x="96" y="1236"/>
                  </a:lnTo>
                  <a:lnTo>
                    <a:pt x="96" y="1284"/>
                  </a:lnTo>
                  <a:lnTo>
                    <a:pt x="126" y="1308"/>
                  </a:lnTo>
                  <a:lnTo>
                    <a:pt x="126" y="1326"/>
                  </a:lnTo>
                  <a:lnTo>
                    <a:pt x="132" y="1326"/>
                  </a:lnTo>
                  <a:lnTo>
                    <a:pt x="150" y="1344"/>
                  </a:lnTo>
                  <a:lnTo>
                    <a:pt x="150" y="1350"/>
                  </a:lnTo>
                  <a:lnTo>
                    <a:pt x="144" y="1362"/>
                  </a:lnTo>
                  <a:lnTo>
                    <a:pt x="132" y="1368"/>
                  </a:lnTo>
                  <a:lnTo>
                    <a:pt x="126" y="1374"/>
                  </a:lnTo>
                  <a:lnTo>
                    <a:pt x="120" y="1374"/>
                  </a:lnTo>
                  <a:lnTo>
                    <a:pt x="132" y="1416"/>
                  </a:lnTo>
                  <a:lnTo>
                    <a:pt x="114" y="1428"/>
                  </a:lnTo>
                  <a:lnTo>
                    <a:pt x="132" y="1446"/>
                  </a:lnTo>
                  <a:lnTo>
                    <a:pt x="132" y="1452"/>
                  </a:lnTo>
                  <a:lnTo>
                    <a:pt x="126" y="1464"/>
                  </a:lnTo>
                  <a:lnTo>
                    <a:pt x="126" y="1470"/>
                  </a:lnTo>
                  <a:lnTo>
                    <a:pt x="144" y="1482"/>
                  </a:lnTo>
                  <a:lnTo>
                    <a:pt x="144" y="1494"/>
                  </a:lnTo>
                  <a:lnTo>
                    <a:pt x="138" y="1500"/>
                  </a:lnTo>
                  <a:lnTo>
                    <a:pt x="138" y="1530"/>
                  </a:lnTo>
                  <a:lnTo>
                    <a:pt x="144" y="1536"/>
                  </a:lnTo>
                  <a:lnTo>
                    <a:pt x="150" y="1548"/>
                  </a:lnTo>
                  <a:lnTo>
                    <a:pt x="150" y="1572"/>
                  </a:lnTo>
                  <a:lnTo>
                    <a:pt x="156" y="1584"/>
                  </a:lnTo>
                  <a:lnTo>
                    <a:pt x="174" y="1602"/>
                  </a:lnTo>
                  <a:lnTo>
                    <a:pt x="186" y="1608"/>
                  </a:lnTo>
                  <a:lnTo>
                    <a:pt x="198" y="1620"/>
                  </a:lnTo>
                  <a:lnTo>
                    <a:pt x="192" y="1620"/>
                  </a:lnTo>
                  <a:lnTo>
                    <a:pt x="180" y="1626"/>
                  </a:lnTo>
                  <a:lnTo>
                    <a:pt x="174" y="1632"/>
                  </a:lnTo>
                  <a:lnTo>
                    <a:pt x="174" y="1644"/>
                  </a:lnTo>
                  <a:lnTo>
                    <a:pt x="180" y="1656"/>
                  </a:lnTo>
                  <a:lnTo>
                    <a:pt x="180" y="1674"/>
                  </a:lnTo>
                  <a:lnTo>
                    <a:pt x="186" y="1686"/>
                  </a:lnTo>
                  <a:lnTo>
                    <a:pt x="186" y="1698"/>
                  </a:lnTo>
                  <a:lnTo>
                    <a:pt x="192" y="1704"/>
                  </a:lnTo>
                  <a:lnTo>
                    <a:pt x="216" y="1716"/>
                  </a:lnTo>
                  <a:lnTo>
                    <a:pt x="210" y="1746"/>
                  </a:lnTo>
                  <a:lnTo>
                    <a:pt x="216" y="1746"/>
                  </a:lnTo>
                  <a:lnTo>
                    <a:pt x="228" y="1752"/>
                  </a:lnTo>
                  <a:lnTo>
                    <a:pt x="234" y="1758"/>
                  </a:lnTo>
                  <a:lnTo>
                    <a:pt x="234" y="1764"/>
                  </a:lnTo>
                  <a:lnTo>
                    <a:pt x="240" y="1776"/>
                  </a:lnTo>
                  <a:lnTo>
                    <a:pt x="240" y="1806"/>
                  </a:lnTo>
                  <a:lnTo>
                    <a:pt x="252" y="1818"/>
                  </a:lnTo>
                  <a:lnTo>
                    <a:pt x="282" y="1818"/>
                  </a:lnTo>
                  <a:lnTo>
                    <a:pt x="294" y="1824"/>
                  </a:lnTo>
                  <a:lnTo>
                    <a:pt x="294" y="1830"/>
                  </a:lnTo>
                  <a:lnTo>
                    <a:pt x="288" y="1836"/>
                  </a:lnTo>
                  <a:lnTo>
                    <a:pt x="276" y="1836"/>
                  </a:lnTo>
                  <a:lnTo>
                    <a:pt x="264" y="1842"/>
                  </a:lnTo>
                  <a:lnTo>
                    <a:pt x="246" y="1842"/>
                  </a:lnTo>
                  <a:lnTo>
                    <a:pt x="252" y="1848"/>
                  </a:lnTo>
                  <a:lnTo>
                    <a:pt x="258" y="1848"/>
                  </a:lnTo>
                  <a:lnTo>
                    <a:pt x="270" y="1854"/>
                  </a:lnTo>
                  <a:lnTo>
                    <a:pt x="276" y="1860"/>
                  </a:lnTo>
                  <a:lnTo>
                    <a:pt x="288" y="1860"/>
                  </a:lnTo>
                  <a:lnTo>
                    <a:pt x="312" y="1884"/>
                  </a:lnTo>
                  <a:lnTo>
                    <a:pt x="306" y="1890"/>
                  </a:lnTo>
                  <a:lnTo>
                    <a:pt x="300" y="1902"/>
                  </a:lnTo>
                  <a:lnTo>
                    <a:pt x="288" y="1914"/>
                  </a:lnTo>
                  <a:lnTo>
                    <a:pt x="312" y="1932"/>
                  </a:lnTo>
                  <a:lnTo>
                    <a:pt x="306" y="1956"/>
                  </a:lnTo>
                  <a:lnTo>
                    <a:pt x="330" y="1980"/>
                  </a:lnTo>
                  <a:lnTo>
                    <a:pt x="324" y="2016"/>
                  </a:lnTo>
                  <a:lnTo>
                    <a:pt x="336" y="2040"/>
                  </a:lnTo>
                  <a:lnTo>
                    <a:pt x="324" y="2046"/>
                  </a:lnTo>
                  <a:lnTo>
                    <a:pt x="318" y="2088"/>
                  </a:lnTo>
                  <a:lnTo>
                    <a:pt x="324" y="2088"/>
                  </a:lnTo>
                  <a:lnTo>
                    <a:pt x="348" y="2112"/>
                  </a:lnTo>
                  <a:lnTo>
                    <a:pt x="348" y="2118"/>
                  </a:lnTo>
                  <a:lnTo>
                    <a:pt x="342" y="2118"/>
                  </a:lnTo>
                  <a:lnTo>
                    <a:pt x="330" y="2124"/>
                  </a:lnTo>
                  <a:lnTo>
                    <a:pt x="324" y="2130"/>
                  </a:lnTo>
                  <a:lnTo>
                    <a:pt x="348" y="2154"/>
                  </a:lnTo>
                  <a:lnTo>
                    <a:pt x="348" y="2160"/>
                  </a:lnTo>
                  <a:lnTo>
                    <a:pt x="342" y="2166"/>
                  </a:lnTo>
                  <a:lnTo>
                    <a:pt x="336" y="2166"/>
                  </a:lnTo>
                  <a:lnTo>
                    <a:pt x="330" y="2172"/>
                  </a:lnTo>
                  <a:lnTo>
                    <a:pt x="324" y="2172"/>
                  </a:lnTo>
                  <a:lnTo>
                    <a:pt x="324" y="2196"/>
                  </a:lnTo>
                  <a:lnTo>
                    <a:pt x="312" y="2202"/>
                  </a:lnTo>
                  <a:lnTo>
                    <a:pt x="312" y="2214"/>
                  </a:lnTo>
                  <a:lnTo>
                    <a:pt x="318" y="2226"/>
                  </a:lnTo>
                  <a:lnTo>
                    <a:pt x="324" y="2232"/>
                  </a:lnTo>
                  <a:lnTo>
                    <a:pt x="324" y="2268"/>
                  </a:lnTo>
                  <a:lnTo>
                    <a:pt x="354" y="2274"/>
                  </a:lnTo>
                  <a:lnTo>
                    <a:pt x="354" y="2280"/>
                  </a:lnTo>
                  <a:lnTo>
                    <a:pt x="360" y="2286"/>
                  </a:lnTo>
                  <a:lnTo>
                    <a:pt x="360" y="2298"/>
                  </a:lnTo>
                  <a:lnTo>
                    <a:pt x="366" y="2304"/>
                  </a:lnTo>
                  <a:lnTo>
                    <a:pt x="378" y="2310"/>
                  </a:lnTo>
                  <a:lnTo>
                    <a:pt x="384" y="2310"/>
                  </a:lnTo>
                  <a:lnTo>
                    <a:pt x="396" y="2298"/>
                  </a:lnTo>
                  <a:lnTo>
                    <a:pt x="414" y="2298"/>
                  </a:lnTo>
                  <a:lnTo>
                    <a:pt x="426" y="2304"/>
                  </a:lnTo>
                  <a:lnTo>
                    <a:pt x="438" y="2316"/>
                  </a:lnTo>
                  <a:lnTo>
                    <a:pt x="438" y="2340"/>
                  </a:lnTo>
                  <a:lnTo>
                    <a:pt x="456" y="2364"/>
                  </a:lnTo>
                  <a:lnTo>
                    <a:pt x="468" y="2382"/>
                  </a:lnTo>
                  <a:lnTo>
                    <a:pt x="504" y="2400"/>
                  </a:lnTo>
                  <a:lnTo>
                    <a:pt x="522" y="2418"/>
                  </a:lnTo>
                  <a:lnTo>
                    <a:pt x="534" y="2418"/>
                  </a:lnTo>
                  <a:lnTo>
                    <a:pt x="546" y="2412"/>
                  </a:lnTo>
                  <a:lnTo>
                    <a:pt x="642" y="2412"/>
                  </a:lnTo>
                  <a:lnTo>
                    <a:pt x="666" y="2430"/>
                  </a:lnTo>
                  <a:lnTo>
                    <a:pt x="660" y="2442"/>
                  </a:lnTo>
                  <a:lnTo>
                    <a:pt x="666" y="2424"/>
                  </a:lnTo>
                  <a:lnTo>
                    <a:pt x="672" y="2418"/>
                  </a:lnTo>
                  <a:lnTo>
                    <a:pt x="684" y="2418"/>
                  </a:lnTo>
                  <a:lnTo>
                    <a:pt x="690" y="2424"/>
                  </a:lnTo>
                  <a:lnTo>
                    <a:pt x="702" y="2424"/>
                  </a:lnTo>
                  <a:lnTo>
                    <a:pt x="714" y="2430"/>
                  </a:lnTo>
                  <a:lnTo>
                    <a:pt x="720" y="2436"/>
                  </a:lnTo>
                  <a:lnTo>
                    <a:pt x="678" y="2382"/>
                  </a:lnTo>
                  <a:lnTo>
                    <a:pt x="660" y="2382"/>
                  </a:lnTo>
                  <a:lnTo>
                    <a:pt x="666" y="2370"/>
                  </a:lnTo>
                  <a:lnTo>
                    <a:pt x="630" y="2340"/>
                  </a:lnTo>
                  <a:lnTo>
                    <a:pt x="630" y="2310"/>
                  </a:lnTo>
                  <a:lnTo>
                    <a:pt x="618" y="2298"/>
                  </a:lnTo>
                  <a:lnTo>
                    <a:pt x="624" y="2286"/>
                  </a:lnTo>
                  <a:lnTo>
                    <a:pt x="630" y="2286"/>
                  </a:lnTo>
                  <a:lnTo>
                    <a:pt x="642" y="2274"/>
                  </a:lnTo>
                  <a:lnTo>
                    <a:pt x="642" y="2268"/>
                  </a:lnTo>
                  <a:lnTo>
                    <a:pt x="636" y="2268"/>
                  </a:lnTo>
                  <a:lnTo>
                    <a:pt x="624" y="2262"/>
                  </a:lnTo>
                  <a:lnTo>
                    <a:pt x="606" y="2262"/>
                  </a:lnTo>
                  <a:lnTo>
                    <a:pt x="618" y="2250"/>
                  </a:lnTo>
                  <a:lnTo>
                    <a:pt x="618" y="2232"/>
                  </a:lnTo>
                  <a:lnTo>
                    <a:pt x="636" y="2256"/>
                  </a:lnTo>
                  <a:lnTo>
                    <a:pt x="648" y="2262"/>
                  </a:lnTo>
                  <a:lnTo>
                    <a:pt x="666" y="2262"/>
                  </a:lnTo>
                  <a:lnTo>
                    <a:pt x="672" y="2256"/>
                  </a:lnTo>
                  <a:lnTo>
                    <a:pt x="678" y="2244"/>
                  </a:lnTo>
                  <a:lnTo>
                    <a:pt x="678" y="2226"/>
                  </a:lnTo>
                  <a:lnTo>
                    <a:pt x="672" y="2208"/>
                  </a:lnTo>
                  <a:lnTo>
                    <a:pt x="666" y="2196"/>
                  </a:lnTo>
                  <a:lnTo>
                    <a:pt x="666" y="2178"/>
                  </a:lnTo>
                  <a:lnTo>
                    <a:pt x="678" y="2154"/>
                  </a:lnTo>
                  <a:lnTo>
                    <a:pt x="690" y="2142"/>
                  </a:lnTo>
                  <a:lnTo>
                    <a:pt x="708" y="2130"/>
                  </a:lnTo>
                  <a:lnTo>
                    <a:pt x="738" y="2100"/>
                  </a:lnTo>
                  <a:lnTo>
                    <a:pt x="726" y="2088"/>
                  </a:lnTo>
                  <a:lnTo>
                    <a:pt x="702" y="2088"/>
                  </a:lnTo>
                  <a:lnTo>
                    <a:pt x="726" y="2082"/>
                  </a:lnTo>
                  <a:lnTo>
                    <a:pt x="726" y="2064"/>
                  </a:lnTo>
                  <a:lnTo>
                    <a:pt x="714" y="2040"/>
                  </a:lnTo>
                  <a:lnTo>
                    <a:pt x="708" y="2034"/>
                  </a:lnTo>
                  <a:lnTo>
                    <a:pt x="696" y="2028"/>
                  </a:lnTo>
                  <a:lnTo>
                    <a:pt x="690" y="2028"/>
                  </a:lnTo>
                  <a:lnTo>
                    <a:pt x="684" y="2034"/>
                  </a:lnTo>
                  <a:lnTo>
                    <a:pt x="672" y="2016"/>
                  </a:lnTo>
                  <a:lnTo>
                    <a:pt x="642" y="2016"/>
                  </a:lnTo>
                  <a:lnTo>
                    <a:pt x="636" y="2010"/>
                  </a:lnTo>
                  <a:lnTo>
                    <a:pt x="624" y="2004"/>
                  </a:lnTo>
                  <a:lnTo>
                    <a:pt x="606" y="1992"/>
                  </a:lnTo>
                  <a:lnTo>
                    <a:pt x="582" y="1968"/>
                  </a:lnTo>
                  <a:lnTo>
                    <a:pt x="570" y="1950"/>
                  </a:lnTo>
                  <a:lnTo>
                    <a:pt x="564" y="1938"/>
                  </a:lnTo>
                  <a:lnTo>
                    <a:pt x="564" y="1926"/>
                  </a:lnTo>
                  <a:lnTo>
                    <a:pt x="570" y="1914"/>
                  </a:lnTo>
                  <a:lnTo>
                    <a:pt x="570" y="1908"/>
                  </a:lnTo>
                  <a:lnTo>
                    <a:pt x="576" y="1908"/>
                  </a:lnTo>
                  <a:lnTo>
                    <a:pt x="582" y="1902"/>
                  </a:lnTo>
                  <a:lnTo>
                    <a:pt x="594" y="1878"/>
                  </a:lnTo>
                  <a:lnTo>
                    <a:pt x="606" y="1878"/>
                  </a:lnTo>
                  <a:lnTo>
                    <a:pt x="612" y="1860"/>
                  </a:lnTo>
                  <a:lnTo>
                    <a:pt x="666" y="1860"/>
                  </a:lnTo>
                  <a:lnTo>
                    <a:pt x="654" y="1848"/>
                  </a:lnTo>
                  <a:lnTo>
                    <a:pt x="654" y="1824"/>
                  </a:lnTo>
                  <a:lnTo>
                    <a:pt x="666" y="1824"/>
                  </a:lnTo>
                  <a:lnTo>
                    <a:pt x="666" y="1794"/>
                  </a:lnTo>
                  <a:lnTo>
                    <a:pt x="660" y="1788"/>
                  </a:lnTo>
                  <a:lnTo>
                    <a:pt x="654" y="1776"/>
                  </a:lnTo>
                  <a:lnTo>
                    <a:pt x="642" y="1764"/>
                  </a:lnTo>
                  <a:lnTo>
                    <a:pt x="642" y="1746"/>
                  </a:lnTo>
                  <a:lnTo>
                    <a:pt x="648" y="1728"/>
                  </a:lnTo>
                  <a:lnTo>
                    <a:pt x="654" y="1716"/>
                  </a:lnTo>
                  <a:lnTo>
                    <a:pt x="666" y="1710"/>
                  </a:lnTo>
                  <a:lnTo>
                    <a:pt x="672" y="1704"/>
                  </a:lnTo>
                  <a:lnTo>
                    <a:pt x="684" y="1704"/>
                  </a:lnTo>
                  <a:lnTo>
                    <a:pt x="684" y="1692"/>
                  </a:lnTo>
                  <a:lnTo>
                    <a:pt x="660" y="1692"/>
                  </a:lnTo>
                  <a:lnTo>
                    <a:pt x="648" y="1686"/>
                  </a:lnTo>
                  <a:lnTo>
                    <a:pt x="642" y="1680"/>
                  </a:lnTo>
                  <a:lnTo>
                    <a:pt x="642" y="1674"/>
                  </a:lnTo>
                  <a:lnTo>
                    <a:pt x="654" y="1668"/>
                  </a:lnTo>
                  <a:lnTo>
                    <a:pt x="666" y="1668"/>
                  </a:lnTo>
                  <a:lnTo>
                    <a:pt x="702" y="1686"/>
                  </a:lnTo>
                  <a:lnTo>
                    <a:pt x="708" y="1692"/>
                  </a:lnTo>
                  <a:lnTo>
                    <a:pt x="714" y="1692"/>
                  </a:lnTo>
                  <a:lnTo>
                    <a:pt x="720" y="1686"/>
                  </a:lnTo>
                  <a:lnTo>
                    <a:pt x="732" y="1680"/>
                  </a:lnTo>
                  <a:lnTo>
                    <a:pt x="732" y="1656"/>
                  </a:lnTo>
                  <a:lnTo>
                    <a:pt x="726" y="1644"/>
                  </a:lnTo>
                  <a:lnTo>
                    <a:pt x="708" y="1626"/>
                  </a:lnTo>
                  <a:lnTo>
                    <a:pt x="696" y="1626"/>
                  </a:lnTo>
                  <a:lnTo>
                    <a:pt x="690" y="1632"/>
                  </a:lnTo>
                  <a:lnTo>
                    <a:pt x="690" y="1650"/>
                  </a:lnTo>
                  <a:lnTo>
                    <a:pt x="684" y="1656"/>
                  </a:lnTo>
                  <a:lnTo>
                    <a:pt x="666" y="1656"/>
                  </a:lnTo>
                  <a:lnTo>
                    <a:pt x="654" y="1650"/>
                  </a:lnTo>
                  <a:lnTo>
                    <a:pt x="648" y="1644"/>
                  </a:lnTo>
                  <a:lnTo>
                    <a:pt x="648" y="1638"/>
                  </a:lnTo>
                  <a:lnTo>
                    <a:pt x="612" y="1638"/>
                  </a:lnTo>
                  <a:lnTo>
                    <a:pt x="606" y="1632"/>
                  </a:lnTo>
                  <a:lnTo>
                    <a:pt x="606" y="1572"/>
                  </a:lnTo>
                  <a:lnTo>
                    <a:pt x="600" y="1566"/>
                  </a:lnTo>
                  <a:lnTo>
                    <a:pt x="594" y="1554"/>
                  </a:lnTo>
                  <a:lnTo>
                    <a:pt x="588" y="1536"/>
                  </a:lnTo>
                  <a:lnTo>
                    <a:pt x="588" y="1524"/>
                  </a:lnTo>
                  <a:lnTo>
                    <a:pt x="594" y="1518"/>
                  </a:lnTo>
                  <a:lnTo>
                    <a:pt x="600" y="1518"/>
                  </a:lnTo>
                  <a:lnTo>
                    <a:pt x="606" y="1524"/>
                  </a:lnTo>
                  <a:lnTo>
                    <a:pt x="618" y="1524"/>
                  </a:lnTo>
                  <a:lnTo>
                    <a:pt x="624" y="1530"/>
                  </a:lnTo>
                  <a:lnTo>
                    <a:pt x="636" y="1536"/>
                  </a:lnTo>
                  <a:lnTo>
                    <a:pt x="672" y="1548"/>
                  </a:lnTo>
                  <a:lnTo>
                    <a:pt x="690" y="1560"/>
                  </a:lnTo>
                  <a:lnTo>
                    <a:pt x="708" y="1560"/>
                  </a:lnTo>
                  <a:lnTo>
                    <a:pt x="726" y="1554"/>
                  </a:lnTo>
                  <a:lnTo>
                    <a:pt x="738" y="1542"/>
                  </a:lnTo>
                  <a:lnTo>
                    <a:pt x="750" y="1536"/>
                  </a:lnTo>
                  <a:lnTo>
                    <a:pt x="768" y="1530"/>
                  </a:lnTo>
                  <a:lnTo>
                    <a:pt x="774" y="1524"/>
                  </a:lnTo>
                  <a:lnTo>
                    <a:pt x="774" y="1512"/>
                  </a:lnTo>
                  <a:lnTo>
                    <a:pt x="762" y="1506"/>
                  </a:lnTo>
                  <a:lnTo>
                    <a:pt x="750" y="1494"/>
                  </a:lnTo>
                  <a:lnTo>
                    <a:pt x="738" y="1488"/>
                  </a:lnTo>
                  <a:lnTo>
                    <a:pt x="738" y="1464"/>
                  </a:lnTo>
                  <a:lnTo>
                    <a:pt x="744" y="1452"/>
                  </a:lnTo>
                  <a:lnTo>
                    <a:pt x="750" y="1446"/>
                  </a:lnTo>
                  <a:lnTo>
                    <a:pt x="750" y="1434"/>
                  </a:lnTo>
                  <a:lnTo>
                    <a:pt x="756" y="1422"/>
                  </a:lnTo>
                  <a:lnTo>
                    <a:pt x="744" y="1410"/>
                  </a:lnTo>
                  <a:lnTo>
                    <a:pt x="726" y="1410"/>
                  </a:lnTo>
                  <a:lnTo>
                    <a:pt x="720" y="1386"/>
                  </a:lnTo>
                  <a:lnTo>
                    <a:pt x="714" y="1380"/>
                  </a:lnTo>
                  <a:lnTo>
                    <a:pt x="714" y="1368"/>
                  </a:lnTo>
                  <a:lnTo>
                    <a:pt x="720" y="1362"/>
                  </a:lnTo>
                  <a:lnTo>
                    <a:pt x="726" y="1362"/>
                  </a:lnTo>
                  <a:lnTo>
                    <a:pt x="732" y="1374"/>
                  </a:lnTo>
                  <a:lnTo>
                    <a:pt x="738" y="1380"/>
                  </a:lnTo>
                  <a:lnTo>
                    <a:pt x="738" y="1386"/>
                  </a:lnTo>
                  <a:lnTo>
                    <a:pt x="744" y="1398"/>
                  </a:lnTo>
                  <a:lnTo>
                    <a:pt x="756" y="1398"/>
                  </a:lnTo>
                  <a:lnTo>
                    <a:pt x="750" y="1380"/>
                  </a:lnTo>
                  <a:lnTo>
                    <a:pt x="828" y="1386"/>
                  </a:lnTo>
                  <a:lnTo>
                    <a:pt x="834" y="1380"/>
                  </a:lnTo>
                  <a:lnTo>
                    <a:pt x="840" y="1380"/>
                  </a:lnTo>
                  <a:lnTo>
                    <a:pt x="846" y="1374"/>
                  </a:lnTo>
                  <a:lnTo>
                    <a:pt x="864" y="1368"/>
                  </a:lnTo>
                  <a:lnTo>
                    <a:pt x="894" y="1362"/>
                  </a:lnTo>
                  <a:lnTo>
                    <a:pt x="930" y="1350"/>
                  </a:lnTo>
                  <a:lnTo>
                    <a:pt x="972" y="1338"/>
                  </a:lnTo>
                  <a:lnTo>
                    <a:pt x="1002" y="1326"/>
                  </a:lnTo>
                  <a:lnTo>
                    <a:pt x="1014" y="1320"/>
                  </a:lnTo>
                  <a:lnTo>
                    <a:pt x="1014" y="1284"/>
                  </a:lnTo>
                  <a:lnTo>
                    <a:pt x="1032" y="1272"/>
                  </a:lnTo>
                  <a:lnTo>
                    <a:pt x="1044" y="1218"/>
                  </a:lnTo>
                  <a:lnTo>
                    <a:pt x="1038" y="1194"/>
                  </a:lnTo>
                  <a:lnTo>
                    <a:pt x="1038" y="1170"/>
                  </a:lnTo>
                  <a:lnTo>
                    <a:pt x="1032" y="1170"/>
                  </a:lnTo>
                  <a:lnTo>
                    <a:pt x="1026" y="1164"/>
                  </a:lnTo>
                  <a:lnTo>
                    <a:pt x="1002" y="1152"/>
                  </a:lnTo>
                  <a:lnTo>
                    <a:pt x="990" y="1152"/>
                  </a:lnTo>
                  <a:lnTo>
                    <a:pt x="984" y="1146"/>
                  </a:lnTo>
                  <a:lnTo>
                    <a:pt x="978" y="1146"/>
                  </a:lnTo>
                  <a:lnTo>
                    <a:pt x="972" y="1140"/>
                  </a:lnTo>
                  <a:lnTo>
                    <a:pt x="990" y="1122"/>
                  </a:lnTo>
                  <a:lnTo>
                    <a:pt x="990" y="1092"/>
                  </a:lnTo>
                  <a:lnTo>
                    <a:pt x="984" y="1080"/>
                  </a:lnTo>
                  <a:lnTo>
                    <a:pt x="978" y="1074"/>
                  </a:lnTo>
                  <a:lnTo>
                    <a:pt x="954" y="1062"/>
                  </a:lnTo>
                  <a:lnTo>
                    <a:pt x="918" y="1050"/>
                  </a:lnTo>
                  <a:lnTo>
                    <a:pt x="906" y="1044"/>
                  </a:lnTo>
                  <a:lnTo>
                    <a:pt x="888" y="1032"/>
                  </a:lnTo>
                  <a:lnTo>
                    <a:pt x="876" y="1020"/>
                  </a:lnTo>
                  <a:lnTo>
                    <a:pt x="876" y="1002"/>
                  </a:lnTo>
                  <a:lnTo>
                    <a:pt x="882" y="990"/>
                  </a:lnTo>
                  <a:lnTo>
                    <a:pt x="888" y="990"/>
                  </a:lnTo>
                  <a:lnTo>
                    <a:pt x="888" y="984"/>
                  </a:lnTo>
                  <a:lnTo>
                    <a:pt x="858" y="948"/>
                  </a:lnTo>
                  <a:lnTo>
                    <a:pt x="858" y="900"/>
                  </a:lnTo>
                  <a:lnTo>
                    <a:pt x="882" y="900"/>
                  </a:lnTo>
                  <a:lnTo>
                    <a:pt x="888" y="894"/>
                  </a:lnTo>
                  <a:lnTo>
                    <a:pt x="894" y="894"/>
                  </a:lnTo>
                  <a:lnTo>
                    <a:pt x="894" y="888"/>
                  </a:lnTo>
                  <a:lnTo>
                    <a:pt x="888" y="876"/>
                  </a:lnTo>
                  <a:lnTo>
                    <a:pt x="876" y="870"/>
                  </a:lnTo>
                  <a:lnTo>
                    <a:pt x="870" y="858"/>
                  </a:lnTo>
                  <a:lnTo>
                    <a:pt x="864" y="852"/>
                  </a:lnTo>
                  <a:lnTo>
                    <a:pt x="876" y="834"/>
                  </a:lnTo>
                  <a:lnTo>
                    <a:pt x="864" y="822"/>
                  </a:lnTo>
                  <a:lnTo>
                    <a:pt x="858" y="810"/>
                  </a:lnTo>
                  <a:lnTo>
                    <a:pt x="852" y="804"/>
                  </a:lnTo>
                  <a:lnTo>
                    <a:pt x="864" y="792"/>
                  </a:lnTo>
                  <a:lnTo>
                    <a:pt x="882" y="792"/>
                  </a:lnTo>
                  <a:lnTo>
                    <a:pt x="858" y="774"/>
                  </a:lnTo>
                  <a:lnTo>
                    <a:pt x="858" y="738"/>
                  </a:lnTo>
                  <a:lnTo>
                    <a:pt x="882" y="726"/>
                  </a:lnTo>
                  <a:lnTo>
                    <a:pt x="876" y="726"/>
                  </a:lnTo>
                  <a:lnTo>
                    <a:pt x="852" y="702"/>
                  </a:lnTo>
                  <a:lnTo>
                    <a:pt x="852" y="696"/>
                  </a:lnTo>
                  <a:lnTo>
                    <a:pt x="870" y="678"/>
                  </a:lnTo>
                  <a:lnTo>
                    <a:pt x="870" y="666"/>
                  </a:lnTo>
                  <a:lnTo>
                    <a:pt x="876" y="654"/>
                  </a:lnTo>
                  <a:lnTo>
                    <a:pt x="876" y="642"/>
                  </a:lnTo>
                  <a:lnTo>
                    <a:pt x="882" y="636"/>
                  </a:lnTo>
                  <a:lnTo>
                    <a:pt x="900" y="636"/>
                  </a:lnTo>
                  <a:lnTo>
                    <a:pt x="906" y="630"/>
                  </a:lnTo>
                  <a:lnTo>
                    <a:pt x="912" y="618"/>
                  </a:lnTo>
                  <a:lnTo>
                    <a:pt x="918" y="612"/>
                  </a:lnTo>
                  <a:lnTo>
                    <a:pt x="918" y="588"/>
                  </a:lnTo>
                  <a:lnTo>
                    <a:pt x="930" y="588"/>
                  </a:lnTo>
                  <a:lnTo>
                    <a:pt x="948" y="570"/>
                  </a:lnTo>
                  <a:lnTo>
                    <a:pt x="948" y="558"/>
                  </a:lnTo>
                  <a:lnTo>
                    <a:pt x="954" y="546"/>
                  </a:lnTo>
                  <a:lnTo>
                    <a:pt x="954" y="534"/>
                  </a:lnTo>
                  <a:close/>
                  <a:moveTo>
                    <a:pt x="930" y="1020"/>
                  </a:moveTo>
                  <a:lnTo>
                    <a:pt x="942" y="1020"/>
                  </a:lnTo>
                  <a:lnTo>
                    <a:pt x="930" y="1014"/>
                  </a:lnTo>
                  <a:lnTo>
                    <a:pt x="930" y="1020"/>
                  </a:lnTo>
                  <a:close/>
                </a:path>
              </a:pathLst>
            </a:custGeom>
            <a:solidFill>
              <a:srgbClr val="0062AE"/>
            </a:solidFill>
            <a:ln w="3175" algn="ctr">
              <a:solidFill>
                <a:srgbClr val="A1ADB8"/>
              </a:solidFill>
              <a:round/>
              <a:headEnd/>
              <a:tailEnd/>
            </a:ln>
            <a:effec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dirty="0">
                <a:solidFill>
                  <a:prstClr val="black"/>
                </a:solidFill>
                <a:cs typeface="Calibri" pitchFamily="34" charset="0"/>
              </a:endParaRPr>
            </a:p>
          </p:txBody>
        </p:sp>
        <p:sp>
          <p:nvSpPr>
            <p:cNvPr id="63" name="West Bank" descr="© INSCALE GmbH, 05.05.2010&#10;http://www.presentationload.com/">
              <a:extLst>
                <a:ext uri="{FF2B5EF4-FFF2-40B4-BE49-F238E27FC236}">
                  <a16:creationId xmlns:a16="http://schemas.microsoft.com/office/drawing/2014/main" id="{43574BB7-883A-6D80-C530-4B4749154D61}"/>
                </a:ext>
              </a:extLst>
            </p:cNvPr>
            <p:cNvSpPr>
              <a:spLocks/>
            </p:cNvSpPr>
            <p:nvPr/>
          </p:nvSpPr>
          <p:spPr bwMode="gray">
            <a:xfrm>
              <a:off x="5221732" y="3356507"/>
              <a:ext cx="17463" cy="38100"/>
            </a:xfrm>
            <a:custGeom>
              <a:avLst/>
              <a:gdLst>
                <a:gd name="T0" fmla="*/ 2147483647 w 42"/>
                <a:gd name="T1" fmla="*/ 2147483647 h 96"/>
                <a:gd name="T2" fmla="*/ 2147483647 w 42"/>
                <a:gd name="T3" fmla="*/ 2147483647 h 96"/>
                <a:gd name="T4" fmla="*/ 2147483647 w 42"/>
                <a:gd name="T5" fmla="*/ 2147483647 h 96"/>
                <a:gd name="T6" fmla="*/ 2147483647 w 42"/>
                <a:gd name="T7" fmla="*/ 0 h 96"/>
                <a:gd name="T8" fmla="*/ 2147483647 w 42"/>
                <a:gd name="T9" fmla="*/ 0 h 96"/>
                <a:gd name="T10" fmla="*/ 0 w 42"/>
                <a:gd name="T11" fmla="*/ 2147483647 h 96"/>
                <a:gd name="T12" fmla="*/ 0 w 42"/>
                <a:gd name="T13" fmla="*/ 2147483647 h 96"/>
                <a:gd name="T14" fmla="*/ 2147483647 w 42"/>
                <a:gd name="T15" fmla="*/ 2147483647 h 96"/>
                <a:gd name="T16" fmla="*/ 2147483647 w 42"/>
                <a:gd name="T17" fmla="*/ 2147483647 h 96"/>
                <a:gd name="T18" fmla="*/ 2147483647 w 42"/>
                <a:gd name="T19" fmla="*/ 2147483647 h 96"/>
                <a:gd name="T20" fmla="*/ 2147483647 w 42"/>
                <a:gd name="T21" fmla="*/ 2147483647 h 96"/>
                <a:gd name="T22" fmla="*/ 2147483647 w 42"/>
                <a:gd name="T23" fmla="*/ 2147483647 h 9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2"/>
                <a:gd name="T37" fmla="*/ 0 h 96"/>
                <a:gd name="T38" fmla="*/ 42 w 42"/>
                <a:gd name="T39" fmla="*/ 96 h 9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2" h="96">
                  <a:moveTo>
                    <a:pt x="24" y="78"/>
                  </a:moveTo>
                  <a:lnTo>
                    <a:pt x="30" y="84"/>
                  </a:lnTo>
                  <a:lnTo>
                    <a:pt x="42" y="72"/>
                  </a:lnTo>
                  <a:lnTo>
                    <a:pt x="36" y="0"/>
                  </a:lnTo>
                  <a:lnTo>
                    <a:pt x="18" y="0"/>
                  </a:lnTo>
                  <a:lnTo>
                    <a:pt x="0" y="18"/>
                  </a:lnTo>
                  <a:lnTo>
                    <a:pt x="0" y="90"/>
                  </a:lnTo>
                  <a:lnTo>
                    <a:pt x="6" y="96"/>
                  </a:lnTo>
                  <a:lnTo>
                    <a:pt x="12" y="90"/>
                  </a:lnTo>
                  <a:lnTo>
                    <a:pt x="18" y="90"/>
                  </a:lnTo>
                  <a:lnTo>
                    <a:pt x="18" y="84"/>
                  </a:lnTo>
                  <a:lnTo>
                    <a:pt x="24" y="78"/>
                  </a:lnTo>
                  <a:close/>
                </a:path>
              </a:pathLst>
            </a:custGeom>
            <a:solidFill>
              <a:srgbClr val="EFEFEF"/>
            </a:solidFill>
            <a:ln w="3175" algn="ctr">
              <a:solidFill>
                <a:srgbClr val="A1ADB8"/>
              </a:solidFill>
              <a:round/>
              <a:headEnd/>
              <a:tailEnd/>
            </a:ln>
            <a:effec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dirty="0">
                <a:solidFill>
                  <a:prstClr val="black"/>
                </a:solidFill>
                <a:cs typeface="Calibri" pitchFamily="34" charset="0"/>
              </a:endParaRPr>
            </a:p>
          </p:txBody>
        </p:sp>
        <p:sp>
          <p:nvSpPr>
            <p:cNvPr id="64" name="Uzbekistan" descr="© INSCALE GmbH, 05.05.2010&#10;http://www.presentationload.com/">
              <a:extLst>
                <a:ext uri="{FF2B5EF4-FFF2-40B4-BE49-F238E27FC236}">
                  <a16:creationId xmlns:a16="http://schemas.microsoft.com/office/drawing/2014/main" id="{6E757506-9371-F625-62C0-5614BBFDBEAA}"/>
                </a:ext>
              </a:extLst>
            </p:cNvPr>
            <p:cNvSpPr>
              <a:spLocks/>
            </p:cNvSpPr>
            <p:nvPr/>
          </p:nvSpPr>
          <p:spPr bwMode="gray">
            <a:xfrm>
              <a:off x="5720207" y="2935819"/>
              <a:ext cx="476250" cy="268288"/>
            </a:xfrm>
            <a:custGeom>
              <a:avLst/>
              <a:gdLst>
                <a:gd name="T0" fmla="*/ 2147483647 w 1182"/>
                <a:gd name="T1" fmla="*/ 2147483647 h 666"/>
                <a:gd name="T2" fmla="*/ 2147483647 w 1182"/>
                <a:gd name="T3" fmla="*/ 2147483647 h 666"/>
                <a:gd name="T4" fmla="*/ 2147483647 w 1182"/>
                <a:gd name="T5" fmla="*/ 2147483647 h 666"/>
                <a:gd name="T6" fmla="*/ 2147483647 w 1182"/>
                <a:gd name="T7" fmla="*/ 2147483647 h 666"/>
                <a:gd name="T8" fmla="*/ 2147483647 w 1182"/>
                <a:gd name="T9" fmla="*/ 2147483647 h 666"/>
                <a:gd name="T10" fmla="*/ 2147483647 w 1182"/>
                <a:gd name="T11" fmla="*/ 2147483647 h 666"/>
                <a:gd name="T12" fmla="*/ 2147483647 w 1182"/>
                <a:gd name="T13" fmla="*/ 2147483647 h 666"/>
                <a:gd name="T14" fmla="*/ 2147483647 w 1182"/>
                <a:gd name="T15" fmla="*/ 2147483647 h 666"/>
                <a:gd name="T16" fmla="*/ 2147483647 w 1182"/>
                <a:gd name="T17" fmla="*/ 2147483647 h 666"/>
                <a:gd name="T18" fmla="*/ 2147483647 w 1182"/>
                <a:gd name="T19" fmla="*/ 2147483647 h 666"/>
                <a:gd name="T20" fmla="*/ 2147483647 w 1182"/>
                <a:gd name="T21" fmla="*/ 2147483647 h 666"/>
                <a:gd name="T22" fmla="*/ 2147483647 w 1182"/>
                <a:gd name="T23" fmla="*/ 2147483647 h 666"/>
                <a:gd name="T24" fmla="*/ 2147483647 w 1182"/>
                <a:gd name="T25" fmla="*/ 2147483647 h 666"/>
                <a:gd name="T26" fmla="*/ 2147483647 w 1182"/>
                <a:gd name="T27" fmla="*/ 2147483647 h 666"/>
                <a:gd name="T28" fmla="*/ 2147483647 w 1182"/>
                <a:gd name="T29" fmla="*/ 2147483647 h 666"/>
                <a:gd name="T30" fmla="*/ 2147483647 w 1182"/>
                <a:gd name="T31" fmla="*/ 2147483647 h 666"/>
                <a:gd name="T32" fmla="*/ 2147483647 w 1182"/>
                <a:gd name="T33" fmla="*/ 2147483647 h 666"/>
                <a:gd name="T34" fmla="*/ 2147483647 w 1182"/>
                <a:gd name="T35" fmla="*/ 2147483647 h 666"/>
                <a:gd name="T36" fmla="*/ 2147483647 w 1182"/>
                <a:gd name="T37" fmla="*/ 2147483647 h 666"/>
                <a:gd name="T38" fmla="*/ 2147483647 w 1182"/>
                <a:gd name="T39" fmla="*/ 2147483647 h 666"/>
                <a:gd name="T40" fmla="*/ 2147483647 w 1182"/>
                <a:gd name="T41" fmla="*/ 2147483647 h 666"/>
                <a:gd name="T42" fmla="*/ 2147483647 w 1182"/>
                <a:gd name="T43" fmla="*/ 2147483647 h 666"/>
                <a:gd name="T44" fmla="*/ 2147483647 w 1182"/>
                <a:gd name="T45" fmla="*/ 2147483647 h 666"/>
                <a:gd name="T46" fmla="*/ 2147483647 w 1182"/>
                <a:gd name="T47" fmla="*/ 2147483647 h 666"/>
                <a:gd name="T48" fmla="*/ 2147483647 w 1182"/>
                <a:gd name="T49" fmla="*/ 2147483647 h 666"/>
                <a:gd name="T50" fmla="*/ 2147483647 w 1182"/>
                <a:gd name="T51" fmla="*/ 2147483647 h 666"/>
                <a:gd name="T52" fmla="*/ 2147483647 w 1182"/>
                <a:gd name="T53" fmla="*/ 2147483647 h 666"/>
                <a:gd name="T54" fmla="*/ 2147483647 w 1182"/>
                <a:gd name="T55" fmla="*/ 2147483647 h 666"/>
                <a:gd name="T56" fmla="*/ 2147483647 w 1182"/>
                <a:gd name="T57" fmla="*/ 2147483647 h 666"/>
                <a:gd name="T58" fmla="*/ 2147483647 w 1182"/>
                <a:gd name="T59" fmla="*/ 2147483647 h 666"/>
                <a:gd name="T60" fmla="*/ 2147483647 w 1182"/>
                <a:gd name="T61" fmla="*/ 2147483647 h 666"/>
                <a:gd name="T62" fmla="*/ 2147483647 w 1182"/>
                <a:gd name="T63" fmla="*/ 2147483647 h 666"/>
                <a:gd name="T64" fmla="*/ 2147483647 w 1182"/>
                <a:gd name="T65" fmla="*/ 2147483647 h 666"/>
                <a:gd name="T66" fmla="*/ 2147483647 w 1182"/>
                <a:gd name="T67" fmla="*/ 2147483647 h 666"/>
                <a:gd name="T68" fmla="*/ 2147483647 w 1182"/>
                <a:gd name="T69" fmla="*/ 2147483647 h 666"/>
                <a:gd name="T70" fmla="*/ 2147483647 w 1182"/>
                <a:gd name="T71" fmla="*/ 2147483647 h 666"/>
                <a:gd name="T72" fmla="*/ 2147483647 w 1182"/>
                <a:gd name="T73" fmla="*/ 2147483647 h 666"/>
                <a:gd name="T74" fmla="*/ 2147483647 w 1182"/>
                <a:gd name="T75" fmla="*/ 2147483647 h 666"/>
                <a:gd name="T76" fmla="*/ 2147483647 w 1182"/>
                <a:gd name="T77" fmla="*/ 2147483647 h 666"/>
                <a:gd name="T78" fmla="*/ 2147483647 w 1182"/>
                <a:gd name="T79" fmla="*/ 2147483647 h 666"/>
                <a:gd name="T80" fmla="*/ 2147483647 w 1182"/>
                <a:gd name="T81" fmla="*/ 2147483647 h 666"/>
                <a:gd name="T82" fmla="*/ 2147483647 w 1182"/>
                <a:gd name="T83" fmla="*/ 2147483647 h 666"/>
                <a:gd name="T84" fmla="*/ 2147483647 w 1182"/>
                <a:gd name="T85" fmla="*/ 2147483647 h 666"/>
                <a:gd name="T86" fmla="*/ 2147483647 w 1182"/>
                <a:gd name="T87" fmla="*/ 2147483647 h 666"/>
                <a:gd name="T88" fmla="*/ 2147483647 w 1182"/>
                <a:gd name="T89" fmla="*/ 2147483647 h 666"/>
                <a:gd name="T90" fmla="*/ 2147483647 w 1182"/>
                <a:gd name="T91" fmla="*/ 2147483647 h 666"/>
                <a:gd name="T92" fmla="*/ 2147483647 w 1182"/>
                <a:gd name="T93" fmla="*/ 2147483647 h 666"/>
                <a:gd name="T94" fmla="*/ 2147483647 w 1182"/>
                <a:gd name="T95" fmla="*/ 2147483647 h 666"/>
                <a:gd name="T96" fmla="*/ 2147483647 w 1182"/>
                <a:gd name="T97" fmla="*/ 2147483647 h 666"/>
                <a:gd name="T98" fmla="*/ 2147483647 w 1182"/>
                <a:gd name="T99" fmla="*/ 2147483647 h 666"/>
                <a:gd name="T100" fmla="*/ 2147483647 w 1182"/>
                <a:gd name="T101" fmla="*/ 2147483647 h 666"/>
                <a:gd name="T102" fmla="*/ 2147483647 w 1182"/>
                <a:gd name="T103" fmla="*/ 2147483647 h 666"/>
                <a:gd name="T104" fmla="*/ 2147483647 w 1182"/>
                <a:gd name="T105" fmla="*/ 2147483647 h 666"/>
                <a:gd name="T106" fmla="*/ 2147483647 w 1182"/>
                <a:gd name="T107" fmla="*/ 2147483647 h 666"/>
                <a:gd name="T108" fmla="*/ 2147483647 w 1182"/>
                <a:gd name="T109" fmla="*/ 2147483647 h 666"/>
                <a:gd name="T110" fmla="*/ 2147483647 w 1182"/>
                <a:gd name="T111" fmla="*/ 2147483647 h 666"/>
                <a:gd name="T112" fmla="*/ 2147483647 w 1182"/>
                <a:gd name="T113" fmla="*/ 2147483647 h 666"/>
                <a:gd name="T114" fmla="*/ 2147483647 w 1182"/>
                <a:gd name="T115" fmla="*/ 2147483647 h 66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182"/>
                <a:gd name="T175" fmla="*/ 0 h 666"/>
                <a:gd name="T176" fmla="*/ 1182 w 1182"/>
                <a:gd name="T177" fmla="*/ 666 h 66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182" h="666">
                  <a:moveTo>
                    <a:pt x="1152" y="372"/>
                  </a:moveTo>
                  <a:lnTo>
                    <a:pt x="1146" y="360"/>
                  </a:lnTo>
                  <a:lnTo>
                    <a:pt x="1122" y="360"/>
                  </a:lnTo>
                  <a:lnTo>
                    <a:pt x="1116" y="342"/>
                  </a:lnTo>
                  <a:lnTo>
                    <a:pt x="1098" y="342"/>
                  </a:lnTo>
                  <a:lnTo>
                    <a:pt x="1080" y="318"/>
                  </a:lnTo>
                  <a:lnTo>
                    <a:pt x="1080" y="330"/>
                  </a:lnTo>
                  <a:lnTo>
                    <a:pt x="1068" y="330"/>
                  </a:lnTo>
                  <a:lnTo>
                    <a:pt x="1068" y="342"/>
                  </a:lnTo>
                  <a:lnTo>
                    <a:pt x="1032" y="342"/>
                  </a:lnTo>
                  <a:lnTo>
                    <a:pt x="1020" y="330"/>
                  </a:lnTo>
                  <a:lnTo>
                    <a:pt x="990" y="318"/>
                  </a:lnTo>
                  <a:lnTo>
                    <a:pt x="1038" y="270"/>
                  </a:lnTo>
                  <a:lnTo>
                    <a:pt x="1038" y="264"/>
                  </a:lnTo>
                  <a:lnTo>
                    <a:pt x="1032" y="264"/>
                  </a:lnTo>
                  <a:lnTo>
                    <a:pt x="1032" y="258"/>
                  </a:lnTo>
                  <a:lnTo>
                    <a:pt x="1002" y="276"/>
                  </a:lnTo>
                  <a:lnTo>
                    <a:pt x="978" y="276"/>
                  </a:lnTo>
                  <a:lnTo>
                    <a:pt x="966" y="300"/>
                  </a:lnTo>
                  <a:lnTo>
                    <a:pt x="960" y="300"/>
                  </a:lnTo>
                  <a:lnTo>
                    <a:pt x="954" y="306"/>
                  </a:lnTo>
                  <a:lnTo>
                    <a:pt x="942" y="306"/>
                  </a:lnTo>
                  <a:lnTo>
                    <a:pt x="930" y="312"/>
                  </a:lnTo>
                  <a:lnTo>
                    <a:pt x="918" y="324"/>
                  </a:lnTo>
                  <a:lnTo>
                    <a:pt x="918" y="342"/>
                  </a:lnTo>
                  <a:lnTo>
                    <a:pt x="912" y="342"/>
                  </a:lnTo>
                  <a:lnTo>
                    <a:pt x="906" y="348"/>
                  </a:lnTo>
                  <a:lnTo>
                    <a:pt x="894" y="354"/>
                  </a:lnTo>
                  <a:lnTo>
                    <a:pt x="882" y="366"/>
                  </a:lnTo>
                  <a:lnTo>
                    <a:pt x="882" y="378"/>
                  </a:lnTo>
                  <a:lnTo>
                    <a:pt x="888" y="384"/>
                  </a:lnTo>
                  <a:lnTo>
                    <a:pt x="888" y="396"/>
                  </a:lnTo>
                  <a:lnTo>
                    <a:pt x="882" y="390"/>
                  </a:lnTo>
                  <a:lnTo>
                    <a:pt x="870" y="390"/>
                  </a:lnTo>
                  <a:lnTo>
                    <a:pt x="858" y="384"/>
                  </a:lnTo>
                  <a:lnTo>
                    <a:pt x="852" y="384"/>
                  </a:lnTo>
                  <a:lnTo>
                    <a:pt x="852" y="372"/>
                  </a:lnTo>
                  <a:lnTo>
                    <a:pt x="858" y="366"/>
                  </a:lnTo>
                  <a:lnTo>
                    <a:pt x="858" y="348"/>
                  </a:lnTo>
                  <a:lnTo>
                    <a:pt x="840" y="342"/>
                  </a:lnTo>
                  <a:lnTo>
                    <a:pt x="762" y="342"/>
                  </a:lnTo>
                  <a:lnTo>
                    <a:pt x="732" y="282"/>
                  </a:lnTo>
                  <a:lnTo>
                    <a:pt x="726" y="276"/>
                  </a:lnTo>
                  <a:lnTo>
                    <a:pt x="714" y="276"/>
                  </a:lnTo>
                  <a:lnTo>
                    <a:pt x="708" y="282"/>
                  </a:lnTo>
                  <a:lnTo>
                    <a:pt x="702" y="282"/>
                  </a:lnTo>
                  <a:lnTo>
                    <a:pt x="696" y="276"/>
                  </a:lnTo>
                  <a:lnTo>
                    <a:pt x="696" y="234"/>
                  </a:lnTo>
                  <a:lnTo>
                    <a:pt x="690" y="216"/>
                  </a:lnTo>
                  <a:lnTo>
                    <a:pt x="690" y="204"/>
                  </a:lnTo>
                  <a:lnTo>
                    <a:pt x="660" y="204"/>
                  </a:lnTo>
                  <a:lnTo>
                    <a:pt x="654" y="192"/>
                  </a:lnTo>
                  <a:lnTo>
                    <a:pt x="642" y="186"/>
                  </a:lnTo>
                  <a:lnTo>
                    <a:pt x="636" y="168"/>
                  </a:lnTo>
                  <a:lnTo>
                    <a:pt x="618" y="150"/>
                  </a:lnTo>
                  <a:lnTo>
                    <a:pt x="612" y="138"/>
                  </a:lnTo>
                  <a:lnTo>
                    <a:pt x="600" y="138"/>
                  </a:lnTo>
                  <a:lnTo>
                    <a:pt x="576" y="150"/>
                  </a:lnTo>
                  <a:lnTo>
                    <a:pt x="570" y="156"/>
                  </a:lnTo>
                  <a:lnTo>
                    <a:pt x="552" y="156"/>
                  </a:lnTo>
                  <a:lnTo>
                    <a:pt x="534" y="150"/>
                  </a:lnTo>
                  <a:lnTo>
                    <a:pt x="474" y="150"/>
                  </a:lnTo>
                  <a:lnTo>
                    <a:pt x="456" y="156"/>
                  </a:lnTo>
                  <a:lnTo>
                    <a:pt x="420" y="156"/>
                  </a:lnTo>
                  <a:lnTo>
                    <a:pt x="414" y="162"/>
                  </a:lnTo>
                  <a:lnTo>
                    <a:pt x="408" y="162"/>
                  </a:lnTo>
                  <a:lnTo>
                    <a:pt x="330" y="90"/>
                  </a:lnTo>
                  <a:lnTo>
                    <a:pt x="264" y="54"/>
                  </a:lnTo>
                  <a:lnTo>
                    <a:pt x="270" y="66"/>
                  </a:lnTo>
                  <a:lnTo>
                    <a:pt x="270" y="90"/>
                  </a:lnTo>
                  <a:lnTo>
                    <a:pt x="264" y="102"/>
                  </a:lnTo>
                  <a:lnTo>
                    <a:pt x="258" y="108"/>
                  </a:lnTo>
                  <a:lnTo>
                    <a:pt x="240" y="108"/>
                  </a:lnTo>
                  <a:lnTo>
                    <a:pt x="228" y="102"/>
                  </a:lnTo>
                  <a:lnTo>
                    <a:pt x="222" y="96"/>
                  </a:lnTo>
                  <a:lnTo>
                    <a:pt x="222" y="78"/>
                  </a:lnTo>
                  <a:lnTo>
                    <a:pt x="210" y="54"/>
                  </a:lnTo>
                  <a:lnTo>
                    <a:pt x="216" y="36"/>
                  </a:lnTo>
                  <a:lnTo>
                    <a:pt x="162" y="12"/>
                  </a:lnTo>
                  <a:lnTo>
                    <a:pt x="156" y="30"/>
                  </a:lnTo>
                  <a:lnTo>
                    <a:pt x="168" y="36"/>
                  </a:lnTo>
                  <a:lnTo>
                    <a:pt x="174" y="48"/>
                  </a:lnTo>
                  <a:lnTo>
                    <a:pt x="174" y="72"/>
                  </a:lnTo>
                  <a:lnTo>
                    <a:pt x="168" y="78"/>
                  </a:lnTo>
                  <a:lnTo>
                    <a:pt x="156" y="84"/>
                  </a:lnTo>
                  <a:lnTo>
                    <a:pt x="150" y="84"/>
                  </a:lnTo>
                  <a:lnTo>
                    <a:pt x="144" y="78"/>
                  </a:lnTo>
                  <a:lnTo>
                    <a:pt x="144" y="60"/>
                  </a:lnTo>
                  <a:lnTo>
                    <a:pt x="132" y="48"/>
                  </a:lnTo>
                  <a:lnTo>
                    <a:pt x="132" y="42"/>
                  </a:lnTo>
                  <a:lnTo>
                    <a:pt x="144" y="30"/>
                  </a:lnTo>
                  <a:lnTo>
                    <a:pt x="150" y="6"/>
                  </a:lnTo>
                  <a:lnTo>
                    <a:pt x="144" y="0"/>
                  </a:lnTo>
                  <a:lnTo>
                    <a:pt x="0" y="42"/>
                  </a:lnTo>
                  <a:lnTo>
                    <a:pt x="48" y="324"/>
                  </a:lnTo>
                  <a:lnTo>
                    <a:pt x="60" y="324"/>
                  </a:lnTo>
                  <a:lnTo>
                    <a:pt x="72" y="336"/>
                  </a:lnTo>
                  <a:lnTo>
                    <a:pt x="138" y="336"/>
                  </a:lnTo>
                  <a:lnTo>
                    <a:pt x="132" y="324"/>
                  </a:lnTo>
                  <a:lnTo>
                    <a:pt x="120" y="318"/>
                  </a:lnTo>
                  <a:lnTo>
                    <a:pt x="114" y="300"/>
                  </a:lnTo>
                  <a:lnTo>
                    <a:pt x="114" y="288"/>
                  </a:lnTo>
                  <a:lnTo>
                    <a:pt x="132" y="270"/>
                  </a:lnTo>
                  <a:lnTo>
                    <a:pt x="144" y="264"/>
                  </a:lnTo>
                  <a:lnTo>
                    <a:pt x="156" y="264"/>
                  </a:lnTo>
                  <a:lnTo>
                    <a:pt x="162" y="258"/>
                  </a:lnTo>
                  <a:lnTo>
                    <a:pt x="168" y="258"/>
                  </a:lnTo>
                  <a:lnTo>
                    <a:pt x="168" y="246"/>
                  </a:lnTo>
                  <a:lnTo>
                    <a:pt x="174" y="240"/>
                  </a:lnTo>
                  <a:lnTo>
                    <a:pt x="180" y="240"/>
                  </a:lnTo>
                  <a:lnTo>
                    <a:pt x="186" y="246"/>
                  </a:lnTo>
                  <a:lnTo>
                    <a:pt x="198" y="246"/>
                  </a:lnTo>
                  <a:lnTo>
                    <a:pt x="204" y="252"/>
                  </a:lnTo>
                  <a:lnTo>
                    <a:pt x="174" y="222"/>
                  </a:lnTo>
                  <a:lnTo>
                    <a:pt x="204" y="228"/>
                  </a:lnTo>
                  <a:lnTo>
                    <a:pt x="210" y="216"/>
                  </a:lnTo>
                  <a:lnTo>
                    <a:pt x="228" y="240"/>
                  </a:lnTo>
                  <a:lnTo>
                    <a:pt x="252" y="240"/>
                  </a:lnTo>
                  <a:lnTo>
                    <a:pt x="252" y="252"/>
                  </a:lnTo>
                  <a:lnTo>
                    <a:pt x="264" y="258"/>
                  </a:lnTo>
                  <a:lnTo>
                    <a:pt x="300" y="258"/>
                  </a:lnTo>
                  <a:lnTo>
                    <a:pt x="306" y="264"/>
                  </a:lnTo>
                  <a:lnTo>
                    <a:pt x="312" y="276"/>
                  </a:lnTo>
                  <a:lnTo>
                    <a:pt x="312" y="288"/>
                  </a:lnTo>
                  <a:lnTo>
                    <a:pt x="324" y="294"/>
                  </a:lnTo>
                  <a:lnTo>
                    <a:pt x="312" y="306"/>
                  </a:lnTo>
                  <a:lnTo>
                    <a:pt x="312" y="318"/>
                  </a:lnTo>
                  <a:lnTo>
                    <a:pt x="330" y="336"/>
                  </a:lnTo>
                  <a:lnTo>
                    <a:pt x="360" y="336"/>
                  </a:lnTo>
                  <a:lnTo>
                    <a:pt x="414" y="342"/>
                  </a:lnTo>
                  <a:lnTo>
                    <a:pt x="414" y="336"/>
                  </a:lnTo>
                  <a:lnTo>
                    <a:pt x="450" y="354"/>
                  </a:lnTo>
                  <a:lnTo>
                    <a:pt x="468" y="384"/>
                  </a:lnTo>
                  <a:lnTo>
                    <a:pt x="486" y="402"/>
                  </a:lnTo>
                  <a:lnTo>
                    <a:pt x="486" y="408"/>
                  </a:lnTo>
                  <a:lnTo>
                    <a:pt x="492" y="414"/>
                  </a:lnTo>
                  <a:lnTo>
                    <a:pt x="510" y="450"/>
                  </a:lnTo>
                  <a:lnTo>
                    <a:pt x="522" y="462"/>
                  </a:lnTo>
                  <a:lnTo>
                    <a:pt x="534" y="468"/>
                  </a:lnTo>
                  <a:lnTo>
                    <a:pt x="552" y="468"/>
                  </a:lnTo>
                  <a:lnTo>
                    <a:pt x="564" y="474"/>
                  </a:lnTo>
                  <a:lnTo>
                    <a:pt x="570" y="474"/>
                  </a:lnTo>
                  <a:lnTo>
                    <a:pt x="582" y="486"/>
                  </a:lnTo>
                  <a:lnTo>
                    <a:pt x="588" y="498"/>
                  </a:lnTo>
                  <a:lnTo>
                    <a:pt x="594" y="504"/>
                  </a:lnTo>
                  <a:lnTo>
                    <a:pt x="624" y="522"/>
                  </a:lnTo>
                  <a:lnTo>
                    <a:pt x="648" y="522"/>
                  </a:lnTo>
                  <a:lnTo>
                    <a:pt x="666" y="534"/>
                  </a:lnTo>
                  <a:lnTo>
                    <a:pt x="690" y="546"/>
                  </a:lnTo>
                  <a:lnTo>
                    <a:pt x="696" y="552"/>
                  </a:lnTo>
                  <a:lnTo>
                    <a:pt x="708" y="558"/>
                  </a:lnTo>
                  <a:lnTo>
                    <a:pt x="720" y="570"/>
                  </a:lnTo>
                  <a:lnTo>
                    <a:pt x="732" y="570"/>
                  </a:lnTo>
                  <a:lnTo>
                    <a:pt x="744" y="582"/>
                  </a:lnTo>
                  <a:lnTo>
                    <a:pt x="750" y="582"/>
                  </a:lnTo>
                  <a:lnTo>
                    <a:pt x="774" y="576"/>
                  </a:lnTo>
                  <a:lnTo>
                    <a:pt x="822" y="606"/>
                  </a:lnTo>
                  <a:lnTo>
                    <a:pt x="816" y="612"/>
                  </a:lnTo>
                  <a:lnTo>
                    <a:pt x="816" y="630"/>
                  </a:lnTo>
                  <a:lnTo>
                    <a:pt x="828" y="642"/>
                  </a:lnTo>
                  <a:lnTo>
                    <a:pt x="828" y="654"/>
                  </a:lnTo>
                  <a:lnTo>
                    <a:pt x="840" y="654"/>
                  </a:lnTo>
                  <a:lnTo>
                    <a:pt x="852" y="642"/>
                  </a:lnTo>
                  <a:lnTo>
                    <a:pt x="870" y="666"/>
                  </a:lnTo>
                  <a:lnTo>
                    <a:pt x="882" y="660"/>
                  </a:lnTo>
                  <a:lnTo>
                    <a:pt x="894" y="660"/>
                  </a:lnTo>
                  <a:lnTo>
                    <a:pt x="900" y="666"/>
                  </a:lnTo>
                  <a:lnTo>
                    <a:pt x="906" y="666"/>
                  </a:lnTo>
                  <a:lnTo>
                    <a:pt x="900" y="666"/>
                  </a:lnTo>
                  <a:lnTo>
                    <a:pt x="900" y="642"/>
                  </a:lnTo>
                  <a:lnTo>
                    <a:pt x="906" y="636"/>
                  </a:lnTo>
                  <a:lnTo>
                    <a:pt x="912" y="624"/>
                  </a:lnTo>
                  <a:lnTo>
                    <a:pt x="924" y="618"/>
                  </a:lnTo>
                  <a:lnTo>
                    <a:pt x="930" y="606"/>
                  </a:lnTo>
                  <a:lnTo>
                    <a:pt x="930" y="588"/>
                  </a:lnTo>
                  <a:lnTo>
                    <a:pt x="918" y="576"/>
                  </a:lnTo>
                  <a:lnTo>
                    <a:pt x="906" y="570"/>
                  </a:lnTo>
                  <a:lnTo>
                    <a:pt x="900" y="564"/>
                  </a:lnTo>
                  <a:lnTo>
                    <a:pt x="900" y="546"/>
                  </a:lnTo>
                  <a:lnTo>
                    <a:pt x="906" y="540"/>
                  </a:lnTo>
                  <a:lnTo>
                    <a:pt x="906" y="534"/>
                  </a:lnTo>
                  <a:lnTo>
                    <a:pt x="894" y="522"/>
                  </a:lnTo>
                  <a:lnTo>
                    <a:pt x="882" y="522"/>
                  </a:lnTo>
                  <a:lnTo>
                    <a:pt x="876" y="516"/>
                  </a:lnTo>
                  <a:lnTo>
                    <a:pt x="870" y="516"/>
                  </a:lnTo>
                  <a:lnTo>
                    <a:pt x="858" y="504"/>
                  </a:lnTo>
                  <a:lnTo>
                    <a:pt x="840" y="504"/>
                  </a:lnTo>
                  <a:lnTo>
                    <a:pt x="840" y="486"/>
                  </a:lnTo>
                  <a:lnTo>
                    <a:pt x="846" y="480"/>
                  </a:lnTo>
                  <a:lnTo>
                    <a:pt x="894" y="480"/>
                  </a:lnTo>
                  <a:lnTo>
                    <a:pt x="918" y="468"/>
                  </a:lnTo>
                  <a:lnTo>
                    <a:pt x="918" y="456"/>
                  </a:lnTo>
                  <a:lnTo>
                    <a:pt x="912" y="456"/>
                  </a:lnTo>
                  <a:lnTo>
                    <a:pt x="930" y="444"/>
                  </a:lnTo>
                  <a:lnTo>
                    <a:pt x="906" y="420"/>
                  </a:lnTo>
                  <a:lnTo>
                    <a:pt x="948" y="420"/>
                  </a:lnTo>
                  <a:lnTo>
                    <a:pt x="948" y="414"/>
                  </a:lnTo>
                  <a:lnTo>
                    <a:pt x="936" y="402"/>
                  </a:lnTo>
                  <a:lnTo>
                    <a:pt x="936" y="390"/>
                  </a:lnTo>
                  <a:lnTo>
                    <a:pt x="942" y="384"/>
                  </a:lnTo>
                  <a:lnTo>
                    <a:pt x="942" y="372"/>
                  </a:lnTo>
                  <a:lnTo>
                    <a:pt x="954" y="372"/>
                  </a:lnTo>
                  <a:lnTo>
                    <a:pt x="972" y="390"/>
                  </a:lnTo>
                  <a:lnTo>
                    <a:pt x="978" y="390"/>
                  </a:lnTo>
                  <a:lnTo>
                    <a:pt x="984" y="378"/>
                  </a:lnTo>
                  <a:lnTo>
                    <a:pt x="996" y="372"/>
                  </a:lnTo>
                  <a:lnTo>
                    <a:pt x="1002" y="360"/>
                  </a:lnTo>
                  <a:lnTo>
                    <a:pt x="1020" y="360"/>
                  </a:lnTo>
                  <a:lnTo>
                    <a:pt x="1032" y="366"/>
                  </a:lnTo>
                  <a:lnTo>
                    <a:pt x="1038" y="372"/>
                  </a:lnTo>
                  <a:lnTo>
                    <a:pt x="1014" y="408"/>
                  </a:lnTo>
                  <a:lnTo>
                    <a:pt x="1026" y="408"/>
                  </a:lnTo>
                  <a:lnTo>
                    <a:pt x="1032" y="414"/>
                  </a:lnTo>
                  <a:lnTo>
                    <a:pt x="1044" y="414"/>
                  </a:lnTo>
                  <a:lnTo>
                    <a:pt x="1050" y="420"/>
                  </a:lnTo>
                  <a:lnTo>
                    <a:pt x="1056" y="420"/>
                  </a:lnTo>
                  <a:lnTo>
                    <a:pt x="1068" y="414"/>
                  </a:lnTo>
                  <a:lnTo>
                    <a:pt x="1086" y="414"/>
                  </a:lnTo>
                  <a:lnTo>
                    <a:pt x="1092" y="420"/>
                  </a:lnTo>
                  <a:lnTo>
                    <a:pt x="1098" y="420"/>
                  </a:lnTo>
                  <a:lnTo>
                    <a:pt x="1104" y="426"/>
                  </a:lnTo>
                  <a:lnTo>
                    <a:pt x="1110" y="426"/>
                  </a:lnTo>
                  <a:lnTo>
                    <a:pt x="1128" y="408"/>
                  </a:lnTo>
                  <a:lnTo>
                    <a:pt x="1146" y="402"/>
                  </a:lnTo>
                  <a:lnTo>
                    <a:pt x="1146" y="396"/>
                  </a:lnTo>
                  <a:lnTo>
                    <a:pt x="1158" y="396"/>
                  </a:lnTo>
                  <a:lnTo>
                    <a:pt x="1170" y="390"/>
                  </a:lnTo>
                  <a:lnTo>
                    <a:pt x="1182" y="378"/>
                  </a:lnTo>
                  <a:lnTo>
                    <a:pt x="1182" y="366"/>
                  </a:lnTo>
                  <a:lnTo>
                    <a:pt x="1170" y="366"/>
                  </a:lnTo>
                  <a:lnTo>
                    <a:pt x="1158" y="372"/>
                  </a:lnTo>
                  <a:lnTo>
                    <a:pt x="1152" y="372"/>
                  </a:lnTo>
                  <a:close/>
                </a:path>
              </a:pathLst>
            </a:custGeom>
            <a:solidFill>
              <a:schemeClr val="bg1">
                <a:lumMod val="95000"/>
              </a:schemeClr>
            </a:solidFill>
            <a:ln w="3175" algn="ctr">
              <a:solidFill>
                <a:srgbClr val="A1ADB8"/>
              </a:solidFill>
              <a:round/>
              <a:headEnd/>
              <a:tailEnd/>
            </a:ln>
            <a:effec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dirty="0">
                <a:solidFill>
                  <a:prstClr val="black"/>
                </a:solidFill>
                <a:cs typeface="Calibri" pitchFamily="34" charset="0"/>
              </a:endParaRPr>
            </a:p>
          </p:txBody>
        </p:sp>
        <p:sp>
          <p:nvSpPr>
            <p:cNvPr id="65" name="United Kingdom" descr="© INSCALE GmbH, 05.05.2010&#10;http://www.presentationload.com/">
              <a:extLst>
                <a:ext uri="{FF2B5EF4-FFF2-40B4-BE49-F238E27FC236}">
                  <a16:creationId xmlns:a16="http://schemas.microsoft.com/office/drawing/2014/main" id="{69D53E21-9EFD-49EA-4442-87FF28963E14}"/>
                </a:ext>
              </a:extLst>
            </p:cNvPr>
            <p:cNvSpPr>
              <a:spLocks noEditPoints="1"/>
            </p:cNvSpPr>
            <p:nvPr/>
          </p:nvSpPr>
          <p:spPr bwMode="gray">
            <a:xfrm>
              <a:off x="4102544" y="2464332"/>
              <a:ext cx="233363" cy="331788"/>
            </a:xfrm>
            <a:custGeom>
              <a:avLst/>
              <a:gdLst>
                <a:gd name="T0" fmla="*/ 2147483647 w 576"/>
                <a:gd name="T1" fmla="*/ 2147483647 h 822"/>
                <a:gd name="T2" fmla="*/ 2147483647 w 576"/>
                <a:gd name="T3" fmla="*/ 2147483647 h 822"/>
                <a:gd name="T4" fmla="*/ 2147483647 w 576"/>
                <a:gd name="T5" fmla="*/ 2147483647 h 822"/>
                <a:gd name="T6" fmla="*/ 2147483647 w 576"/>
                <a:gd name="T7" fmla="*/ 2147483647 h 822"/>
                <a:gd name="T8" fmla="*/ 2147483647 w 576"/>
                <a:gd name="T9" fmla="*/ 2147483647 h 822"/>
                <a:gd name="T10" fmla="*/ 2147483647 w 576"/>
                <a:gd name="T11" fmla="*/ 2147483647 h 822"/>
                <a:gd name="T12" fmla="*/ 2147483647 w 576"/>
                <a:gd name="T13" fmla="*/ 2147483647 h 822"/>
                <a:gd name="T14" fmla="*/ 2147483647 w 576"/>
                <a:gd name="T15" fmla="*/ 0 h 822"/>
                <a:gd name="T16" fmla="*/ 2147483647 w 576"/>
                <a:gd name="T17" fmla="*/ 0 h 822"/>
                <a:gd name="T18" fmla="*/ 2147483647 w 576"/>
                <a:gd name="T19" fmla="*/ 2147483647 h 822"/>
                <a:gd name="T20" fmla="*/ 2147483647 w 576"/>
                <a:gd name="T21" fmla="*/ 2147483647 h 822"/>
                <a:gd name="T22" fmla="*/ 2147483647 w 576"/>
                <a:gd name="T23" fmla="*/ 2147483647 h 822"/>
                <a:gd name="T24" fmla="*/ 2147483647 w 576"/>
                <a:gd name="T25" fmla="*/ 2147483647 h 822"/>
                <a:gd name="T26" fmla="*/ 2147483647 w 576"/>
                <a:gd name="T27" fmla="*/ 2147483647 h 822"/>
                <a:gd name="T28" fmla="*/ 2147483647 w 576"/>
                <a:gd name="T29" fmla="*/ 2147483647 h 822"/>
                <a:gd name="T30" fmla="*/ 2147483647 w 576"/>
                <a:gd name="T31" fmla="*/ 2147483647 h 822"/>
                <a:gd name="T32" fmla="*/ 2147483647 w 576"/>
                <a:gd name="T33" fmla="*/ 2147483647 h 822"/>
                <a:gd name="T34" fmla="*/ 2147483647 w 576"/>
                <a:gd name="T35" fmla="*/ 2147483647 h 822"/>
                <a:gd name="T36" fmla="*/ 2147483647 w 576"/>
                <a:gd name="T37" fmla="*/ 2147483647 h 822"/>
                <a:gd name="T38" fmla="*/ 2147483647 w 576"/>
                <a:gd name="T39" fmla="*/ 2147483647 h 822"/>
                <a:gd name="T40" fmla="*/ 2147483647 w 576"/>
                <a:gd name="T41" fmla="*/ 2147483647 h 822"/>
                <a:gd name="T42" fmla="*/ 2147483647 w 576"/>
                <a:gd name="T43" fmla="*/ 2147483647 h 822"/>
                <a:gd name="T44" fmla="*/ 2147483647 w 576"/>
                <a:gd name="T45" fmla="*/ 2147483647 h 822"/>
                <a:gd name="T46" fmla="*/ 2147483647 w 576"/>
                <a:gd name="T47" fmla="*/ 2147483647 h 822"/>
                <a:gd name="T48" fmla="*/ 2147483647 w 576"/>
                <a:gd name="T49" fmla="*/ 2147483647 h 822"/>
                <a:gd name="T50" fmla="*/ 2147483647 w 576"/>
                <a:gd name="T51" fmla="*/ 2147483647 h 822"/>
                <a:gd name="T52" fmla="*/ 2147483647 w 576"/>
                <a:gd name="T53" fmla="*/ 2147483647 h 822"/>
                <a:gd name="T54" fmla="*/ 2147483647 w 576"/>
                <a:gd name="T55" fmla="*/ 2147483647 h 822"/>
                <a:gd name="T56" fmla="*/ 2147483647 w 576"/>
                <a:gd name="T57" fmla="*/ 2147483647 h 822"/>
                <a:gd name="T58" fmla="*/ 2147483647 w 576"/>
                <a:gd name="T59" fmla="*/ 2147483647 h 822"/>
                <a:gd name="T60" fmla="*/ 2147483647 w 576"/>
                <a:gd name="T61" fmla="*/ 2147483647 h 822"/>
                <a:gd name="T62" fmla="*/ 2147483647 w 576"/>
                <a:gd name="T63" fmla="*/ 2147483647 h 822"/>
                <a:gd name="T64" fmla="*/ 2147483647 w 576"/>
                <a:gd name="T65" fmla="*/ 2147483647 h 822"/>
                <a:gd name="T66" fmla="*/ 2147483647 w 576"/>
                <a:gd name="T67" fmla="*/ 2147483647 h 822"/>
                <a:gd name="T68" fmla="*/ 2147483647 w 576"/>
                <a:gd name="T69" fmla="*/ 2147483647 h 822"/>
                <a:gd name="T70" fmla="*/ 2147483647 w 576"/>
                <a:gd name="T71" fmla="*/ 2147483647 h 822"/>
                <a:gd name="T72" fmla="*/ 2147483647 w 576"/>
                <a:gd name="T73" fmla="*/ 2147483647 h 822"/>
                <a:gd name="T74" fmla="*/ 2147483647 w 576"/>
                <a:gd name="T75" fmla="*/ 2147483647 h 822"/>
                <a:gd name="T76" fmla="*/ 2147483647 w 576"/>
                <a:gd name="T77" fmla="*/ 2147483647 h 822"/>
                <a:gd name="T78" fmla="*/ 2147483647 w 576"/>
                <a:gd name="T79" fmla="*/ 2147483647 h 822"/>
                <a:gd name="T80" fmla="*/ 2147483647 w 576"/>
                <a:gd name="T81" fmla="*/ 2147483647 h 822"/>
                <a:gd name="T82" fmla="*/ 2147483647 w 576"/>
                <a:gd name="T83" fmla="*/ 2147483647 h 822"/>
                <a:gd name="T84" fmla="*/ 2147483647 w 576"/>
                <a:gd name="T85" fmla="*/ 2147483647 h 822"/>
                <a:gd name="T86" fmla="*/ 2147483647 w 576"/>
                <a:gd name="T87" fmla="*/ 2147483647 h 822"/>
                <a:gd name="T88" fmla="*/ 2147483647 w 576"/>
                <a:gd name="T89" fmla="*/ 2147483647 h 822"/>
                <a:gd name="T90" fmla="*/ 2147483647 w 576"/>
                <a:gd name="T91" fmla="*/ 2147483647 h 822"/>
                <a:gd name="T92" fmla="*/ 2147483647 w 576"/>
                <a:gd name="T93" fmla="*/ 2147483647 h 822"/>
                <a:gd name="T94" fmla="*/ 2147483647 w 576"/>
                <a:gd name="T95" fmla="*/ 2147483647 h 822"/>
                <a:gd name="T96" fmla="*/ 2147483647 w 576"/>
                <a:gd name="T97" fmla="*/ 2147483647 h 822"/>
                <a:gd name="T98" fmla="*/ 2147483647 w 576"/>
                <a:gd name="T99" fmla="*/ 2147483647 h 822"/>
                <a:gd name="T100" fmla="*/ 2147483647 w 576"/>
                <a:gd name="T101" fmla="*/ 2147483647 h 822"/>
                <a:gd name="T102" fmla="*/ 2147483647 w 576"/>
                <a:gd name="T103" fmla="*/ 2147483647 h 822"/>
                <a:gd name="T104" fmla="*/ 2147483647 w 576"/>
                <a:gd name="T105" fmla="*/ 2147483647 h 822"/>
                <a:gd name="T106" fmla="*/ 2147483647 w 576"/>
                <a:gd name="T107" fmla="*/ 2147483647 h 822"/>
                <a:gd name="T108" fmla="*/ 2147483647 w 576"/>
                <a:gd name="T109" fmla="*/ 2147483647 h 822"/>
                <a:gd name="T110" fmla="*/ 2147483647 w 576"/>
                <a:gd name="T111" fmla="*/ 2147483647 h 822"/>
                <a:gd name="T112" fmla="*/ 2147483647 w 576"/>
                <a:gd name="T113" fmla="*/ 2147483647 h 822"/>
                <a:gd name="T114" fmla="*/ 2147483647 w 576"/>
                <a:gd name="T115" fmla="*/ 2147483647 h 822"/>
                <a:gd name="T116" fmla="*/ 2147483647 w 576"/>
                <a:gd name="T117" fmla="*/ 2147483647 h 822"/>
                <a:gd name="T118" fmla="*/ 2147483647 w 576"/>
                <a:gd name="T119" fmla="*/ 2147483647 h 822"/>
                <a:gd name="T120" fmla="*/ 2147483647 w 576"/>
                <a:gd name="T121" fmla="*/ 2147483647 h 822"/>
                <a:gd name="T122" fmla="*/ 2147483647 w 576"/>
                <a:gd name="T123" fmla="*/ 2147483647 h 822"/>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576"/>
                <a:gd name="T187" fmla="*/ 0 h 822"/>
                <a:gd name="T188" fmla="*/ 576 w 576"/>
                <a:gd name="T189" fmla="*/ 822 h 822"/>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576" h="822">
                  <a:moveTo>
                    <a:pt x="162" y="378"/>
                  </a:moveTo>
                  <a:lnTo>
                    <a:pt x="156" y="378"/>
                  </a:lnTo>
                  <a:lnTo>
                    <a:pt x="150" y="384"/>
                  </a:lnTo>
                  <a:lnTo>
                    <a:pt x="150" y="396"/>
                  </a:lnTo>
                  <a:lnTo>
                    <a:pt x="144" y="414"/>
                  </a:lnTo>
                  <a:lnTo>
                    <a:pt x="156" y="402"/>
                  </a:lnTo>
                  <a:lnTo>
                    <a:pt x="162" y="390"/>
                  </a:lnTo>
                  <a:lnTo>
                    <a:pt x="162" y="378"/>
                  </a:lnTo>
                  <a:close/>
                  <a:moveTo>
                    <a:pt x="132" y="312"/>
                  </a:moveTo>
                  <a:lnTo>
                    <a:pt x="126" y="312"/>
                  </a:lnTo>
                  <a:lnTo>
                    <a:pt x="126" y="336"/>
                  </a:lnTo>
                  <a:lnTo>
                    <a:pt x="132" y="336"/>
                  </a:lnTo>
                  <a:lnTo>
                    <a:pt x="138" y="330"/>
                  </a:lnTo>
                  <a:lnTo>
                    <a:pt x="150" y="330"/>
                  </a:lnTo>
                  <a:lnTo>
                    <a:pt x="144" y="318"/>
                  </a:lnTo>
                  <a:lnTo>
                    <a:pt x="138" y="312"/>
                  </a:lnTo>
                  <a:lnTo>
                    <a:pt x="132" y="312"/>
                  </a:lnTo>
                  <a:close/>
                  <a:moveTo>
                    <a:pt x="114" y="390"/>
                  </a:moveTo>
                  <a:lnTo>
                    <a:pt x="126" y="390"/>
                  </a:lnTo>
                  <a:lnTo>
                    <a:pt x="138" y="384"/>
                  </a:lnTo>
                  <a:lnTo>
                    <a:pt x="138" y="372"/>
                  </a:lnTo>
                  <a:lnTo>
                    <a:pt x="132" y="366"/>
                  </a:lnTo>
                  <a:lnTo>
                    <a:pt x="120" y="366"/>
                  </a:lnTo>
                  <a:lnTo>
                    <a:pt x="114" y="372"/>
                  </a:lnTo>
                  <a:lnTo>
                    <a:pt x="108" y="384"/>
                  </a:lnTo>
                  <a:lnTo>
                    <a:pt x="108" y="390"/>
                  </a:lnTo>
                  <a:lnTo>
                    <a:pt x="114" y="390"/>
                  </a:lnTo>
                  <a:close/>
                  <a:moveTo>
                    <a:pt x="330" y="120"/>
                  </a:moveTo>
                  <a:lnTo>
                    <a:pt x="324" y="120"/>
                  </a:lnTo>
                  <a:lnTo>
                    <a:pt x="318" y="126"/>
                  </a:lnTo>
                  <a:lnTo>
                    <a:pt x="318" y="138"/>
                  </a:lnTo>
                  <a:lnTo>
                    <a:pt x="330" y="138"/>
                  </a:lnTo>
                  <a:lnTo>
                    <a:pt x="336" y="126"/>
                  </a:lnTo>
                  <a:lnTo>
                    <a:pt x="330" y="120"/>
                  </a:lnTo>
                  <a:close/>
                  <a:moveTo>
                    <a:pt x="138" y="258"/>
                  </a:moveTo>
                  <a:lnTo>
                    <a:pt x="138" y="234"/>
                  </a:lnTo>
                  <a:lnTo>
                    <a:pt x="126" y="234"/>
                  </a:lnTo>
                  <a:lnTo>
                    <a:pt x="120" y="240"/>
                  </a:lnTo>
                  <a:lnTo>
                    <a:pt x="120" y="246"/>
                  </a:lnTo>
                  <a:lnTo>
                    <a:pt x="126" y="252"/>
                  </a:lnTo>
                  <a:lnTo>
                    <a:pt x="108" y="252"/>
                  </a:lnTo>
                  <a:lnTo>
                    <a:pt x="108" y="258"/>
                  </a:lnTo>
                  <a:lnTo>
                    <a:pt x="114" y="264"/>
                  </a:lnTo>
                  <a:lnTo>
                    <a:pt x="120" y="264"/>
                  </a:lnTo>
                  <a:lnTo>
                    <a:pt x="126" y="270"/>
                  </a:lnTo>
                  <a:lnTo>
                    <a:pt x="150" y="270"/>
                  </a:lnTo>
                  <a:lnTo>
                    <a:pt x="138" y="258"/>
                  </a:lnTo>
                  <a:close/>
                  <a:moveTo>
                    <a:pt x="474" y="0"/>
                  </a:moveTo>
                  <a:lnTo>
                    <a:pt x="468" y="0"/>
                  </a:lnTo>
                  <a:lnTo>
                    <a:pt x="456" y="12"/>
                  </a:lnTo>
                  <a:lnTo>
                    <a:pt x="474" y="12"/>
                  </a:lnTo>
                  <a:lnTo>
                    <a:pt x="474" y="6"/>
                  </a:lnTo>
                  <a:lnTo>
                    <a:pt x="480" y="0"/>
                  </a:lnTo>
                  <a:lnTo>
                    <a:pt x="474" y="0"/>
                  </a:lnTo>
                  <a:close/>
                  <a:moveTo>
                    <a:pt x="432" y="48"/>
                  </a:moveTo>
                  <a:lnTo>
                    <a:pt x="432" y="66"/>
                  </a:lnTo>
                  <a:lnTo>
                    <a:pt x="438" y="66"/>
                  </a:lnTo>
                  <a:lnTo>
                    <a:pt x="444" y="60"/>
                  </a:lnTo>
                  <a:lnTo>
                    <a:pt x="450" y="48"/>
                  </a:lnTo>
                  <a:lnTo>
                    <a:pt x="450" y="24"/>
                  </a:lnTo>
                  <a:lnTo>
                    <a:pt x="438" y="12"/>
                  </a:lnTo>
                  <a:lnTo>
                    <a:pt x="432" y="24"/>
                  </a:lnTo>
                  <a:lnTo>
                    <a:pt x="426" y="30"/>
                  </a:lnTo>
                  <a:lnTo>
                    <a:pt x="420" y="30"/>
                  </a:lnTo>
                  <a:lnTo>
                    <a:pt x="420" y="42"/>
                  </a:lnTo>
                  <a:lnTo>
                    <a:pt x="426" y="42"/>
                  </a:lnTo>
                  <a:lnTo>
                    <a:pt x="432" y="48"/>
                  </a:lnTo>
                  <a:close/>
                  <a:moveTo>
                    <a:pt x="342" y="138"/>
                  </a:moveTo>
                  <a:lnTo>
                    <a:pt x="342" y="150"/>
                  </a:lnTo>
                  <a:lnTo>
                    <a:pt x="354" y="138"/>
                  </a:lnTo>
                  <a:lnTo>
                    <a:pt x="342" y="138"/>
                  </a:lnTo>
                  <a:close/>
                  <a:moveTo>
                    <a:pt x="192" y="402"/>
                  </a:moveTo>
                  <a:lnTo>
                    <a:pt x="192" y="390"/>
                  </a:lnTo>
                  <a:lnTo>
                    <a:pt x="186" y="384"/>
                  </a:lnTo>
                  <a:lnTo>
                    <a:pt x="186" y="378"/>
                  </a:lnTo>
                  <a:lnTo>
                    <a:pt x="174" y="390"/>
                  </a:lnTo>
                  <a:lnTo>
                    <a:pt x="174" y="396"/>
                  </a:lnTo>
                  <a:lnTo>
                    <a:pt x="180" y="402"/>
                  </a:lnTo>
                  <a:lnTo>
                    <a:pt x="192" y="402"/>
                  </a:lnTo>
                  <a:close/>
                  <a:moveTo>
                    <a:pt x="504" y="588"/>
                  </a:moveTo>
                  <a:lnTo>
                    <a:pt x="498" y="594"/>
                  </a:lnTo>
                  <a:lnTo>
                    <a:pt x="498" y="600"/>
                  </a:lnTo>
                  <a:lnTo>
                    <a:pt x="480" y="600"/>
                  </a:lnTo>
                  <a:lnTo>
                    <a:pt x="480" y="588"/>
                  </a:lnTo>
                  <a:lnTo>
                    <a:pt x="486" y="576"/>
                  </a:lnTo>
                  <a:lnTo>
                    <a:pt x="498" y="564"/>
                  </a:lnTo>
                  <a:lnTo>
                    <a:pt x="492" y="558"/>
                  </a:lnTo>
                  <a:lnTo>
                    <a:pt x="456" y="540"/>
                  </a:lnTo>
                  <a:lnTo>
                    <a:pt x="450" y="540"/>
                  </a:lnTo>
                  <a:lnTo>
                    <a:pt x="444" y="534"/>
                  </a:lnTo>
                  <a:lnTo>
                    <a:pt x="450" y="534"/>
                  </a:lnTo>
                  <a:lnTo>
                    <a:pt x="456" y="528"/>
                  </a:lnTo>
                  <a:lnTo>
                    <a:pt x="480" y="528"/>
                  </a:lnTo>
                  <a:lnTo>
                    <a:pt x="468" y="516"/>
                  </a:lnTo>
                  <a:lnTo>
                    <a:pt x="468" y="510"/>
                  </a:lnTo>
                  <a:lnTo>
                    <a:pt x="456" y="498"/>
                  </a:lnTo>
                  <a:lnTo>
                    <a:pt x="450" y="486"/>
                  </a:lnTo>
                  <a:lnTo>
                    <a:pt x="432" y="468"/>
                  </a:lnTo>
                  <a:lnTo>
                    <a:pt x="420" y="468"/>
                  </a:lnTo>
                  <a:lnTo>
                    <a:pt x="414" y="456"/>
                  </a:lnTo>
                  <a:lnTo>
                    <a:pt x="402" y="450"/>
                  </a:lnTo>
                  <a:lnTo>
                    <a:pt x="390" y="438"/>
                  </a:lnTo>
                  <a:lnTo>
                    <a:pt x="390" y="414"/>
                  </a:lnTo>
                  <a:lnTo>
                    <a:pt x="396" y="402"/>
                  </a:lnTo>
                  <a:lnTo>
                    <a:pt x="396" y="390"/>
                  </a:lnTo>
                  <a:lnTo>
                    <a:pt x="384" y="390"/>
                  </a:lnTo>
                  <a:lnTo>
                    <a:pt x="378" y="384"/>
                  </a:lnTo>
                  <a:lnTo>
                    <a:pt x="372" y="372"/>
                  </a:lnTo>
                  <a:lnTo>
                    <a:pt x="360" y="360"/>
                  </a:lnTo>
                  <a:lnTo>
                    <a:pt x="342" y="354"/>
                  </a:lnTo>
                  <a:lnTo>
                    <a:pt x="324" y="354"/>
                  </a:lnTo>
                  <a:lnTo>
                    <a:pt x="306" y="360"/>
                  </a:lnTo>
                  <a:lnTo>
                    <a:pt x="294" y="366"/>
                  </a:lnTo>
                  <a:lnTo>
                    <a:pt x="288" y="366"/>
                  </a:lnTo>
                  <a:lnTo>
                    <a:pt x="270" y="348"/>
                  </a:lnTo>
                  <a:lnTo>
                    <a:pt x="282" y="348"/>
                  </a:lnTo>
                  <a:lnTo>
                    <a:pt x="294" y="354"/>
                  </a:lnTo>
                  <a:lnTo>
                    <a:pt x="306" y="354"/>
                  </a:lnTo>
                  <a:lnTo>
                    <a:pt x="330" y="342"/>
                  </a:lnTo>
                  <a:lnTo>
                    <a:pt x="336" y="336"/>
                  </a:lnTo>
                  <a:lnTo>
                    <a:pt x="330" y="336"/>
                  </a:lnTo>
                  <a:lnTo>
                    <a:pt x="324" y="330"/>
                  </a:lnTo>
                  <a:lnTo>
                    <a:pt x="306" y="330"/>
                  </a:lnTo>
                  <a:lnTo>
                    <a:pt x="330" y="324"/>
                  </a:lnTo>
                  <a:lnTo>
                    <a:pt x="336" y="318"/>
                  </a:lnTo>
                  <a:lnTo>
                    <a:pt x="348" y="312"/>
                  </a:lnTo>
                  <a:lnTo>
                    <a:pt x="360" y="300"/>
                  </a:lnTo>
                  <a:lnTo>
                    <a:pt x="360" y="288"/>
                  </a:lnTo>
                  <a:lnTo>
                    <a:pt x="366" y="276"/>
                  </a:lnTo>
                  <a:lnTo>
                    <a:pt x="372" y="270"/>
                  </a:lnTo>
                  <a:lnTo>
                    <a:pt x="378" y="258"/>
                  </a:lnTo>
                  <a:lnTo>
                    <a:pt x="384" y="252"/>
                  </a:lnTo>
                  <a:lnTo>
                    <a:pt x="396" y="246"/>
                  </a:lnTo>
                  <a:lnTo>
                    <a:pt x="402" y="246"/>
                  </a:lnTo>
                  <a:lnTo>
                    <a:pt x="402" y="240"/>
                  </a:lnTo>
                  <a:lnTo>
                    <a:pt x="396" y="234"/>
                  </a:lnTo>
                  <a:lnTo>
                    <a:pt x="318" y="234"/>
                  </a:lnTo>
                  <a:lnTo>
                    <a:pt x="318" y="228"/>
                  </a:lnTo>
                  <a:lnTo>
                    <a:pt x="288" y="228"/>
                  </a:lnTo>
                  <a:lnTo>
                    <a:pt x="276" y="234"/>
                  </a:lnTo>
                  <a:lnTo>
                    <a:pt x="264" y="234"/>
                  </a:lnTo>
                  <a:lnTo>
                    <a:pt x="258" y="240"/>
                  </a:lnTo>
                  <a:lnTo>
                    <a:pt x="252" y="240"/>
                  </a:lnTo>
                  <a:lnTo>
                    <a:pt x="264" y="228"/>
                  </a:lnTo>
                  <a:lnTo>
                    <a:pt x="252" y="216"/>
                  </a:lnTo>
                  <a:lnTo>
                    <a:pt x="270" y="210"/>
                  </a:lnTo>
                  <a:lnTo>
                    <a:pt x="300" y="192"/>
                  </a:lnTo>
                  <a:lnTo>
                    <a:pt x="312" y="186"/>
                  </a:lnTo>
                  <a:lnTo>
                    <a:pt x="324" y="162"/>
                  </a:lnTo>
                  <a:lnTo>
                    <a:pt x="318" y="156"/>
                  </a:lnTo>
                  <a:lnTo>
                    <a:pt x="288" y="156"/>
                  </a:lnTo>
                  <a:lnTo>
                    <a:pt x="276" y="162"/>
                  </a:lnTo>
                  <a:lnTo>
                    <a:pt x="258" y="168"/>
                  </a:lnTo>
                  <a:lnTo>
                    <a:pt x="240" y="168"/>
                  </a:lnTo>
                  <a:lnTo>
                    <a:pt x="228" y="162"/>
                  </a:lnTo>
                  <a:lnTo>
                    <a:pt x="216" y="162"/>
                  </a:lnTo>
                  <a:lnTo>
                    <a:pt x="210" y="168"/>
                  </a:lnTo>
                  <a:lnTo>
                    <a:pt x="210" y="174"/>
                  </a:lnTo>
                  <a:lnTo>
                    <a:pt x="216" y="180"/>
                  </a:lnTo>
                  <a:lnTo>
                    <a:pt x="204" y="180"/>
                  </a:lnTo>
                  <a:lnTo>
                    <a:pt x="192" y="192"/>
                  </a:lnTo>
                  <a:lnTo>
                    <a:pt x="192" y="210"/>
                  </a:lnTo>
                  <a:lnTo>
                    <a:pt x="198" y="216"/>
                  </a:lnTo>
                  <a:lnTo>
                    <a:pt x="156" y="222"/>
                  </a:lnTo>
                  <a:lnTo>
                    <a:pt x="156" y="234"/>
                  </a:lnTo>
                  <a:lnTo>
                    <a:pt x="168" y="240"/>
                  </a:lnTo>
                  <a:lnTo>
                    <a:pt x="180" y="264"/>
                  </a:lnTo>
                  <a:lnTo>
                    <a:pt x="162" y="282"/>
                  </a:lnTo>
                  <a:lnTo>
                    <a:pt x="162" y="294"/>
                  </a:lnTo>
                  <a:lnTo>
                    <a:pt x="144" y="300"/>
                  </a:lnTo>
                  <a:lnTo>
                    <a:pt x="156" y="312"/>
                  </a:lnTo>
                  <a:lnTo>
                    <a:pt x="168" y="312"/>
                  </a:lnTo>
                  <a:lnTo>
                    <a:pt x="180" y="306"/>
                  </a:lnTo>
                  <a:lnTo>
                    <a:pt x="186" y="300"/>
                  </a:lnTo>
                  <a:lnTo>
                    <a:pt x="186" y="318"/>
                  </a:lnTo>
                  <a:lnTo>
                    <a:pt x="180" y="318"/>
                  </a:lnTo>
                  <a:lnTo>
                    <a:pt x="168" y="330"/>
                  </a:lnTo>
                  <a:lnTo>
                    <a:pt x="156" y="336"/>
                  </a:lnTo>
                  <a:lnTo>
                    <a:pt x="156" y="360"/>
                  </a:lnTo>
                  <a:lnTo>
                    <a:pt x="162" y="372"/>
                  </a:lnTo>
                  <a:lnTo>
                    <a:pt x="168" y="366"/>
                  </a:lnTo>
                  <a:lnTo>
                    <a:pt x="198" y="366"/>
                  </a:lnTo>
                  <a:lnTo>
                    <a:pt x="210" y="360"/>
                  </a:lnTo>
                  <a:lnTo>
                    <a:pt x="216" y="354"/>
                  </a:lnTo>
                  <a:lnTo>
                    <a:pt x="198" y="372"/>
                  </a:lnTo>
                  <a:lnTo>
                    <a:pt x="210" y="402"/>
                  </a:lnTo>
                  <a:lnTo>
                    <a:pt x="204" y="408"/>
                  </a:lnTo>
                  <a:lnTo>
                    <a:pt x="198" y="420"/>
                  </a:lnTo>
                  <a:lnTo>
                    <a:pt x="186" y="426"/>
                  </a:lnTo>
                  <a:lnTo>
                    <a:pt x="180" y="438"/>
                  </a:lnTo>
                  <a:lnTo>
                    <a:pt x="180" y="450"/>
                  </a:lnTo>
                  <a:lnTo>
                    <a:pt x="186" y="456"/>
                  </a:lnTo>
                  <a:lnTo>
                    <a:pt x="204" y="456"/>
                  </a:lnTo>
                  <a:lnTo>
                    <a:pt x="216" y="450"/>
                  </a:lnTo>
                  <a:lnTo>
                    <a:pt x="240" y="450"/>
                  </a:lnTo>
                  <a:lnTo>
                    <a:pt x="252" y="444"/>
                  </a:lnTo>
                  <a:lnTo>
                    <a:pt x="258" y="438"/>
                  </a:lnTo>
                  <a:lnTo>
                    <a:pt x="270" y="432"/>
                  </a:lnTo>
                  <a:lnTo>
                    <a:pt x="300" y="438"/>
                  </a:lnTo>
                  <a:lnTo>
                    <a:pt x="288" y="444"/>
                  </a:lnTo>
                  <a:lnTo>
                    <a:pt x="264" y="468"/>
                  </a:lnTo>
                  <a:lnTo>
                    <a:pt x="264" y="474"/>
                  </a:lnTo>
                  <a:lnTo>
                    <a:pt x="282" y="492"/>
                  </a:lnTo>
                  <a:lnTo>
                    <a:pt x="294" y="492"/>
                  </a:lnTo>
                  <a:lnTo>
                    <a:pt x="300" y="498"/>
                  </a:lnTo>
                  <a:lnTo>
                    <a:pt x="306" y="498"/>
                  </a:lnTo>
                  <a:lnTo>
                    <a:pt x="312" y="516"/>
                  </a:lnTo>
                  <a:lnTo>
                    <a:pt x="294" y="534"/>
                  </a:lnTo>
                  <a:lnTo>
                    <a:pt x="294" y="564"/>
                  </a:lnTo>
                  <a:lnTo>
                    <a:pt x="222" y="564"/>
                  </a:lnTo>
                  <a:lnTo>
                    <a:pt x="216" y="558"/>
                  </a:lnTo>
                  <a:lnTo>
                    <a:pt x="198" y="558"/>
                  </a:lnTo>
                  <a:lnTo>
                    <a:pt x="192" y="564"/>
                  </a:lnTo>
                  <a:lnTo>
                    <a:pt x="210" y="582"/>
                  </a:lnTo>
                  <a:lnTo>
                    <a:pt x="186" y="600"/>
                  </a:lnTo>
                  <a:lnTo>
                    <a:pt x="228" y="594"/>
                  </a:lnTo>
                  <a:lnTo>
                    <a:pt x="228" y="618"/>
                  </a:lnTo>
                  <a:lnTo>
                    <a:pt x="216" y="642"/>
                  </a:lnTo>
                  <a:lnTo>
                    <a:pt x="210" y="648"/>
                  </a:lnTo>
                  <a:lnTo>
                    <a:pt x="198" y="654"/>
                  </a:lnTo>
                  <a:lnTo>
                    <a:pt x="180" y="660"/>
                  </a:lnTo>
                  <a:lnTo>
                    <a:pt x="168" y="666"/>
                  </a:lnTo>
                  <a:lnTo>
                    <a:pt x="162" y="666"/>
                  </a:lnTo>
                  <a:lnTo>
                    <a:pt x="162" y="690"/>
                  </a:lnTo>
                  <a:lnTo>
                    <a:pt x="168" y="696"/>
                  </a:lnTo>
                  <a:lnTo>
                    <a:pt x="174" y="696"/>
                  </a:lnTo>
                  <a:lnTo>
                    <a:pt x="180" y="690"/>
                  </a:lnTo>
                  <a:lnTo>
                    <a:pt x="192" y="684"/>
                  </a:lnTo>
                  <a:lnTo>
                    <a:pt x="198" y="678"/>
                  </a:lnTo>
                  <a:lnTo>
                    <a:pt x="204" y="684"/>
                  </a:lnTo>
                  <a:lnTo>
                    <a:pt x="204" y="690"/>
                  </a:lnTo>
                  <a:lnTo>
                    <a:pt x="210" y="696"/>
                  </a:lnTo>
                  <a:lnTo>
                    <a:pt x="234" y="696"/>
                  </a:lnTo>
                  <a:lnTo>
                    <a:pt x="240" y="702"/>
                  </a:lnTo>
                  <a:lnTo>
                    <a:pt x="252" y="708"/>
                  </a:lnTo>
                  <a:lnTo>
                    <a:pt x="258" y="708"/>
                  </a:lnTo>
                  <a:lnTo>
                    <a:pt x="276" y="702"/>
                  </a:lnTo>
                  <a:lnTo>
                    <a:pt x="288" y="696"/>
                  </a:lnTo>
                  <a:lnTo>
                    <a:pt x="294" y="690"/>
                  </a:lnTo>
                  <a:lnTo>
                    <a:pt x="318" y="690"/>
                  </a:lnTo>
                  <a:lnTo>
                    <a:pt x="312" y="696"/>
                  </a:lnTo>
                  <a:lnTo>
                    <a:pt x="300" y="702"/>
                  </a:lnTo>
                  <a:lnTo>
                    <a:pt x="294" y="714"/>
                  </a:lnTo>
                  <a:lnTo>
                    <a:pt x="282" y="720"/>
                  </a:lnTo>
                  <a:lnTo>
                    <a:pt x="276" y="726"/>
                  </a:lnTo>
                  <a:lnTo>
                    <a:pt x="210" y="726"/>
                  </a:lnTo>
                  <a:lnTo>
                    <a:pt x="210" y="738"/>
                  </a:lnTo>
                  <a:lnTo>
                    <a:pt x="198" y="738"/>
                  </a:lnTo>
                  <a:lnTo>
                    <a:pt x="186" y="744"/>
                  </a:lnTo>
                  <a:lnTo>
                    <a:pt x="180" y="750"/>
                  </a:lnTo>
                  <a:lnTo>
                    <a:pt x="180" y="768"/>
                  </a:lnTo>
                  <a:lnTo>
                    <a:pt x="174" y="774"/>
                  </a:lnTo>
                  <a:lnTo>
                    <a:pt x="144" y="774"/>
                  </a:lnTo>
                  <a:lnTo>
                    <a:pt x="144" y="780"/>
                  </a:lnTo>
                  <a:lnTo>
                    <a:pt x="138" y="786"/>
                  </a:lnTo>
                  <a:lnTo>
                    <a:pt x="138" y="792"/>
                  </a:lnTo>
                  <a:lnTo>
                    <a:pt x="126" y="804"/>
                  </a:lnTo>
                  <a:lnTo>
                    <a:pt x="114" y="810"/>
                  </a:lnTo>
                  <a:lnTo>
                    <a:pt x="108" y="810"/>
                  </a:lnTo>
                  <a:lnTo>
                    <a:pt x="108" y="816"/>
                  </a:lnTo>
                  <a:lnTo>
                    <a:pt x="114" y="816"/>
                  </a:lnTo>
                  <a:lnTo>
                    <a:pt x="120" y="822"/>
                  </a:lnTo>
                  <a:lnTo>
                    <a:pt x="150" y="822"/>
                  </a:lnTo>
                  <a:lnTo>
                    <a:pt x="156" y="810"/>
                  </a:lnTo>
                  <a:lnTo>
                    <a:pt x="174" y="792"/>
                  </a:lnTo>
                  <a:lnTo>
                    <a:pt x="210" y="792"/>
                  </a:lnTo>
                  <a:lnTo>
                    <a:pt x="216" y="798"/>
                  </a:lnTo>
                  <a:lnTo>
                    <a:pt x="228" y="804"/>
                  </a:lnTo>
                  <a:lnTo>
                    <a:pt x="240" y="804"/>
                  </a:lnTo>
                  <a:lnTo>
                    <a:pt x="246" y="792"/>
                  </a:lnTo>
                  <a:lnTo>
                    <a:pt x="252" y="786"/>
                  </a:lnTo>
                  <a:lnTo>
                    <a:pt x="258" y="774"/>
                  </a:lnTo>
                  <a:lnTo>
                    <a:pt x="270" y="762"/>
                  </a:lnTo>
                  <a:lnTo>
                    <a:pt x="288" y="762"/>
                  </a:lnTo>
                  <a:lnTo>
                    <a:pt x="300" y="774"/>
                  </a:lnTo>
                  <a:lnTo>
                    <a:pt x="330" y="774"/>
                  </a:lnTo>
                  <a:lnTo>
                    <a:pt x="354" y="762"/>
                  </a:lnTo>
                  <a:lnTo>
                    <a:pt x="360" y="762"/>
                  </a:lnTo>
                  <a:lnTo>
                    <a:pt x="366" y="768"/>
                  </a:lnTo>
                  <a:lnTo>
                    <a:pt x="378" y="768"/>
                  </a:lnTo>
                  <a:lnTo>
                    <a:pt x="390" y="774"/>
                  </a:lnTo>
                  <a:lnTo>
                    <a:pt x="396" y="774"/>
                  </a:lnTo>
                  <a:lnTo>
                    <a:pt x="396" y="768"/>
                  </a:lnTo>
                  <a:lnTo>
                    <a:pt x="390" y="762"/>
                  </a:lnTo>
                  <a:lnTo>
                    <a:pt x="390" y="750"/>
                  </a:lnTo>
                  <a:lnTo>
                    <a:pt x="396" y="750"/>
                  </a:lnTo>
                  <a:lnTo>
                    <a:pt x="408" y="756"/>
                  </a:lnTo>
                  <a:lnTo>
                    <a:pt x="414" y="762"/>
                  </a:lnTo>
                  <a:lnTo>
                    <a:pt x="426" y="756"/>
                  </a:lnTo>
                  <a:lnTo>
                    <a:pt x="498" y="756"/>
                  </a:lnTo>
                  <a:lnTo>
                    <a:pt x="522" y="750"/>
                  </a:lnTo>
                  <a:lnTo>
                    <a:pt x="534" y="744"/>
                  </a:lnTo>
                  <a:lnTo>
                    <a:pt x="540" y="732"/>
                  </a:lnTo>
                  <a:lnTo>
                    <a:pt x="546" y="726"/>
                  </a:lnTo>
                  <a:lnTo>
                    <a:pt x="552" y="714"/>
                  </a:lnTo>
                  <a:lnTo>
                    <a:pt x="498" y="708"/>
                  </a:lnTo>
                  <a:lnTo>
                    <a:pt x="522" y="702"/>
                  </a:lnTo>
                  <a:lnTo>
                    <a:pt x="516" y="684"/>
                  </a:lnTo>
                  <a:lnTo>
                    <a:pt x="528" y="672"/>
                  </a:lnTo>
                  <a:lnTo>
                    <a:pt x="540" y="666"/>
                  </a:lnTo>
                  <a:lnTo>
                    <a:pt x="546" y="666"/>
                  </a:lnTo>
                  <a:lnTo>
                    <a:pt x="558" y="660"/>
                  </a:lnTo>
                  <a:lnTo>
                    <a:pt x="564" y="654"/>
                  </a:lnTo>
                  <a:lnTo>
                    <a:pt x="576" y="618"/>
                  </a:lnTo>
                  <a:lnTo>
                    <a:pt x="570" y="606"/>
                  </a:lnTo>
                  <a:lnTo>
                    <a:pt x="564" y="600"/>
                  </a:lnTo>
                  <a:lnTo>
                    <a:pt x="552" y="594"/>
                  </a:lnTo>
                  <a:lnTo>
                    <a:pt x="540" y="594"/>
                  </a:lnTo>
                  <a:lnTo>
                    <a:pt x="528" y="588"/>
                  </a:lnTo>
                  <a:lnTo>
                    <a:pt x="504" y="588"/>
                  </a:lnTo>
                  <a:close/>
                  <a:moveTo>
                    <a:pt x="222" y="486"/>
                  </a:moveTo>
                  <a:lnTo>
                    <a:pt x="216" y="480"/>
                  </a:lnTo>
                  <a:lnTo>
                    <a:pt x="204" y="480"/>
                  </a:lnTo>
                  <a:lnTo>
                    <a:pt x="204" y="486"/>
                  </a:lnTo>
                  <a:lnTo>
                    <a:pt x="198" y="498"/>
                  </a:lnTo>
                  <a:lnTo>
                    <a:pt x="192" y="504"/>
                  </a:lnTo>
                  <a:lnTo>
                    <a:pt x="210" y="504"/>
                  </a:lnTo>
                  <a:lnTo>
                    <a:pt x="222" y="492"/>
                  </a:lnTo>
                  <a:lnTo>
                    <a:pt x="222" y="486"/>
                  </a:lnTo>
                  <a:close/>
                  <a:moveTo>
                    <a:pt x="126" y="504"/>
                  </a:moveTo>
                  <a:lnTo>
                    <a:pt x="132" y="498"/>
                  </a:lnTo>
                  <a:lnTo>
                    <a:pt x="132" y="492"/>
                  </a:lnTo>
                  <a:lnTo>
                    <a:pt x="144" y="492"/>
                  </a:lnTo>
                  <a:lnTo>
                    <a:pt x="150" y="480"/>
                  </a:lnTo>
                  <a:lnTo>
                    <a:pt x="156" y="474"/>
                  </a:lnTo>
                  <a:lnTo>
                    <a:pt x="156" y="462"/>
                  </a:lnTo>
                  <a:lnTo>
                    <a:pt x="138" y="444"/>
                  </a:lnTo>
                  <a:lnTo>
                    <a:pt x="138" y="432"/>
                  </a:lnTo>
                  <a:lnTo>
                    <a:pt x="132" y="438"/>
                  </a:lnTo>
                  <a:lnTo>
                    <a:pt x="126" y="426"/>
                  </a:lnTo>
                  <a:lnTo>
                    <a:pt x="120" y="420"/>
                  </a:lnTo>
                  <a:lnTo>
                    <a:pt x="78" y="420"/>
                  </a:lnTo>
                  <a:lnTo>
                    <a:pt x="72" y="426"/>
                  </a:lnTo>
                  <a:lnTo>
                    <a:pt x="30" y="450"/>
                  </a:lnTo>
                  <a:lnTo>
                    <a:pt x="30" y="462"/>
                  </a:lnTo>
                  <a:lnTo>
                    <a:pt x="24" y="462"/>
                  </a:lnTo>
                  <a:lnTo>
                    <a:pt x="18" y="468"/>
                  </a:lnTo>
                  <a:lnTo>
                    <a:pt x="12" y="468"/>
                  </a:lnTo>
                  <a:lnTo>
                    <a:pt x="0" y="480"/>
                  </a:lnTo>
                  <a:lnTo>
                    <a:pt x="6" y="486"/>
                  </a:lnTo>
                  <a:lnTo>
                    <a:pt x="30" y="498"/>
                  </a:lnTo>
                  <a:lnTo>
                    <a:pt x="42" y="498"/>
                  </a:lnTo>
                  <a:lnTo>
                    <a:pt x="66" y="474"/>
                  </a:lnTo>
                  <a:lnTo>
                    <a:pt x="84" y="498"/>
                  </a:lnTo>
                  <a:lnTo>
                    <a:pt x="120" y="504"/>
                  </a:lnTo>
                  <a:lnTo>
                    <a:pt x="126" y="504"/>
                  </a:lnTo>
                  <a:close/>
                  <a:moveTo>
                    <a:pt x="78" y="228"/>
                  </a:moveTo>
                  <a:lnTo>
                    <a:pt x="72" y="228"/>
                  </a:lnTo>
                  <a:lnTo>
                    <a:pt x="66" y="234"/>
                  </a:lnTo>
                  <a:lnTo>
                    <a:pt x="66" y="240"/>
                  </a:lnTo>
                  <a:lnTo>
                    <a:pt x="84" y="240"/>
                  </a:lnTo>
                  <a:lnTo>
                    <a:pt x="84" y="228"/>
                  </a:lnTo>
                  <a:lnTo>
                    <a:pt x="78" y="228"/>
                  </a:lnTo>
                  <a:close/>
                  <a:moveTo>
                    <a:pt x="108" y="210"/>
                  </a:moveTo>
                  <a:lnTo>
                    <a:pt x="126" y="210"/>
                  </a:lnTo>
                  <a:lnTo>
                    <a:pt x="132" y="204"/>
                  </a:lnTo>
                  <a:lnTo>
                    <a:pt x="132" y="198"/>
                  </a:lnTo>
                  <a:lnTo>
                    <a:pt x="138" y="186"/>
                  </a:lnTo>
                  <a:lnTo>
                    <a:pt x="150" y="174"/>
                  </a:lnTo>
                  <a:lnTo>
                    <a:pt x="150" y="168"/>
                  </a:lnTo>
                  <a:lnTo>
                    <a:pt x="138" y="174"/>
                  </a:lnTo>
                  <a:lnTo>
                    <a:pt x="132" y="174"/>
                  </a:lnTo>
                  <a:lnTo>
                    <a:pt x="114" y="192"/>
                  </a:lnTo>
                  <a:lnTo>
                    <a:pt x="108" y="186"/>
                  </a:lnTo>
                  <a:lnTo>
                    <a:pt x="96" y="186"/>
                  </a:lnTo>
                  <a:lnTo>
                    <a:pt x="90" y="192"/>
                  </a:lnTo>
                  <a:lnTo>
                    <a:pt x="90" y="210"/>
                  </a:lnTo>
                  <a:lnTo>
                    <a:pt x="96" y="216"/>
                  </a:lnTo>
                  <a:lnTo>
                    <a:pt x="96" y="228"/>
                  </a:lnTo>
                  <a:lnTo>
                    <a:pt x="108" y="210"/>
                  </a:lnTo>
                  <a:close/>
                  <a:moveTo>
                    <a:pt x="72" y="252"/>
                  </a:moveTo>
                  <a:lnTo>
                    <a:pt x="60" y="282"/>
                  </a:lnTo>
                  <a:lnTo>
                    <a:pt x="78" y="258"/>
                  </a:lnTo>
                  <a:lnTo>
                    <a:pt x="72" y="252"/>
                  </a:lnTo>
                  <a:close/>
                </a:path>
              </a:pathLst>
            </a:custGeom>
            <a:solidFill>
              <a:srgbClr val="0062AE"/>
            </a:solidFill>
            <a:ln w="3175" algn="ctr">
              <a:solidFill>
                <a:srgbClr val="A1ADB8"/>
              </a:solidFill>
              <a:round/>
              <a:headEnd/>
              <a:tailEnd/>
            </a:ln>
            <a:effec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dirty="0">
                <a:solidFill>
                  <a:prstClr val="black"/>
                </a:solidFill>
                <a:cs typeface="Calibri" pitchFamily="34" charset="0"/>
              </a:endParaRPr>
            </a:p>
          </p:txBody>
        </p:sp>
        <p:sp>
          <p:nvSpPr>
            <p:cNvPr id="66" name="Ukraine" descr="© INSCALE GmbH, 05.05.2010&#10;http://www.presentationload.com/">
              <a:extLst>
                <a:ext uri="{FF2B5EF4-FFF2-40B4-BE49-F238E27FC236}">
                  <a16:creationId xmlns:a16="http://schemas.microsoft.com/office/drawing/2014/main" id="{5EEA5C6C-ABFD-E85A-1E3D-52CA8E582CCD}"/>
                </a:ext>
              </a:extLst>
            </p:cNvPr>
            <p:cNvSpPr>
              <a:spLocks/>
            </p:cNvSpPr>
            <p:nvPr/>
          </p:nvSpPr>
          <p:spPr bwMode="gray">
            <a:xfrm>
              <a:off x="4843907" y="2721507"/>
              <a:ext cx="450850" cy="250825"/>
            </a:xfrm>
            <a:custGeom>
              <a:avLst/>
              <a:gdLst>
                <a:gd name="T0" fmla="*/ 2147483647 w 1116"/>
                <a:gd name="T1" fmla="*/ 2147483647 h 624"/>
                <a:gd name="T2" fmla="*/ 2147483647 w 1116"/>
                <a:gd name="T3" fmla="*/ 2147483647 h 624"/>
                <a:gd name="T4" fmla="*/ 2147483647 w 1116"/>
                <a:gd name="T5" fmla="*/ 2147483647 h 624"/>
                <a:gd name="T6" fmla="*/ 2147483647 w 1116"/>
                <a:gd name="T7" fmla="*/ 2147483647 h 624"/>
                <a:gd name="T8" fmla="*/ 2147483647 w 1116"/>
                <a:gd name="T9" fmla="*/ 2147483647 h 624"/>
                <a:gd name="T10" fmla="*/ 2147483647 w 1116"/>
                <a:gd name="T11" fmla="*/ 2147483647 h 624"/>
                <a:gd name="T12" fmla="*/ 2147483647 w 1116"/>
                <a:gd name="T13" fmla="*/ 2147483647 h 624"/>
                <a:gd name="T14" fmla="*/ 2147483647 w 1116"/>
                <a:gd name="T15" fmla="*/ 2147483647 h 624"/>
                <a:gd name="T16" fmla="*/ 2147483647 w 1116"/>
                <a:gd name="T17" fmla="*/ 2147483647 h 624"/>
                <a:gd name="T18" fmla="*/ 2147483647 w 1116"/>
                <a:gd name="T19" fmla="*/ 2147483647 h 624"/>
                <a:gd name="T20" fmla="*/ 2147483647 w 1116"/>
                <a:gd name="T21" fmla="*/ 2147483647 h 624"/>
                <a:gd name="T22" fmla="*/ 2147483647 w 1116"/>
                <a:gd name="T23" fmla="*/ 2147483647 h 624"/>
                <a:gd name="T24" fmla="*/ 2147483647 w 1116"/>
                <a:gd name="T25" fmla="*/ 2147483647 h 624"/>
                <a:gd name="T26" fmla="*/ 2147483647 w 1116"/>
                <a:gd name="T27" fmla="*/ 2147483647 h 624"/>
                <a:gd name="T28" fmla="*/ 2147483647 w 1116"/>
                <a:gd name="T29" fmla="*/ 2147483647 h 624"/>
                <a:gd name="T30" fmla="*/ 2147483647 w 1116"/>
                <a:gd name="T31" fmla="*/ 2147483647 h 624"/>
                <a:gd name="T32" fmla="*/ 2147483647 w 1116"/>
                <a:gd name="T33" fmla="*/ 2147483647 h 624"/>
                <a:gd name="T34" fmla="*/ 2147483647 w 1116"/>
                <a:gd name="T35" fmla="*/ 2147483647 h 624"/>
                <a:gd name="T36" fmla="*/ 2147483647 w 1116"/>
                <a:gd name="T37" fmla="*/ 2147483647 h 624"/>
                <a:gd name="T38" fmla="*/ 2147483647 w 1116"/>
                <a:gd name="T39" fmla="*/ 2147483647 h 624"/>
                <a:gd name="T40" fmla="*/ 2147483647 w 1116"/>
                <a:gd name="T41" fmla="*/ 2147483647 h 624"/>
                <a:gd name="T42" fmla="*/ 2147483647 w 1116"/>
                <a:gd name="T43" fmla="*/ 2147483647 h 624"/>
                <a:gd name="T44" fmla="*/ 2147483647 w 1116"/>
                <a:gd name="T45" fmla="*/ 2147483647 h 624"/>
                <a:gd name="T46" fmla="*/ 2147483647 w 1116"/>
                <a:gd name="T47" fmla="*/ 2147483647 h 624"/>
                <a:gd name="T48" fmla="*/ 2147483647 w 1116"/>
                <a:gd name="T49" fmla="*/ 2147483647 h 624"/>
                <a:gd name="T50" fmla="*/ 2147483647 w 1116"/>
                <a:gd name="T51" fmla="*/ 2147483647 h 624"/>
                <a:gd name="T52" fmla="*/ 2147483647 w 1116"/>
                <a:gd name="T53" fmla="*/ 2147483647 h 624"/>
                <a:gd name="T54" fmla="*/ 2147483647 w 1116"/>
                <a:gd name="T55" fmla="*/ 2147483647 h 624"/>
                <a:gd name="T56" fmla="*/ 2147483647 w 1116"/>
                <a:gd name="T57" fmla="*/ 2147483647 h 624"/>
                <a:gd name="T58" fmla="*/ 2147483647 w 1116"/>
                <a:gd name="T59" fmla="*/ 2147483647 h 624"/>
                <a:gd name="T60" fmla="*/ 2147483647 w 1116"/>
                <a:gd name="T61" fmla="*/ 2147483647 h 624"/>
                <a:gd name="T62" fmla="*/ 2147483647 w 1116"/>
                <a:gd name="T63" fmla="*/ 2147483647 h 624"/>
                <a:gd name="T64" fmla="*/ 2147483647 w 1116"/>
                <a:gd name="T65" fmla="*/ 2147483647 h 624"/>
                <a:gd name="T66" fmla="*/ 2147483647 w 1116"/>
                <a:gd name="T67" fmla="*/ 2147483647 h 624"/>
                <a:gd name="T68" fmla="*/ 2147483647 w 1116"/>
                <a:gd name="T69" fmla="*/ 2147483647 h 624"/>
                <a:gd name="T70" fmla="*/ 2147483647 w 1116"/>
                <a:gd name="T71" fmla="*/ 2147483647 h 624"/>
                <a:gd name="T72" fmla="*/ 2147483647 w 1116"/>
                <a:gd name="T73" fmla="*/ 2147483647 h 624"/>
                <a:gd name="T74" fmla="*/ 2147483647 w 1116"/>
                <a:gd name="T75" fmla="*/ 2147483647 h 624"/>
                <a:gd name="T76" fmla="*/ 2147483647 w 1116"/>
                <a:gd name="T77" fmla="*/ 2147483647 h 624"/>
                <a:gd name="T78" fmla="*/ 2147483647 w 1116"/>
                <a:gd name="T79" fmla="*/ 2147483647 h 624"/>
                <a:gd name="T80" fmla="*/ 2147483647 w 1116"/>
                <a:gd name="T81" fmla="*/ 2147483647 h 624"/>
                <a:gd name="T82" fmla="*/ 2147483647 w 1116"/>
                <a:gd name="T83" fmla="*/ 2147483647 h 624"/>
                <a:gd name="T84" fmla="*/ 2147483647 w 1116"/>
                <a:gd name="T85" fmla="*/ 2147483647 h 624"/>
                <a:gd name="T86" fmla="*/ 2147483647 w 1116"/>
                <a:gd name="T87" fmla="*/ 2147483647 h 624"/>
                <a:gd name="T88" fmla="*/ 2147483647 w 1116"/>
                <a:gd name="T89" fmla="*/ 0 h 624"/>
                <a:gd name="T90" fmla="*/ 2147483647 w 1116"/>
                <a:gd name="T91" fmla="*/ 2147483647 h 624"/>
                <a:gd name="T92" fmla="*/ 2147483647 w 1116"/>
                <a:gd name="T93" fmla="*/ 2147483647 h 624"/>
                <a:gd name="T94" fmla="*/ 2147483647 w 1116"/>
                <a:gd name="T95" fmla="*/ 2147483647 h 624"/>
                <a:gd name="T96" fmla="*/ 2147483647 w 1116"/>
                <a:gd name="T97" fmla="*/ 2147483647 h 624"/>
                <a:gd name="T98" fmla="*/ 2147483647 w 1116"/>
                <a:gd name="T99" fmla="*/ 2147483647 h 624"/>
                <a:gd name="T100" fmla="*/ 2147483647 w 1116"/>
                <a:gd name="T101" fmla="*/ 2147483647 h 624"/>
                <a:gd name="T102" fmla="*/ 2147483647 w 1116"/>
                <a:gd name="T103" fmla="*/ 2147483647 h 624"/>
                <a:gd name="T104" fmla="*/ 2147483647 w 1116"/>
                <a:gd name="T105" fmla="*/ 2147483647 h 624"/>
                <a:gd name="T106" fmla="*/ 2147483647 w 1116"/>
                <a:gd name="T107" fmla="*/ 2147483647 h 624"/>
                <a:gd name="T108" fmla="*/ 2147483647 w 1116"/>
                <a:gd name="T109" fmla="*/ 2147483647 h 624"/>
                <a:gd name="T110" fmla="*/ 2147483647 w 1116"/>
                <a:gd name="T111" fmla="*/ 2147483647 h 624"/>
                <a:gd name="T112" fmla="*/ 2147483647 w 1116"/>
                <a:gd name="T113" fmla="*/ 2147483647 h 624"/>
                <a:gd name="T114" fmla="*/ 2147483647 w 1116"/>
                <a:gd name="T115" fmla="*/ 2147483647 h 624"/>
                <a:gd name="T116" fmla="*/ 2147483647 w 1116"/>
                <a:gd name="T117" fmla="*/ 2147483647 h 62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116"/>
                <a:gd name="T178" fmla="*/ 0 h 624"/>
                <a:gd name="T179" fmla="*/ 1116 w 1116"/>
                <a:gd name="T180" fmla="*/ 624 h 62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116" h="624">
                  <a:moveTo>
                    <a:pt x="24" y="324"/>
                  </a:moveTo>
                  <a:lnTo>
                    <a:pt x="30" y="324"/>
                  </a:lnTo>
                  <a:lnTo>
                    <a:pt x="36" y="330"/>
                  </a:lnTo>
                  <a:lnTo>
                    <a:pt x="48" y="330"/>
                  </a:lnTo>
                  <a:lnTo>
                    <a:pt x="54" y="336"/>
                  </a:lnTo>
                  <a:lnTo>
                    <a:pt x="78" y="336"/>
                  </a:lnTo>
                  <a:lnTo>
                    <a:pt x="84" y="342"/>
                  </a:lnTo>
                  <a:lnTo>
                    <a:pt x="108" y="342"/>
                  </a:lnTo>
                  <a:lnTo>
                    <a:pt x="114" y="348"/>
                  </a:lnTo>
                  <a:lnTo>
                    <a:pt x="126" y="342"/>
                  </a:lnTo>
                  <a:lnTo>
                    <a:pt x="132" y="342"/>
                  </a:lnTo>
                  <a:lnTo>
                    <a:pt x="144" y="336"/>
                  </a:lnTo>
                  <a:lnTo>
                    <a:pt x="150" y="336"/>
                  </a:lnTo>
                  <a:lnTo>
                    <a:pt x="174" y="360"/>
                  </a:lnTo>
                  <a:lnTo>
                    <a:pt x="186" y="360"/>
                  </a:lnTo>
                  <a:lnTo>
                    <a:pt x="198" y="348"/>
                  </a:lnTo>
                  <a:lnTo>
                    <a:pt x="198" y="342"/>
                  </a:lnTo>
                  <a:lnTo>
                    <a:pt x="222" y="348"/>
                  </a:lnTo>
                  <a:lnTo>
                    <a:pt x="228" y="336"/>
                  </a:lnTo>
                  <a:lnTo>
                    <a:pt x="234" y="342"/>
                  </a:lnTo>
                  <a:lnTo>
                    <a:pt x="252" y="342"/>
                  </a:lnTo>
                  <a:lnTo>
                    <a:pt x="258" y="336"/>
                  </a:lnTo>
                  <a:lnTo>
                    <a:pt x="258" y="330"/>
                  </a:lnTo>
                  <a:lnTo>
                    <a:pt x="270" y="318"/>
                  </a:lnTo>
                  <a:lnTo>
                    <a:pt x="282" y="318"/>
                  </a:lnTo>
                  <a:lnTo>
                    <a:pt x="288" y="306"/>
                  </a:lnTo>
                  <a:lnTo>
                    <a:pt x="294" y="306"/>
                  </a:lnTo>
                  <a:lnTo>
                    <a:pt x="306" y="312"/>
                  </a:lnTo>
                  <a:lnTo>
                    <a:pt x="318" y="312"/>
                  </a:lnTo>
                  <a:lnTo>
                    <a:pt x="318" y="306"/>
                  </a:lnTo>
                  <a:lnTo>
                    <a:pt x="324" y="306"/>
                  </a:lnTo>
                  <a:lnTo>
                    <a:pt x="336" y="300"/>
                  </a:lnTo>
                  <a:lnTo>
                    <a:pt x="342" y="300"/>
                  </a:lnTo>
                  <a:lnTo>
                    <a:pt x="354" y="312"/>
                  </a:lnTo>
                  <a:lnTo>
                    <a:pt x="360" y="312"/>
                  </a:lnTo>
                  <a:lnTo>
                    <a:pt x="360" y="318"/>
                  </a:lnTo>
                  <a:lnTo>
                    <a:pt x="402" y="318"/>
                  </a:lnTo>
                  <a:lnTo>
                    <a:pt x="408" y="324"/>
                  </a:lnTo>
                  <a:lnTo>
                    <a:pt x="408" y="336"/>
                  </a:lnTo>
                  <a:lnTo>
                    <a:pt x="426" y="336"/>
                  </a:lnTo>
                  <a:lnTo>
                    <a:pt x="438" y="342"/>
                  </a:lnTo>
                  <a:lnTo>
                    <a:pt x="444" y="348"/>
                  </a:lnTo>
                  <a:lnTo>
                    <a:pt x="450" y="360"/>
                  </a:lnTo>
                  <a:lnTo>
                    <a:pt x="444" y="366"/>
                  </a:lnTo>
                  <a:lnTo>
                    <a:pt x="444" y="390"/>
                  </a:lnTo>
                  <a:lnTo>
                    <a:pt x="456" y="384"/>
                  </a:lnTo>
                  <a:lnTo>
                    <a:pt x="462" y="384"/>
                  </a:lnTo>
                  <a:lnTo>
                    <a:pt x="468" y="390"/>
                  </a:lnTo>
                  <a:lnTo>
                    <a:pt x="462" y="396"/>
                  </a:lnTo>
                  <a:lnTo>
                    <a:pt x="462" y="414"/>
                  </a:lnTo>
                  <a:lnTo>
                    <a:pt x="474" y="414"/>
                  </a:lnTo>
                  <a:lnTo>
                    <a:pt x="480" y="420"/>
                  </a:lnTo>
                  <a:lnTo>
                    <a:pt x="492" y="420"/>
                  </a:lnTo>
                  <a:lnTo>
                    <a:pt x="498" y="426"/>
                  </a:lnTo>
                  <a:lnTo>
                    <a:pt x="498" y="456"/>
                  </a:lnTo>
                  <a:lnTo>
                    <a:pt x="492" y="456"/>
                  </a:lnTo>
                  <a:lnTo>
                    <a:pt x="480" y="462"/>
                  </a:lnTo>
                  <a:lnTo>
                    <a:pt x="462" y="462"/>
                  </a:lnTo>
                  <a:lnTo>
                    <a:pt x="456" y="456"/>
                  </a:lnTo>
                  <a:lnTo>
                    <a:pt x="438" y="456"/>
                  </a:lnTo>
                  <a:lnTo>
                    <a:pt x="432" y="462"/>
                  </a:lnTo>
                  <a:lnTo>
                    <a:pt x="432" y="468"/>
                  </a:lnTo>
                  <a:lnTo>
                    <a:pt x="438" y="468"/>
                  </a:lnTo>
                  <a:lnTo>
                    <a:pt x="450" y="474"/>
                  </a:lnTo>
                  <a:lnTo>
                    <a:pt x="456" y="480"/>
                  </a:lnTo>
                  <a:lnTo>
                    <a:pt x="438" y="492"/>
                  </a:lnTo>
                  <a:lnTo>
                    <a:pt x="432" y="498"/>
                  </a:lnTo>
                  <a:lnTo>
                    <a:pt x="420" y="504"/>
                  </a:lnTo>
                  <a:lnTo>
                    <a:pt x="414" y="504"/>
                  </a:lnTo>
                  <a:lnTo>
                    <a:pt x="414" y="516"/>
                  </a:lnTo>
                  <a:lnTo>
                    <a:pt x="420" y="522"/>
                  </a:lnTo>
                  <a:lnTo>
                    <a:pt x="420" y="534"/>
                  </a:lnTo>
                  <a:lnTo>
                    <a:pt x="396" y="540"/>
                  </a:lnTo>
                  <a:lnTo>
                    <a:pt x="390" y="528"/>
                  </a:lnTo>
                  <a:lnTo>
                    <a:pt x="390" y="516"/>
                  </a:lnTo>
                  <a:lnTo>
                    <a:pt x="390" y="528"/>
                  </a:lnTo>
                  <a:lnTo>
                    <a:pt x="396" y="540"/>
                  </a:lnTo>
                  <a:lnTo>
                    <a:pt x="396" y="546"/>
                  </a:lnTo>
                  <a:lnTo>
                    <a:pt x="408" y="552"/>
                  </a:lnTo>
                  <a:lnTo>
                    <a:pt x="438" y="552"/>
                  </a:lnTo>
                  <a:lnTo>
                    <a:pt x="444" y="546"/>
                  </a:lnTo>
                  <a:lnTo>
                    <a:pt x="450" y="546"/>
                  </a:lnTo>
                  <a:lnTo>
                    <a:pt x="456" y="540"/>
                  </a:lnTo>
                  <a:lnTo>
                    <a:pt x="474" y="540"/>
                  </a:lnTo>
                  <a:lnTo>
                    <a:pt x="480" y="534"/>
                  </a:lnTo>
                  <a:lnTo>
                    <a:pt x="486" y="534"/>
                  </a:lnTo>
                  <a:lnTo>
                    <a:pt x="480" y="528"/>
                  </a:lnTo>
                  <a:lnTo>
                    <a:pt x="486" y="528"/>
                  </a:lnTo>
                  <a:lnTo>
                    <a:pt x="492" y="522"/>
                  </a:lnTo>
                  <a:lnTo>
                    <a:pt x="510" y="516"/>
                  </a:lnTo>
                  <a:lnTo>
                    <a:pt x="522" y="510"/>
                  </a:lnTo>
                  <a:lnTo>
                    <a:pt x="528" y="504"/>
                  </a:lnTo>
                  <a:lnTo>
                    <a:pt x="534" y="492"/>
                  </a:lnTo>
                  <a:lnTo>
                    <a:pt x="540" y="486"/>
                  </a:lnTo>
                  <a:lnTo>
                    <a:pt x="546" y="474"/>
                  </a:lnTo>
                  <a:lnTo>
                    <a:pt x="552" y="468"/>
                  </a:lnTo>
                  <a:lnTo>
                    <a:pt x="552" y="462"/>
                  </a:lnTo>
                  <a:lnTo>
                    <a:pt x="582" y="450"/>
                  </a:lnTo>
                  <a:lnTo>
                    <a:pt x="600" y="438"/>
                  </a:lnTo>
                  <a:lnTo>
                    <a:pt x="612" y="444"/>
                  </a:lnTo>
                  <a:lnTo>
                    <a:pt x="624" y="444"/>
                  </a:lnTo>
                  <a:lnTo>
                    <a:pt x="636" y="450"/>
                  </a:lnTo>
                  <a:lnTo>
                    <a:pt x="654" y="450"/>
                  </a:lnTo>
                  <a:lnTo>
                    <a:pt x="666" y="438"/>
                  </a:lnTo>
                  <a:lnTo>
                    <a:pt x="648" y="462"/>
                  </a:lnTo>
                  <a:lnTo>
                    <a:pt x="624" y="462"/>
                  </a:lnTo>
                  <a:lnTo>
                    <a:pt x="630" y="468"/>
                  </a:lnTo>
                  <a:lnTo>
                    <a:pt x="642" y="474"/>
                  </a:lnTo>
                  <a:lnTo>
                    <a:pt x="654" y="486"/>
                  </a:lnTo>
                  <a:lnTo>
                    <a:pt x="726" y="486"/>
                  </a:lnTo>
                  <a:lnTo>
                    <a:pt x="738" y="504"/>
                  </a:lnTo>
                  <a:lnTo>
                    <a:pt x="726" y="510"/>
                  </a:lnTo>
                  <a:lnTo>
                    <a:pt x="720" y="516"/>
                  </a:lnTo>
                  <a:lnTo>
                    <a:pt x="684" y="534"/>
                  </a:lnTo>
                  <a:lnTo>
                    <a:pt x="678" y="540"/>
                  </a:lnTo>
                  <a:lnTo>
                    <a:pt x="678" y="546"/>
                  </a:lnTo>
                  <a:lnTo>
                    <a:pt x="684" y="546"/>
                  </a:lnTo>
                  <a:lnTo>
                    <a:pt x="690" y="552"/>
                  </a:lnTo>
                  <a:lnTo>
                    <a:pt x="720" y="552"/>
                  </a:lnTo>
                  <a:lnTo>
                    <a:pt x="732" y="558"/>
                  </a:lnTo>
                  <a:lnTo>
                    <a:pt x="744" y="570"/>
                  </a:lnTo>
                  <a:lnTo>
                    <a:pt x="744" y="594"/>
                  </a:lnTo>
                  <a:lnTo>
                    <a:pt x="738" y="606"/>
                  </a:lnTo>
                  <a:lnTo>
                    <a:pt x="738" y="618"/>
                  </a:lnTo>
                  <a:lnTo>
                    <a:pt x="756" y="618"/>
                  </a:lnTo>
                  <a:lnTo>
                    <a:pt x="768" y="624"/>
                  </a:lnTo>
                  <a:lnTo>
                    <a:pt x="780" y="624"/>
                  </a:lnTo>
                  <a:lnTo>
                    <a:pt x="780" y="618"/>
                  </a:lnTo>
                  <a:lnTo>
                    <a:pt x="792" y="606"/>
                  </a:lnTo>
                  <a:lnTo>
                    <a:pt x="804" y="600"/>
                  </a:lnTo>
                  <a:lnTo>
                    <a:pt x="810" y="594"/>
                  </a:lnTo>
                  <a:lnTo>
                    <a:pt x="840" y="594"/>
                  </a:lnTo>
                  <a:lnTo>
                    <a:pt x="858" y="576"/>
                  </a:lnTo>
                  <a:lnTo>
                    <a:pt x="858" y="570"/>
                  </a:lnTo>
                  <a:lnTo>
                    <a:pt x="864" y="564"/>
                  </a:lnTo>
                  <a:lnTo>
                    <a:pt x="870" y="564"/>
                  </a:lnTo>
                  <a:lnTo>
                    <a:pt x="882" y="576"/>
                  </a:lnTo>
                  <a:lnTo>
                    <a:pt x="918" y="570"/>
                  </a:lnTo>
                  <a:lnTo>
                    <a:pt x="918" y="552"/>
                  </a:lnTo>
                  <a:lnTo>
                    <a:pt x="930" y="540"/>
                  </a:lnTo>
                  <a:lnTo>
                    <a:pt x="900" y="540"/>
                  </a:lnTo>
                  <a:lnTo>
                    <a:pt x="894" y="546"/>
                  </a:lnTo>
                  <a:lnTo>
                    <a:pt x="882" y="552"/>
                  </a:lnTo>
                  <a:lnTo>
                    <a:pt x="852" y="552"/>
                  </a:lnTo>
                  <a:lnTo>
                    <a:pt x="846" y="546"/>
                  </a:lnTo>
                  <a:lnTo>
                    <a:pt x="834" y="540"/>
                  </a:lnTo>
                  <a:lnTo>
                    <a:pt x="828" y="534"/>
                  </a:lnTo>
                  <a:lnTo>
                    <a:pt x="828" y="522"/>
                  </a:lnTo>
                  <a:lnTo>
                    <a:pt x="822" y="516"/>
                  </a:lnTo>
                  <a:lnTo>
                    <a:pt x="810" y="516"/>
                  </a:lnTo>
                  <a:lnTo>
                    <a:pt x="786" y="498"/>
                  </a:lnTo>
                  <a:lnTo>
                    <a:pt x="750" y="492"/>
                  </a:lnTo>
                  <a:lnTo>
                    <a:pt x="744" y="480"/>
                  </a:lnTo>
                  <a:lnTo>
                    <a:pt x="810" y="480"/>
                  </a:lnTo>
                  <a:lnTo>
                    <a:pt x="822" y="474"/>
                  </a:lnTo>
                  <a:lnTo>
                    <a:pt x="834" y="462"/>
                  </a:lnTo>
                  <a:lnTo>
                    <a:pt x="846" y="468"/>
                  </a:lnTo>
                  <a:lnTo>
                    <a:pt x="852" y="462"/>
                  </a:lnTo>
                  <a:lnTo>
                    <a:pt x="864" y="456"/>
                  </a:lnTo>
                  <a:lnTo>
                    <a:pt x="870" y="450"/>
                  </a:lnTo>
                  <a:lnTo>
                    <a:pt x="882" y="444"/>
                  </a:lnTo>
                  <a:lnTo>
                    <a:pt x="906" y="444"/>
                  </a:lnTo>
                  <a:lnTo>
                    <a:pt x="918" y="438"/>
                  </a:lnTo>
                  <a:lnTo>
                    <a:pt x="930" y="438"/>
                  </a:lnTo>
                  <a:lnTo>
                    <a:pt x="978" y="408"/>
                  </a:lnTo>
                  <a:lnTo>
                    <a:pt x="1014" y="408"/>
                  </a:lnTo>
                  <a:lnTo>
                    <a:pt x="1014" y="372"/>
                  </a:lnTo>
                  <a:lnTo>
                    <a:pt x="1032" y="372"/>
                  </a:lnTo>
                  <a:lnTo>
                    <a:pt x="1038" y="366"/>
                  </a:lnTo>
                  <a:lnTo>
                    <a:pt x="1038" y="360"/>
                  </a:lnTo>
                  <a:lnTo>
                    <a:pt x="1050" y="348"/>
                  </a:lnTo>
                  <a:lnTo>
                    <a:pt x="1080" y="348"/>
                  </a:lnTo>
                  <a:lnTo>
                    <a:pt x="1092" y="342"/>
                  </a:lnTo>
                  <a:lnTo>
                    <a:pt x="1104" y="342"/>
                  </a:lnTo>
                  <a:lnTo>
                    <a:pt x="1116" y="330"/>
                  </a:lnTo>
                  <a:lnTo>
                    <a:pt x="1116" y="324"/>
                  </a:lnTo>
                  <a:lnTo>
                    <a:pt x="1110" y="312"/>
                  </a:lnTo>
                  <a:lnTo>
                    <a:pt x="1110" y="300"/>
                  </a:lnTo>
                  <a:lnTo>
                    <a:pt x="1098" y="294"/>
                  </a:lnTo>
                  <a:lnTo>
                    <a:pt x="1086" y="282"/>
                  </a:lnTo>
                  <a:lnTo>
                    <a:pt x="1092" y="276"/>
                  </a:lnTo>
                  <a:lnTo>
                    <a:pt x="1110" y="276"/>
                  </a:lnTo>
                  <a:lnTo>
                    <a:pt x="1116" y="270"/>
                  </a:lnTo>
                  <a:lnTo>
                    <a:pt x="1110" y="264"/>
                  </a:lnTo>
                  <a:lnTo>
                    <a:pt x="1104" y="264"/>
                  </a:lnTo>
                  <a:lnTo>
                    <a:pt x="1098" y="258"/>
                  </a:lnTo>
                  <a:lnTo>
                    <a:pt x="1092" y="258"/>
                  </a:lnTo>
                  <a:lnTo>
                    <a:pt x="1110" y="246"/>
                  </a:lnTo>
                  <a:lnTo>
                    <a:pt x="1110" y="222"/>
                  </a:lnTo>
                  <a:lnTo>
                    <a:pt x="1104" y="216"/>
                  </a:lnTo>
                  <a:lnTo>
                    <a:pt x="1080" y="216"/>
                  </a:lnTo>
                  <a:lnTo>
                    <a:pt x="1062" y="204"/>
                  </a:lnTo>
                  <a:lnTo>
                    <a:pt x="1056" y="198"/>
                  </a:lnTo>
                  <a:lnTo>
                    <a:pt x="1056" y="192"/>
                  </a:lnTo>
                  <a:lnTo>
                    <a:pt x="1014" y="192"/>
                  </a:lnTo>
                  <a:lnTo>
                    <a:pt x="1002" y="186"/>
                  </a:lnTo>
                  <a:lnTo>
                    <a:pt x="996" y="180"/>
                  </a:lnTo>
                  <a:lnTo>
                    <a:pt x="978" y="180"/>
                  </a:lnTo>
                  <a:lnTo>
                    <a:pt x="966" y="186"/>
                  </a:lnTo>
                  <a:lnTo>
                    <a:pt x="942" y="162"/>
                  </a:lnTo>
                  <a:lnTo>
                    <a:pt x="936" y="150"/>
                  </a:lnTo>
                  <a:lnTo>
                    <a:pt x="924" y="150"/>
                  </a:lnTo>
                  <a:lnTo>
                    <a:pt x="918" y="156"/>
                  </a:lnTo>
                  <a:lnTo>
                    <a:pt x="918" y="162"/>
                  </a:lnTo>
                  <a:lnTo>
                    <a:pt x="912" y="156"/>
                  </a:lnTo>
                  <a:lnTo>
                    <a:pt x="864" y="156"/>
                  </a:lnTo>
                  <a:lnTo>
                    <a:pt x="858" y="150"/>
                  </a:lnTo>
                  <a:lnTo>
                    <a:pt x="846" y="150"/>
                  </a:lnTo>
                  <a:lnTo>
                    <a:pt x="840" y="144"/>
                  </a:lnTo>
                  <a:lnTo>
                    <a:pt x="816" y="150"/>
                  </a:lnTo>
                  <a:lnTo>
                    <a:pt x="810" y="150"/>
                  </a:lnTo>
                  <a:lnTo>
                    <a:pt x="798" y="102"/>
                  </a:lnTo>
                  <a:lnTo>
                    <a:pt x="756" y="84"/>
                  </a:lnTo>
                  <a:lnTo>
                    <a:pt x="720" y="84"/>
                  </a:lnTo>
                  <a:lnTo>
                    <a:pt x="720" y="66"/>
                  </a:lnTo>
                  <a:lnTo>
                    <a:pt x="714" y="48"/>
                  </a:lnTo>
                  <a:lnTo>
                    <a:pt x="720" y="48"/>
                  </a:lnTo>
                  <a:lnTo>
                    <a:pt x="726" y="42"/>
                  </a:lnTo>
                  <a:lnTo>
                    <a:pt x="726" y="30"/>
                  </a:lnTo>
                  <a:lnTo>
                    <a:pt x="720" y="30"/>
                  </a:lnTo>
                  <a:lnTo>
                    <a:pt x="708" y="24"/>
                  </a:lnTo>
                  <a:lnTo>
                    <a:pt x="702" y="18"/>
                  </a:lnTo>
                  <a:lnTo>
                    <a:pt x="696" y="18"/>
                  </a:lnTo>
                  <a:lnTo>
                    <a:pt x="690" y="0"/>
                  </a:lnTo>
                  <a:lnTo>
                    <a:pt x="642" y="0"/>
                  </a:lnTo>
                  <a:lnTo>
                    <a:pt x="630" y="6"/>
                  </a:lnTo>
                  <a:lnTo>
                    <a:pt x="600" y="6"/>
                  </a:lnTo>
                  <a:lnTo>
                    <a:pt x="600" y="18"/>
                  </a:lnTo>
                  <a:lnTo>
                    <a:pt x="594" y="24"/>
                  </a:lnTo>
                  <a:lnTo>
                    <a:pt x="558" y="24"/>
                  </a:lnTo>
                  <a:lnTo>
                    <a:pt x="546" y="18"/>
                  </a:lnTo>
                  <a:lnTo>
                    <a:pt x="516" y="18"/>
                  </a:lnTo>
                  <a:lnTo>
                    <a:pt x="510" y="30"/>
                  </a:lnTo>
                  <a:lnTo>
                    <a:pt x="498" y="36"/>
                  </a:lnTo>
                  <a:lnTo>
                    <a:pt x="492" y="42"/>
                  </a:lnTo>
                  <a:lnTo>
                    <a:pt x="486" y="54"/>
                  </a:lnTo>
                  <a:lnTo>
                    <a:pt x="492" y="60"/>
                  </a:lnTo>
                  <a:lnTo>
                    <a:pt x="492" y="72"/>
                  </a:lnTo>
                  <a:lnTo>
                    <a:pt x="486" y="78"/>
                  </a:lnTo>
                  <a:lnTo>
                    <a:pt x="468" y="78"/>
                  </a:lnTo>
                  <a:lnTo>
                    <a:pt x="462" y="72"/>
                  </a:lnTo>
                  <a:lnTo>
                    <a:pt x="438" y="72"/>
                  </a:lnTo>
                  <a:lnTo>
                    <a:pt x="426" y="78"/>
                  </a:lnTo>
                  <a:lnTo>
                    <a:pt x="420" y="78"/>
                  </a:lnTo>
                  <a:lnTo>
                    <a:pt x="420" y="66"/>
                  </a:lnTo>
                  <a:lnTo>
                    <a:pt x="414" y="60"/>
                  </a:lnTo>
                  <a:lnTo>
                    <a:pt x="396" y="60"/>
                  </a:lnTo>
                  <a:lnTo>
                    <a:pt x="390" y="66"/>
                  </a:lnTo>
                  <a:lnTo>
                    <a:pt x="390" y="72"/>
                  </a:lnTo>
                  <a:lnTo>
                    <a:pt x="378" y="60"/>
                  </a:lnTo>
                  <a:lnTo>
                    <a:pt x="366" y="66"/>
                  </a:lnTo>
                  <a:lnTo>
                    <a:pt x="360" y="60"/>
                  </a:lnTo>
                  <a:lnTo>
                    <a:pt x="342" y="66"/>
                  </a:lnTo>
                  <a:lnTo>
                    <a:pt x="336" y="54"/>
                  </a:lnTo>
                  <a:lnTo>
                    <a:pt x="324" y="66"/>
                  </a:lnTo>
                  <a:lnTo>
                    <a:pt x="306" y="54"/>
                  </a:lnTo>
                  <a:lnTo>
                    <a:pt x="300" y="60"/>
                  </a:lnTo>
                  <a:lnTo>
                    <a:pt x="282" y="48"/>
                  </a:lnTo>
                  <a:lnTo>
                    <a:pt x="258" y="42"/>
                  </a:lnTo>
                  <a:lnTo>
                    <a:pt x="222" y="42"/>
                  </a:lnTo>
                  <a:lnTo>
                    <a:pt x="216" y="36"/>
                  </a:lnTo>
                  <a:lnTo>
                    <a:pt x="216" y="30"/>
                  </a:lnTo>
                  <a:lnTo>
                    <a:pt x="168" y="30"/>
                  </a:lnTo>
                  <a:lnTo>
                    <a:pt x="162" y="36"/>
                  </a:lnTo>
                  <a:lnTo>
                    <a:pt x="150" y="42"/>
                  </a:lnTo>
                  <a:lnTo>
                    <a:pt x="114" y="42"/>
                  </a:lnTo>
                  <a:lnTo>
                    <a:pt x="114" y="48"/>
                  </a:lnTo>
                  <a:lnTo>
                    <a:pt x="96" y="66"/>
                  </a:lnTo>
                  <a:lnTo>
                    <a:pt x="78" y="66"/>
                  </a:lnTo>
                  <a:lnTo>
                    <a:pt x="66" y="60"/>
                  </a:lnTo>
                  <a:lnTo>
                    <a:pt x="72" y="78"/>
                  </a:lnTo>
                  <a:lnTo>
                    <a:pt x="90" y="96"/>
                  </a:lnTo>
                  <a:lnTo>
                    <a:pt x="90" y="102"/>
                  </a:lnTo>
                  <a:lnTo>
                    <a:pt x="102" y="108"/>
                  </a:lnTo>
                  <a:lnTo>
                    <a:pt x="108" y="114"/>
                  </a:lnTo>
                  <a:lnTo>
                    <a:pt x="102" y="126"/>
                  </a:lnTo>
                  <a:lnTo>
                    <a:pt x="108" y="132"/>
                  </a:lnTo>
                  <a:lnTo>
                    <a:pt x="108" y="138"/>
                  </a:lnTo>
                  <a:lnTo>
                    <a:pt x="114" y="144"/>
                  </a:lnTo>
                  <a:lnTo>
                    <a:pt x="108" y="150"/>
                  </a:lnTo>
                  <a:lnTo>
                    <a:pt x="102" y="150"/>
                  </a:lnTo>
                  <a:lnTo>
                    <a:pt x="96" y="156"/>
                  </a:lnTo>
                  <a:lnTo>
                    <a:pt x="84" y="156"/>
                  </a:lnTo>
                  <a:lnTo>
                    <a:pt x="30" y="204"/>
                  </a:lnTo>
                  <a:lnTo>
                    <a:pt x="30" y="246"/>
                  </a:lnTo>
                  <a:lnTo>
                    <a:pt x="42" y="258"/>
                  </a:lnTo>
                  <a:lnTo>
                    <a:pt x="18" y="258"/>
                  </a:lnTo>
                  <a:lnTo>
                    <a:pt x="18" y="270"/>
                  </a:lnTo>
                  <a:lnTo>
                    <a:pt x="12" y="276"/>
                  </a:lnTo>
                  <a:lnTo>
                    <a:pt x="12" y="282"/>
                  </a:lnTo>
                  <a:lnTo>
                    <a:pt x="6" y="288"/>
                  </a:lnTo>
                  <a:lnTo>
                    <a:pt x="0" y="288"/>
                  </a:lnTo>
                  <a:lnTo>
                    <a:pt x="0" y="306"/>
                  </a:lnTo>
                  <a:lnTo>
                    <a:pt x="6" y="306"/>
                  </a:lnTo>
                  <a:lnTo>
                    <a:pt x="24" y="324"/>
                  </a:lnTo>
                  <a:close/>
                </a:path>
              </a:pathLst>
            </a:custGeom>
            <a:solidFill>
              <a:schemeClr val="bg1">
                <a:lumMod val="95000"/>
              </a:schemeClr>
            </a:solidFill>
            <a:ln w="3175" algn="ctr">
              <a:solidFill>
                <a:srgbClr val="A1ADB8"/>
              </a:solidFill>
              <a:round/>
              <a:headEnd/>
              <a:tailEnd/>
            </a:ln>
            <a:effec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dirty="0">
                <a:solidFill>
                  <a:prstClr val="black"/>
                </a:solidFill>
                <a:cs typeface="Calibri" pitchFamily="34" charset="0"/>
              </a:endParaRPr>
            </a:p>
          </p:txBody>
        </p:sp>
        <p:sp>
          <p:nvSpPr>
            <p:cNvPr id="67" name="Turkmenistan" descr="© INSCALE GmbH, 05.05.2010&#10;http://www.presentationload.com/">
              <a:extLst>
                <a:ext uri="{FF2B5EF4-FFF2-40B4-BE49-F238E27FC236}">
                  <a16:creationId xmlns:a16="http://schemas.microsoft.com/office/drawing/2014/main" id="{6432DAC3-8D44-66CB-2486-6CA8C680D60D}"/>
                </a:ext>
              </a:extLst>
            </p:cNvPr>
            <p:cNvSpPr>
              <a:spLocks/>
            </p:cNvSpPr>
            <p:nvPr/>
          </p:nvSpPr>
          <p:spPr bwMode="gray">
            <a:xfrm>
              <a:off x="5648770" y="3023132"/>
              <a:ext cx="404813" cy="244475"/>
            </a:xfrm>
            <a:custGeom>
              <a:avLst/>
              <a:gdLst>
                <a:gd name="T0" fmla="*/ 2147483647 w 1008"/>
                <a:gd name="T1" fmla="*/ 2147483647 h 606"/>
                <a:gd name="T2" fmla="*/ 2147483647 w 1008"/>
                <a:gd name="T3" fmla="*/ 2147483647 h 606"/>
                <a:gd name="T4" fmla="*/ 2147483647 w 1008"/>
                <a:gd name="T5" fmla="*/ 2147483647 h 606"/>
                <a:gd name="T6" fmla="*/ 2147483647 w 1008"/>
                <a:gd name="T7" fmla="*/ 2147483647 h 606"/>
                <a:gd name="T8" fmla="*/ 2147483647 w 1008"/>
                <a:gd name="T9" fmla="*/ 2147483647 h 606"/>
                <a:gd name="T10" fmla="*/ 2147483647 w 1008"/>
                <a:gd name="T11" fmla="*/ 2147483647 h 606"/>
                <a:gd name="T12" fmla="*/ 2147483647 w 1008"/>
                <a:gd name="T13" fmla="*/ 2147483647 h 606"/>
                <a:gd name="T14" fmla="*/ 2147483647 w 1008"/>
                <a:gd name="T15" fmla="*/ 2147483647 h 606"/>
                <a:gd name="T16" fmla="*/ 2147483647 w 1008"/>
                <a:gd name="T17" fmla="*/ 2147483647 h 606"/>
                <a:gd name="T18" fmla="*/ 2147483647 w 1008"/>
                <a:gd name="T19" fmla="*/ 2147483647 h 606"/>
                <a:gd name="T20" fmla="*/ 2147483647 w 1008"/>
                <a:gd name="T21" fmla="*/ 2147483647 h 606"/>
                <a:gd name="T22" fmla="*/ 2147483647 w 1008"/>
                <a:gd name="T23" fmla="*/ 2147483647 h 606"/>
                <a:gd name="T24" fmla="*/ 2147483647 w 1008"/>
                <a:gd name="T25" fmla="*/ 2147483647 h 606"/>
                <a:gd name="T26" fmla="*/ 2147483647 w 1008"/>
                <a:gd name="T27" fmla="*/ 2147483647 h 606"/>
                <a:gd name="T28" fmla="*/ 2147483647 w 1008"/>
                <a:gd name="T29" fmla="*/ 2147483647 h 606"/>
                <a:gd name="T30" fmla="*/ 2147483647 w 1008"/>
                <a:gd name="T31" fmla="*/ 2147483647 h 606"/>
                <a:gd name="T32" fmla="*/ 2147483647 w 1008"/>
                <a:gd name="T33" fmla="*/ 2147483647 h 606"/>
                <a:gd name="T34" fmla="*/ 2147483647 w 1008"/>
                <a:gd name="T35" fmla="*/ 2147483647 h 606"/>
                <a:gd name="T36" fmla="*/ 2147483647 w 1008"/>
                <a:gd name="T37" fmla="*/ 2147483647 h 606"/>
                <a:gd name="T38" fmla="*/ 2147483647 w 1008"/>
                <a:gd name="T39" fmla="*/ 2147483647 h 606"/>
                <a:gd name="T40" fmla="*/ 2147483647 w 1008"/>
                <a:gd name="T41" fmla="*/ 2147483647 h 606"/>
                <a:gd name="T42" fmla="*/ 2147483647 w 1008"/>
                <a:gd name="T43" fmla="*/ 2147483647 h 606"/>
                <a:gd name="T44" fmla="*/ 2147483647 w 1008"/>
                <a:gd name="T45" fmla="*/ 2147483647 h 606"/>
                <a:gd name="T46" fmla="*/ 2147483647 w 1008"/>
                <a:gd name="T47" fmla="*/ 2147483647 h 606"/>
                <a:gd name="T48" fmla="*/ 2147483647 w 1008"/>
                <a:gd name="T49" fmla="*/ 2147483647 h 606"/>
                <a:gd name="T50" fmla="*/ 2147483647 w 1008"/>
                <a:gd name="T51" fmla="*/ 2147483647 h 606"/>
                <a:gd name="T52" fmla="*/ 2147483647 w 1008"/>
                <a:gd name="T53" fmla="*/ 2147483647 h 606"/>
                <a:gd name="T54" fmla="*/ 2147483647 w 1008"/>
                <a:gd name="T55" fmla="*/ 2147483647 h 606"/>
                <a:gd name="T56" fmla="*/ 2147483647 w 1008"/>
                <a:gd name="T57" fmla="*/ 2147483647 h 606"/>
                <a:gd name="T58" fmla="*/ 2147483647 w 1008"/>
                <a:gd name="T59" fmla="*/ 2147483647 h 606"/>
                <a:gd name="T60" fmla="*/ 2147483647 w 1008"/>
                <a:gd name="T61" fmla="*/ 2147483647 h 606"/>
                <a:gd name="T62" fmla="*/ 2147483647 w 1008"/>
                <a:gd name="T63" fmla="*/ 2147483647 h 606"/>
                <a:gd name="T64" fmla="*/ 2147483647 w 1008"/>
                <a:gd name="T65" fmla="*/ 2147483647 h 606"/>
                <a:gd name="T66" fmla="*/ 2147483647 w 1008"/>
                <a:gd name="T67" fmla="*/ 2147483647 h 606"/>
                <a:gd name="T68" fmla="*/ 2147483647 w 1008"/>
                <a:gd name="T69" fmla="*/ 2147483647 h 606"/>
                <a:gd name="T70" fmla="*/ 2147483647 w 1008"/>
                <a:gd name="T71" fmla="*/ 2147483647 h 606"/>
                <a:gd name="T72" fmla="*/ 2147483647 w 1008"/>
                <a:gd name="T73" fmla="*/ 2147483647 h 606"/>
                <a:gd name="T74" fmla="*/ 2147483647 w 1008"/>
                <a:gd name="T75" fmla="*/ 2147483647 h 606"/>
                <a:gd name="T76" fmla="*/ 2147483647 w 1008"/>
                <a:gd name="T77" fmla="*/ 2147483647 h 606"/>
                <a:gd name="T78" fmla="*/ 2147483647 w 1008"/>
                <a:gd name="T79" fmla="*/ 2147483647 h 606"/>
                <a:gd name="T80" fmla="*/ 2147483647 w 1008"/>
                <a:gd name="T81" fmla="*/ 2147483647 h 606"/>
                <a:gd name="T82" fmla="*/ 2147483647 w 1008"/>
                <a:gd name="T83" fmla="*/ 2147483647 h 606"/>
                <a:gd name="T84" fmla="*/ 2147483647 w 1008"/>
                <a:gd name="T85" fmla="*/ 2147483647 h 606"/>
                <a:gd name="T86" fmla="*/ 2147483647 w 1008"/>
                <a:gd name="T87" fmla="*/ 2147483647 h 606"/>
                <a:gd name="T88" fmla="*/ 2147483647 w 1008"/>
                <a:gd name="T89" fmla="*/ 2147483647 h 606"/>
                <a:gd name="T90" fmla="*/ 2147483647 w 1008"/>
                <a:gd name="T91" fmla="*/ 2147483647 h 606"/>
                <a:gd name="T92" fmla="*/ 2147483647 w 1008"/>
                <a:gd name="T93" fmla="*/ 2147483647 h 606"/>
                <a:gd name="T94" fmla="*/ 2147483647 w 1008"/>
                <a:gd name="T95" fmla="*/ 2147483647 h 606"/>
                <a:gd name="T96" fmla="*/ 2147483647 w 1008"/>
                <a:gd name="T97" fmla="*/ 2147483647 h 606"/>
                <a:gd name="T98" fmla="*/ 2147483647 w 1008"/>
                <a:gd name="T99" fmla="*/ 2147483647 h 606"/>
                <a:gd name="T100" fmla="*/ 2147483647 w 1008"/>
                <a:gd name="T101" fmla="*/ 2147483647 h 606"/>
                <a:gd name="T102" fmla="*/ 2147483647 w 1008"/>
                <a:gd name="T103" fmla="*/ 2147483647 h 606"/>
                <a:gd name="T104" fmla="*/ 0 w 1008"/>
                <a:gd name="T105" fmla="*/ 2147483647 h 606"/>
                <a:gd name="T106" fmla="*/ 2147483647 w 1008"/>
                <a:gd name="T107" fmla="*/ 2147483647 h 606"/>
                <a:gd name="T108" fmla="*/ 2147483647 w 1008"/>
                <a:gd name="T109" fmla="*/ 2147483647 h 60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008"/>
                <a:gd name="T166" fmla="*/ 0 h 606"/>
                <a:gd name="T167" fmla="*/ 1008 w 1008"/>
                <a:gd name="T168" fmla="*/ 606 h 60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008" h="606">
                  <a:moveTo>
                    <a:pt x="48" y="150"/>
                  </a:moveTo>
                  <a:lnTo>
                    <a:pt x="48" y="156"/>
                  </a:lnTo>
                  <a:lnTo>
                    <a:pt x="42" y="162"/>
                  </a:lnTo>
                  <a:lnTo>
                    <a:pt x="36" y="174"/>
                  </a:lnTo>
                  <a:lnTo>
                    <a:pt x="36" y="186"/>
                  </a:lnTo>
                  <a:lnTo>
                    <a:pt x="42" y="198"/>
                  </a:lnTo>
                  <a:lnTo>
                    <a:pt x="48" y="204"/>
                  </a:lnTo>
                  <a:lnTo>
                    <a:pt x="54" y="216"/>
                  </a:lnTo>
                  <a:lnTo>
                    <a:pt x="60" y="222"/>
                  </a:lnTo>
                  <a:lnTo>
                    <a:pt x="60" y="228"/>
                  </a:lnTo>
                  <a:lnTo>
                    <a:pt x="90" y="222"/>
                  </a:lnTo>
                  <a:lnTo>
                    <a:pt x="90" y="246"/>
                  </a:lnTo>
                  <a:lnTo>
                    <a:pt x="114" y="258"/>
                  </a:lnTo>
                  <a:lnTo>
                    <a:pt x="90" y="258"/>
                  </a:lnTo>
                  <a:lnTo>
                    <a:pt x="78" y="264"/>
                  </a:lnTo>
                  <a:lnTo>
                    <a:pt x="72" y="264"/>
                  </a:lnTo>
                  <a:lnTo>
                    <a:pt x="72" y="270"/>
                  </a:lnTo>
                  <a:lnTo>
                    <a:pt x="78" y="276"/>
                  </a:lnTo>
                  <a:lnTo>
                    <a:pt x="90" y="276"/>
                  </a:lnTo>
                  <a:lnTo>
                    <a:pt x="96" y="282"/>
                  </a:lnTo>
                  <a:lnTo>
                    <a:pt x="114" y="282"/>
                  </a:lnTo>
                  <a:lnTo>
                    <a:pt x="120" y="288"/>
                  </a:lnTo>
                  <a:lnTo>
                    <a:pt x="126" y="300"/>
                  </a:lnTo>
                  <a:lnTo>
                    <a:pt x="132" y="306"/>
                  </a:lnTo>
                  <a:lnTo>
                    <a:pt x="138" y="354"/>
                  </a:lnTo>
                  <a:lnTo>
                    <a:pt x="150" y="360"/>
                  </a:lnTo>
                  <a:lnTo>
                    <a:pt x="150" y="372"/>
                  </a:lnTo>
                  <a:lnTo>
                    <a:pt x="144" y="378"/>
                  </a:lnTo>
                  <a:lnTo>
                    <a:pt x="144" y="402"/>
                  </a:lnTo>
                  <a:lnTo>
                    <a:pt x="150" y="414"/>
                  </a:lnTo>
                  <a:lnTo>
                    <a:pt x="150" y="426"/>
                  </a:lnTo>
                  <a:lnTo>
                    <a:pt x="156" y="432"/>
                  </a:lnTo>
                  <a:lnTo>
                    <a:pt x="156" y="438"/>
                  </a:lnTo>
                  <a:lnTo>
                    <a:pt x="186" y="438"/>
                  </a:lnTo>
                  <a:lnTo>
                    <a:pt x="198" y="426"/>
                  </a:lnTo>
                  <a:lnTo>
                    <a:pt x="210" y="420"/>
                  </a:lnTo>
                  <a:lnTo>
                    <a:pt x="210" y="408"/>
                  </a:lnTo>
                  <a:lnTo>
                    <a:pt x="216" y="402"/>
                  </a:lnTo>
                  <a:lnTo>
                    <a:pt x="228" y="396"/>
                  </a:lnTo>
                  <a:lnTo>
                    <a:pt x="246" y="378"/>
                  </a:lnTo>
                  <a:lnTo>
                    <a:pt x="258" y="372"/>
                  </a:lnTo>
                  <a:lnTo>
                    <a:pt x="294" y="372"/>
                  </a:lnTo>
                  <a:lnTo>
                    <a:pt x="306" y="378"/>
                  </a:lnTo>
                  <a:lnTo>
                    <a:pt x="312" y="372"/>
                  </a:lnTo>
                  <a:lnTo>
                    <a:pt x="312" y="366"/>
                  </a:lnTo>
                  <a:lnTo>
                    <a:pt x="372" y="366"/>
                  </a:lnTo>
                  <a:lnTo>
                    <a:pt x="384" y="378"/>
                  </a:lnTo>
                  <a:lnTo>
                    <a:pt x="384" y="390"/>
                  </a:lnTo>
                  <a:lnTo>
                    <a:pt x="414" y="390"/>
                  </a:lnTo>
                  <a:lnTo>
                    <a:pt x="420" y="396"/>
                  </a:lnTo>
                  <a:lnTo>
                    <a:pt x="432" y="402"/>
                  </a:lnTo>
                  <a:lnTo>
                    <a:pt x="438" y="408"/>
                  </a:lnTo>
                  <a:lnTo>
                    <a:pt x="450" y="414"/>
                  </a:lnTo>
                  <a:lnTo>
                    <a:pt x="450" y="408"/>
                  </a:lnTo>
                  <a:lnTo>
                    <a:pt x="468" y="408"/>
                  </a:lnTo>
                  <a:lnTo>
                    <a:pt x="480" y="414"/>
                  </a:lnTo>
                  <a:lnTo>
                    <a:pt x="498" y="414"/>
                  </a:lnTo>
                  <a:lnTo>
                    <a:pt x="510" y="420"/>
                  </a:lnTo>
                  <a:lnTo>
                    <a:pt x="516" y="420"/>
                  </a:lnTo>
                  <a:lnTo>
                    <a:pt x="522" y="426"/>
                  </a:lnTo>
                  <a:lnTo>
                    <a:pt x="522" y="432"/>
                  </a:lnTo>
                  <a:lnTo>
                    <a:pt x="528" y="444"/>
                  </a:lnTo>
                  <a:lnTo>
                    <a:pt x="534" y="450"/>
                  </a:lnTo>
                  <a:lnTo>
                    <a:pt x="540" y="450"/>
                  </a:lnTo>
                  <a:lnTo>
                    <a:pt x="546" y="456"/>
                  </a:lnTo>
                  <a:lnTo>
                    <a:pt x="558" y="456"/>
                  </a:lnTo>
                  <a:lnTo>
                    <a:pt x="570" y="468"/>
                  </a:lnTo>
                  <a:lnTo>
                    <a:pt x="582" y="474"/>
                  </a:lnTo>
                  <a:lnTo>
                    <a:pt x="588" y="486"/>
                  </a:lnTo>
                  <a:lnTo>
                    <a:pt x="594" y="492"/>
                  </a:lnTo>
                  <a:lnTo>
                    <a:pt x="660" y="486"/>
                  </a:lnTo>
                  <a:lnTo>
                    <a:pt x="660" y="522"/>
                  </a:lnTo>
                  <a:lnTo>
                    <a:pt x="672" y="522"/>
                  </a:lnTo>
                  <a:lnTo>
                    <a:pt x="666" y="546"/>
                  </a:lnTo>
                  <a:lnTo>
                    <a:pt x="678" y="576"/>
                  </a:lnTo>
                  <a:lnTo>
                    <a:pt x="684" y="582"/>
                  </a:lnTo>
                  <a:lnTo>
                    <a:pt x="696" y="582"/>
                  </a:lnTo>
                  <a:lnTo>
                    <a:pt x="702" y="588"/>
                  </a:lnTo>
                  <a:lnTo>
                    <a:pt x="714" y="588"/>
                  </a:lnTo>
                  <a:lnTo>
                    <a:pt x="720" y="582"/>
                  </a:lnTo>
                  <a:lnTo>
                    <a:pt x="726" y="582"/>
                  </a:lnTo>
                  <a:lnTo>
                    <a:pt x="750" y="606"/>
                  </a:lnTo>
                  <a:lnTo>
                    <a:pt x="774" y="606"/>
                  </a:lnTo>
                  <a:lnTo>
                    <a:pt x="786" y="600"/>
                  </a:lnTo>
                  <a:lnTo>
                    <a:pt x="792" y="594"/>
                  </a:lnTo>
                  <a:lnTo>
                    <a:pt x="804" y="570"/>
                  </a:lnTo>
                  <a:lnTo>
                    <a:pt x="804" y="558"/>
                  </a:lnTo>
                  <a:lnTo>
                    <a:pt x="816" y="558"/>
                  </a:lnTo>
                  <a:lnTo>
                    <a:pt x="852" y="540"/>
                  </a:lnTo>
                  <a:lnTo>
                    <a:pt x="858" y="528"/>
                  </a:lnTo>
                  <a:lnTo>
                    <a:pt x="870" y="522"/>
                  </a:lnTo>
                  <a:lnTo>
                    <a:pt x="882" y="522"/>
                  </a:lnTo>
                  <a:lnTo>
                    <a:pt x="882" y="462"/>
                  </a:lnTo>
                  <a:lnTo>
                    <a:pt x="888" y="450"/>
                  </a:lnTo>
                  <a:lnTo>
                    <a:pt x="900" y="444"/>
                  </a:lnTo>
                  <a:lnTo>
                    <a:pt x="936" y="444"/>
                  </a:lnTo>
                  <a:lnTo>
                    <a:pt x="936" y="420"/>
                  </a:lnTo>
                  <a:lnTo>
                    <a:pt x="948" y="420"/>
                  </a:lnTo>
                  <a:lnTo>
                    <a:pt x="960" y="426"/>
                  </a:lnTo>
                  <a:lnTo>
                    <a:pt x="966" y="432"/>
                  </a:lnTo>
                  <a:lnTo>
                    <a:pt x="978" y="438"/>
                  </a:lnTo>
                  <a:lnTo>
                    <a:pt x="1008" y="438"/>
                  </a:lnTo>
                  <a:lnTo>
                    <a:pt x="1008" y="426"/>
                  </a:lnTo>
                  <a:lnTo>
                    <a:pt x="996" y="414"/>
                  </a:lnTo>
                  <a:lnTo>
                    <a:pt x="996" y="396"/>
                  </a:lnTo>
                  <a:lnTo>
                    <a:pt x="1002" y="390"/>
                  </a:lnTo>
                  <a:lnTo>
                    <a:pt x="954" y="360"/>
                  </a:lnTo>
                  <a:lnTo>
                    <a:pt x="930" y="366"/>
                  </a:lnTo>
                  <a:lnTo>
                    <a:pt x="924" y="366"/>
                  </a:lnTo>
                  <a:lnTo>
                    <a:pt x="912" y="354"/>
                  </a:lnTo>
                  <a:lnTo>
                    <a:pt x="900" y="354"/>
                  </a:lnTo>
                  <a:lnTo>
                    <a:pt x="888" y="342"/>
                  </a:lnTo>
                  <a:lnTo>
                    <a:pt x="876" y="336"/>
                  </a:lnTo>
                  <a:lnTo>
                    <a:pt x="870" y="330"/>
                  </a:lnTo>
                  <a:lnTo>
                    <a:pt x="846" y="318"/>
                  </a:lnTo>
                  <a:lnTo>
                    <a:pt x="828" y="306"/>
                  </a:lnTo>
                  <a:lnTo>
                    <a:pt x="804" y="306"/>
                  </a:lnTo>
                  <a:lnTo>
                    <a:pt x="774" y="288"/>
                  </a:lnTo>
                  <a:lnTo>
                    <a:pt x="768" y="282"/>
                  </a:lnTo>
                  <a:lnTo>
                    <a:pt x="762" y="270"/>
                  </a:lnTo>
                  <a:lnTo>
                    <a:pt x="750" y="258"/>
                  </a:lnTo>
                  <a:lnTo>
                    <a:pt x="744" y="258"/>
                  </a:lnTo>
                  <a:lnTo>
                    <a:pt x="732" y="252"/>
                  </a:lnTo>
                  <a:lnTo>
                    <a:pt x="714" y="252"/>
                  </a:lnTo>
                  <a:lnTo>
                    <a:pt x="702" y="246"/>
                  </a:lnTo>
                  <a:lnTo>
                    <a:pt x="690" y="234"/>
                  </a:lnTo>
                  <a:lnTo>
                    <a:pt x="672" y="198"/>
                  </a:lnTo>
                  <a:lnTo>
                    <a:pt x="666" y="192"/>
                  </a:lnTo>
                  <a:lnTo>
                    <a:pt x="666" y="186"/>
                  </a:lnTo>
                  <a:lnTo>
                    <a:pt x="648" y="168"/>
                  </a:lnTo>
                  <a:lnTo>
                    <a:pt x="630" y="138"/>
                  </a:lnTo>
                  <a:lnTo>
                    <a:pt x="594" y="120"/>
                  </a:lnTo>
                  <a:lnTo>
                    <a:pt x="594" y="126"/>
                  </a:lnTo>
                  <a:lnTo>
                    <a:pt x="540" y="120"/>
                  </a:lnTo>
                  <a:lnTo>
                    <a:pt x="510" y="120"/>
                  </a:lnTo>
                  <a:lnTo>
                    <a:pt x="492" y="102"/>
                  </a:lnTo>
                  <a:lnTo>
                    <a:pt x="492" y="90"/>
                  </a:lnTo>
                  <a:lnTo>
                    <a:pt x="504" y="78"/>
                  </a:lnTo>
                  <a:lnTo>
                    <a:pt x="492" y="72"/>
                  </a:lnTo>
                  <a:lnTo>
                    <a:pt x="492" y="60"/>
                  </a:lnTo>
                  <a:lnTo>
                    <a:pt x="486" y="48"/>
                  </a:lnTo>
                  <a:lnTo>
                    <a:pt x="480" y="42"/>
                  </a:lnTo>
                  <a:lnTo>
                    <a:pt x="444" y="42"/>
                  </a:lnTo>
                  <a:lnTo>
                    <a:pt x="432" y="36"/>
                  </a:lnTo>
                  <a:lnTo>
                    <a:pt x="432" y="24"/>
                  </a:lnTo>
                  <a:lnTo>
                    <a:pt x="408" y="24"/>
                  </a:lnTo>
                  <a:lnTo>
                    <a:pt x="390" y="0"/>
                  </a:lnTo>
                  <a:lnTo>
                    <a:pt x="384" y="12"/>
                  </a:lnTo>
                  <a:lnTo>
                    <a:pt x="354" y="6"/>
                  </a:lnTo>
                  <a:lnTo>
                    <a:pt x="384" y="36"/>
                  </a:lnTo>
                  <a:lnTo>
                    <a:pt x="378" y="30"/>
                  </a:lnTo>
                  <a:lnTo>
                    <a:pt x="366" y="30"/>
                  </a:lnTo>
                  <a:lnTo>
                    <a:pt x="360" y="24"/>
                  </a:lnTo>
                  <a:lnTo>
                    <a:pt x="354" y="24"/>
                  </a:lnTo>
                  <a:lnTo>
                    <a:pt x="348" y="30"/>
                  </a:lnTo>
                  <a:lnTo>
                    <a:pt x="348" y="42"/>
                  </a:lnTo>
                  <a:lnTo>
                    <a:pt x="342" y="42"/>
                  </a:lnTo>
                  <a:lnTo>
                    <a:pt x="336" y="48"/>
                  </a:lnTo>
                  <a:lnTo>
                    <a:pt x="324" y="48"/>
                  </a:lnTo>
                  <a:lnTo>
                    <a:pt x="312" y="54"/>
                  </a:lnTo>
                  <a:lnTo>
                    <a:pt x="294" y="72"/>
                  </a:lnTo>
                  <a:lnTo>
                    <a:pt x="294" y="84"/>
                  </a:lnTo>
                  <a:lnTo>
                    <a:pt x="300" y="102"/>
                  </a:lnTo>
                  <a:lnTo>
                    <a:pt x="312" y="108"/>
                  </a:lnTo>
                  <a:lnTo>
                    <a:pt x="318" y="120"/>
                  </a:lnTo>
                  <a:lnTo>
                    <a:pt x="252" y="120"/>
                  </a:lnTo>
                  <a:lnTo>
                    <a:pt x="240" y="108"/>
                  </a:lnTo>
                  <a:lnTo>
                    <a:pt x="228" y="108"/>
                  </a:lnTo>
                  <a:lnTo>
                    <a:pt x="228" y="114"/>
                  </a:lnTo>
                  <a:lnTo>
                    <a:pt x="216" y="126"/>
                  </a:lnTo>
                  <a:lnTo>
                    <a:pt x="210" y="120"/>
                  </a:lnTo>
                  <a:lnTo>
                    <a:pt x="198" y="114"/>
                  </a:lnTo>
                  <a:lnTo>
                    <a:pt x="174" y="90"/>
                  </a:lnTo>
                  <a:lnTo>
                    <a:pt x="168" y="78"/>
                  </a:lnTo>
                  <a:lnTo>
                    <a:pt x="162" y="72"/>
                  </a:lnTo>
                  <a:lnTo>
                    <a:pt x="156" y="60"/>
                  </a:lnTo>
                  <a:lnTo>
                    <a:pt x="144" y="54"/>
                  </a:lnTo>
                  <a:lnTo>
                    <a:pt x="132" y="42"/>
                  </a:lnTo>
                  <a:lnTo>
                    <a:pt x="120" y="42"/>
                  </a:lnTo>
                  <a:lnTo>
                    <a:pt x="96" y="30"/>
                  </a:lnTo>
                  <a:lnTo>
                    <a:pt x="78" y="30"/>
                  </a:lnTo>
                  <a:lnTo>
                    <a:pt x="72" y="36"/>
                  </a:lnTo>
                  <a:lnTo>
                    <a:pt x="72" y="48"/>
                  </a:lnTo>
                  <a:lnTo>
                    <a:pt x="84" y="54"/>
                  </a:lnTo>
                  <a:lnTo>
                    <a:pt x="90" y="54"/>
                  </a:lnTo>
                  <a:lnTo>
                    <a:pt x="90" y="66"/>
                  </a:lnTo>
                  <a:lnTo>
                    <a:pt x="96" y="66"/>
                  </a:lnTo>
                  <a:lnTo>
                    <a:pt x="96" y="72"/>
                  </a:lnTo>
                  <a:lnTo>
                    <a:pt x="102" y="84"/>
                  </a:lnTo>
                  <a:lnTo>
                    <a:pt x="114" y="90"/>
                  </a:lnTo>
                  <a:lnTo>
                    <a:pt x="126" y="102"/>
                  </a:lnTo>
                  <a:lnTo>
                    <a:pt x="138" y="108"/>
                  </a:lnTo>
                  <a:lnTo>
                    <a:pt x="150" y="120"/>
                  </a:lnTo>
                  <a:lnTo>
                    <a:pt x="162" y="126"/>
                  </a:lnTo>
                  <a:lnTo>
                    <a:pt x="162" y="150"/>
                  </a:lnTo>
                  <a:lnTo>
                    <a:pt x="156" y="156"/>
                  </a:lnTo>
                  <a:lnTo>
                    <a:pt x="144" y="156"/>
                  </a:lnTo>
                  <a:lnTo>
                    <a:pt x="132" y="150"/>
                  </a:lnTo>
                  <a:lnTo>
                    <a:pt x="120" y="138"/>
                  </a:lnTo>
                  <a:lnTo>
                    <a:pt x="120" y="162"/>
                  </a:lnTo>
                  <a:lnTo>
                    <a:pt x="78" y="162"/>
                  </a:lnTo>
                  <a:lnTo>
                    <a:pt x="66" y="144"/>
                  </a:lnTo>
                  <a:lnTo>
                    <a:pt x="60" y="150"/>
                  </a:lnTo>
                  <a:lnTo>
                    <a:pt x="48" y="138"/>
                  </a:lnTo>
                  <a:lnTo>
                    <a:pt x="42" y="126"/>
                  </a:lnTo>
                  <a:lnTo>
                    <a:pt x="36" y="120"/>
                  </a:lnTo>
                  <a:lnTo>
                    <a:pt x="36" y="102"/>
                  </a:lnTo>
                  <a:lnTo>
                    <a:pt x="30" y="96"/>
                  </a:lnTo>
                  <a:lnTo>
                    <a:pt x="30" y="84"/>
                  </a:lnTo>
                  <a:lnTo>
                    <a:pt x="24" y="78"/>
                  </a:lnTo>
                  <a:lnTo>
                    <a:pt x="0" y="78"/>
                  </a:lnTo>
                  <a:lnTo>
                    <a:pt x="0" y="84"/>
                  </a:lnTo>
                  <a:lnTo>
                    <a:pt x="6" y="90"/>
                  </a:lnTo>
                  <a:lnTo>
                    <a:pt x="12" y="102"/>
                  </a:lnTo>
                  <a:lnTo>
                    <a:pt x="18" y="108"/>
                  </a:lnTo>
                  <a:lnTo>
                    <a:pt x="24" y="120"/>
                  </a:lnTo>
                  <a:lnTo>
                    <a:pt x="36" y="126"/>
                  </a:lnTo>
                  <a:lnTo>
                    <a:pt x="42" y="138"/>
                  </a:lnTo>
                  <a:lnTo>
                    <a:pt x="48" y="144"/>
                  </a:lnTo>
                  <a:lnTo>
                    <a:pt x="48" y="150"/>
                  </a:lnTo>
                  <a:close/>
                </a:path>
              </a:pathLst>
            </a:custGeom>
            <a:solidFill>
              <a:srgbClr val="EFEFEF"/>
            </a:solidFill>
            <a:ln w="3175" algn="ctr">
              <a:solidFill>
                <a:srgbClr val="A1ADB8"/>
              </a:solidFill>
              <a:round/>
              <a:headEnd/>
              <a:tailEnd/>
            </a:ln>
            <a:effec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dirty="0">
                <a:solidFill>
                  <a:prstClr val="black"/>
                </a:solidFill>
                <a:cs typeface="Calibri" pitchFamily="34" charset="0"/>
              </a:endParaRPr>
            </a:p>
          </p:txBody>
        </p:sp>
        <p:sp>
          <p:nvSpPr>
            <p:cNvPr id="68" name="Turkey" descr="© INSCALE GmbH, 05.05.2010&#10;http://www.presentationload.com/">
              <a:extLst>
                <a:ext uri="{FF2B5EF4-FFF2-40B4-BE49-F238E27FC236}">
                  <a16:creationId xmlns:a16="http://schemas.microsoft.com/office/drawing/2014/main" id="{4E826D34-4492-0F54-7481-06A60C552944}"/>
                </a:ext>
              </a:extLst>
            </p:cNvPr>
            <p:cNvSpPr>
              <a:spLocks noEditPoints="1"/>
            </p:cNvSpPr>
            <p:nvPr/>
          </p:nvSpPr>
          <p:spPr bwMode="gray">
            <a:xfrm>
              <a:off x="4937569" y="3042182"/>
              <a:ext cx="534988" cy="204788"/>
            </a:xfrm>
            <a:custGeom>
              <a:avLst/>
              <a:gdLst>
                <a:gd name="T0" fmla="*/ 2147483647 w 1332"/>
                <a:gd name="T1" fmla="*/ 2147483647 h 510"/>
                <a:gd name="T2" fmla="*/ 2147483647 w 1332"/>
                <a:gd name="T3" fmla="*/ 2147483647 h 510"/>
                <a:gd name="T4" fmla="*/ 2147483647 w 1332"/>
                <a:gd name="T5" fmla="*/ 2147483647 h 510"/>
                <a:gd name="T6" fmla="*/ 2147483647 w 1332"/>
                <a:gd name="T7" fmla="*/ 2147483647 h 510"/>
                <a:gd name="T8" fmla="*/ 2147483647 w 1332"/>
                <a:gd name="T9" fmla="*/ 2147483647 h 510"/>
                <a:gd name="T10" fmla="*/ 2147483647 w 1332"/>
                <a:gd name="T11" fmla="*/ 2147483647 h 510"/>
                <a:gd name="T12" fmla="*/ 2147483647 w 1332"/>
                <a:gd name="T13" fmla="*/ 2147483647 h 510"/>
                <a:gd name="T14" fmla="*/ 2147483647 w 1332"/>
                <a:gd name="T15" fmla="*/ 2147483647 h 510"/>
                <a:gd name="T16" fmla="*/ 2147483647 w 1332"/>
                <a:gd name="T17" fmla="*/ 2147483647 h 510"/>
                <a:gd name="T18" fmla="*/ 2147483647 w 1332"/>
                <a:gd name="T19" fmla="*/ 2147483647 h 510"/>
                <a:gd name="T20" fmla="*/ 2147483647 w 1332"/>
                <a:gd name="T21" fmla="*/ 2147483647 h 510"/>
                <a:gd name="T22" fmla="*/ 2147483647 w 1332"/>
                <a:gd name="T23" fmla="*/ 2147483647 h 510"/>
                <a:gd name="T24" fmla="*/ 2147483647 w 1332"/>
                <a:gd name="T25" fmla="*/ 2147483647 h 510"/>
                <a:gd name="T26" fmla="*/ 2147483647 w 1332"/>
                <a:gd name="T27" fmla="*/ 2147483647 h 510"/>
                <a:gd name="T28" fmla="*/ 2147483647 w 1332"/>
                <a:gd name="T29" fmla="*/ 2147483647 h 510"/>
                <a:gd name="T30" fmla="*/ 2147483647 w 1332"/>
                <a:gd name="T31" fmla="*/ 2147483647 h 510"/>
                <a:gd name="T32" fmla="*/ 2147483647 w 1332"/>
                <a:gd name="T33" fmla="*/ 2147483647 h 510"/>
                <a:gd name="T34" fmla="*/ 2147483647 w 1332"/>
                <a:gd name="T35" fmla="*/ 2147483647 h 510"/>
                <a:gd name="T36" fmla="*/ 2147483647 w 1332"/>
                <a:gd name="T37" fmla="*/ 2147483647 h 510"/>
                <a:gd name="T38" fmla="*/ 2147483647 w 1332"/>
                <a:gd name="T39" fmla="*/ 2147483647 h 510"/>
                <a:gd name="T40" fmla="*/ 2147483647 w 1332"/>
                <a:gd name="T41" fmla="*/ 2147483647 h 510"/>
                <a:gd name="T42" fmla="*/ 2147483647 w 1332"/>
                <a:gd name="T43" fmla="*/ 2147483647 h 510"/>
                <a:gd name="T44" fmla="*/ 2147483647 w 1332"/>
                <a:gd name="T45" fmla="*/ 2147483647 h 510"/>
                <a:gd name="T46" fmla="*/ 2147483647 w 1332"/>
                <a:gd name="T47" fmla="*/ 2147483647 h 510"/>
                <a:gd name="T48" fmla="*/ 2147483647 w 1332"/>
                <a:gd name="T49" fmla="*/ 2147483647 h 510"/>
                <a:gd name="T50" fmla="*/ 2147483647 w 1332"/>
                <a:gd name="T51" fmla="*/ 2147483647 h 510"/>
                <a:gd name="T52" fmla="*/ 2147483647 w 1332"/>
                <a:gd name="T53" fmla="*/ 2147483647 h 510"/>
                <a:gd name="T54" fmla="*/ 2147483647 w 1332"/>
                <a:gd name="T55" fmla="*/ 2147483647 h 510"/>
                <a:gd name="T56" fmla="*/ 2147483647 w 1332"/>
                <a:gd name="T57" fmla="*/ 2147483647 h 510"/>
                <a:gd name="T58" fmla="*/ 2147483647 w 1332"/>
                <a:gd name="T59" fmla="*/ 2147483647 h 510"/>
                <a:gd name="T60" fmla="*/ 2147483647 w 1332"/>
                <a:gd name="T61" fmla="*/ 2147483647 h 510"/>
                <a:gd name="T62" fmla="*/ 2147483647 w 1332"/>
                <a:gd name="T63" fmla="*/ 2147483647 h 510"/>
                <a:gd name="T64" fmla="*/ 2147483647 w 1332"/>
                <a:gd name="T65" fmla="*/ 2147483647 h 510"/>
                <a:gd name="T66" fmla="*/ 2147483647 w 1332"/>
                <a:gd name="T67" fmla="*/ 2147483647 h 510"/>
                <a:gd name="T68" fmla="*/ 2147483647 w 1332"/>
                <a:gd name="T69" fmla="*/ 2147483647 h 510"/>
                <a:gd name="T70" fmla="*/ 2147483647 w 1332"/>
                <a:gd name="T71" fmla="*/ 2147483647 h 510"/>
                <a:gd name="T72" fmla="*/ 2147483647 w 1332"/>
                <a:gd name="T73" fmla="*/ 2147483647 h 510"/>
                <a:gd name="T74" fmla="*/ 2147483647 w 1332"/>
                <a:gd name="T75" fmla="*/ 2147483647 h 510"/>
                <a:gd name="T76" fmla="*/ 2147483647 w 1332"/>
                <a:gd name="T77" fmla="*/ 2147483647 h 510"/>
                <a:gd name="T78" fmla="*/ 2147483647 w 1332"/>
                <a:gd name="T79" fmla="*/ 2147483647 h 510"/>
                <a:gd name="T80" fmla="*/ 2147483647 w 1332"/>
                <a:gd name="T81" fmla="*/ 2147483647 h 510"/>
                <a:gd name="T82" fmla="*/ 2147483647 w 1332"/>
                <a:gd name="T83" fmla="*/ 2147483647 h 510"/>
                <a:gd name="T84" fmla="*/ 2147483647 w 1332"/>
                <a:gd name="T85" fmla="*/ 2147483647 h 510"/>
                <a:gd name="T86" fmla="*/ 2147483647 w 1332"/>
                <a:gd name="T87" fmla="*/ 2147483647 h 510"/>
                <a:gd name="T88" fmla="*/ 2147483647 w 1332"/>
                <a:gd name="T89" fmla="*/ 2147483647 h 510"/>
                <a:gd name="T90" fmla="*/ 2147483647 w 1332"/>
                <a:gd name="T91" fmla="*/ 2147483647 h 510"/>
                <a:gd name="T92" fmla="*/ 2147483647 w 1332"/>
                <a:gd name="T93" fmla="*/ 2147483647 h 510"/>
                <a:gd name="T94" fmla="*/ 2147483647 w 1332"/>
                <a:gd name="T95" fmla="*/ 2147483647 h 510"/>
                <a:gd name="T96" fmla="*/ 2147483647 w 1332"/>
                <a:gd name="T97" fmla="*/ 2147483647 h 510"/>
                <a:gd name="T98" fmla="*/ 2147483647 w 1332"/>
                <a:gd name="T99" fmla="*/ 2147483647 h 510"/>
                <a:gd name="T100" fmla="*/ 2147483647 w 1332"/>
                <a:gd name="T101" fmla="*/ 2147483647 h 510"/>
                <a:gd name="T102" fmla="*/ 2147483647 w 1332"/>
                <a:gd name="T103" fmla="*/ 2147483647 h 510"/>
                <a:gd name="T104" fmla="*/ 2147483647 w 1332"/>
                <a:gd name="T105" fmla="*/ 2147483647 h 510"/>
                <a:gd name="T106" fmla="*/ 2147483647 w 1332"/>
                <a:gd name="T107" fmla="*/ 2147483647 h 510"/>
                <a:gd name="T108" fmla="*/ 2147483647 w 1332"/>
                <a:gd name="T109" fmla="*/ 2147483647 h 510"/>
                <a:gd name="T110" fmla="*/ 2147483647 w 1332"/>
                <a:gd name="T111" fmla="*/ 2147483647 h 510"/>
                <a:gd name="T112" fmla="*/ 2147483647 w 1332"/>
                <a:gd name="T113" fmla="*/ 2147483647 h 510"/>
                <a:gd name="T114" fmla="*/ 2147483647 w 1332"/>
                <a:gd name="T115" fmla="*/ 2147483647 h 51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332"/>
                <a:gd name="T175" fmla="*/ 0 h 510"/>
                <a:gd name="T176" fmla="*/ 1332 w 1332"/>
                <a:gd name="T177" fmla="*/ 510 h 51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332" h="510">
                  <a:moveTo>
                    <a:pt x="6" y="192"/>
                  </a:moveTo>
                  <a:lnTo>
                    <a:pt x="24" y="186"/>
                  </a:lnTo>
                  <a:lnTo>
                    <a:pt x="30" y="174"/>
                  </a:lnTo>
                  <a:lnTo>
                    <a:pt x="0" y="174"/>
                  </a:lnTo>
                  <a:lnTo>
                    <a:pt x="6" y="192"/>
                  </a:lnTo>
                  <a:close/>
                  <a:moveTo>
                    <a:pt x="42" y="162"/>
                  </a:moveTo>
                  <a:lnTo>
                    <a:pt x="42" y="168"/>
                  </a:lnTo>
                  <a:lnTo>
                    <a:pt x="48" y="174"/>
                  </a:lnTo>
                  <a:lnTo>
                    <a:pt x="60" y="174"/>
                  </a:lnTo>
                  <a:lnTo>
                    <a:pt x="60" y="162"/>
                  </a:lnTo>
                  <a:lnTo>
                    <a:pt x="54" y="156"/>
                  </a:lnTo>
                  <a:lnTo>
                    <a:pt x="54" y="150"/>
                  </a:lnTo>
                  <a:lnTo>
                    <a:pt x="48" y="150"/>
                  </a:lnTo>
                  <a:lnTo>
                    <a:pt x="48" y="156"/>
                  </a:lnTo>
                  <a:lnTo>
                    <a:pt x="42" y="162"/>
                  </a:lnTo>
                  <a:close/>
                  <a:moveTo>
                    <a:pt x="96" y="138"/>
                  </a:moveTo>
                  <a:lnTo>
                    <a:pt x="66" y="138"/>
                  </a:lnTo>
                  <a:lnTo>
                    <a:pt x="66" y="174"/>
                  </a:lnTo>
                  <a:lnTo>
                    <a:pt x="78" y="150"/>
                  </a:lnTo>
                  <a:lnTo>
                    <a:pt x="96" y="138"/>
                  </a:lnTo>
                  <a:close/>
                  <a:moveTo>
                    <a:pt x="1332" y="402"/>
                  </a:moveTo>
                  <a:lnTo>
                    <a:pt x="1332" y="390"/>
                  </a:lnTo>
                  <a:lnTo>
                    <a:pt x="1308" y="384"/>
                  </a:lnTo>
                  <a:lnTo>
                    <a:pt x="1308" y="354"/>
                  </a:lnTo>
                  <a:lnTo>
                    <a:pt x="1272" y="336"/>
                  </a:lnTo>
                  <a:lnTo>
                    <a:pt x="1278" y="330"/>
                  </a:lnTo>
                  <a:lnTo>
                    <a:pt x="1284" y="318"/>
                  </a:lnTo>
                  <a:lnTo>
                    <a:pt x="1284" y="312"/>
                  </a:lnTo>
                  <a:lnTo>
                    <a:pt x="1290" y="306"/>
                  </a:lnTo>
                  <a:lnTo>
                    <a:pt x="1284" y="306"/>
                  </a:lnTo>
                  <a:lnTo>
                    <a:pt x="1278" y="300"/>
                  </a:lnTo>
                  <a:lnTo>
                    <a:pt x="1278" y="288"/>
                  </a:lnTo>
                  <a:lnTo>
                    <a:pt x="1266" y="276"/>
                  </a:lnTo>
                  <a:lnTo>
                    <a:pt x="1266" y="246"/>
                  </a:lnTo>
                  <a:lnTo>
                    <a:pt x="1248" y="222"/>
                  </a:lnTo>
                  <a:lnTo>
                    <a:pt x="1272" y="222"/>
                  </a:lnTo>
                  <a:lnTo>
                    <a:pt x="1272" y="216"/>
                  </a:lnTo>
                  <a:lnTo>
                    <a:pt x="1278" y="210"/>
                  </a:lnTo>
                  <a:lnTo>
                    <a:pt x="1272" y="198"/>
                  </a:lnTo>
                  <a:lnTo>
                    <a:pt x="1272" y="186"/>
                  </a:lnTo>
                  <a:lnTo>
                    <a:pt x="1266" y="180"/>
                  </a:lnTo>
                  <a:lnTo>
                    <a:pt x="1266" y="174"/>
                  </a:lnTo>
                  <a:lnTo>
                    <a:pt x="1260" y="174"/>
                  </a:lnTo>
                  <a:lnTo>
                    <a:pt x="1248" y="180"/>
                  </a:lnTo>
                  <a:lnTo>
                    <a:pt x="1236" y="180"/>
                  </a:lnTo>
                  <a:lnTo>
                    <a:pt x="1224" y="174"/>
                  </a:lnTo>
                  <a:lnTo>
                    <a:pt x="1218" y="168"/>
                  </a:lnTo>
                  <a:lnTo>
                    <a:pt x="1212" y="156"/>
                  </a:lnTo>
                  <a:lnTo>
                    <a:pt x="1212" y="144"/>
                  </a:lnTo>
                  <a:lnTo>
                    <a:pt x="1200" y="108"/>
                  </a:lnTo>
                  <a:lnTo>
                    <a:pt x="1194" y="96"/>
                  </a:lnTo>
                  <a:lnTo>
                    <a:pt x="1194" y="84"/>
                  </a:lnTo>
                  <a:lnTo>
                    <a:pt x="1188" y="78"/>
                  </a:lnTo>
                  <a:lnTo>
                    <a:pt x="1164" y="78"/>
                  </a:lnTo>
                  <a:lnTo>
                    <a:pt x="1164" y="72"/>
                  </a:lnTo>
                  <a:lnTo>
                    <a:pt x="1158" y="60"/>
                  </a:lnTo>
                  <a:lnTo>
                    <a:pt x="1152" y="54"/>
                  </a:lnTo>
                  <a:lnTo>
                    <a:pt x="1140" y="48"/>
                  </a:lnTo>
                  <a:lnTo>
                    <a:pt x="1128" y="48"/>
                  </a:lnTo>
                  <a:lnTo>
                    <a:pt x="1116" y="54"/>
                  </a:lnTo>
                  <a:lnTo>
                    <a:pt x="1110" y="60"/>
                  </a:lnTo>
                  <a:lnTo>
                    <a:pt x="1074" y="54"/>
                  </a:lnTo>
                  <a:lnTo>
                    <a:pt x="1062" y="66"/>
                  </a:lnTo>
                  <a:lnTo>
                    <a:pt x="1026" y="90"/>
                  </a:lnTo>
                  <a:lnTo>
                    <a:pt x="1014" y="96"/>
                  </a:lnTo>
                  <a:lnTo>
                    <a:pt x="930" y="96"/>
                  </a:lnTo>
                  <a:lnTo>
                    <a:pt x="876" y="108"/>
                  </a:lnTo>
                  <a:lnTo>
                    <a:pt x="810" y="84"/>
                  </a:lnTo>
                  <a:lnTo>
                    <a:pt x="786" y="96"/>
                  </a:lnTo>
                  <a:lnTo>
                    <a:pt x="786" y="90"/>
                  </a:lnTo>
                  <a:lnTo>
                    <a:pt x="780" y="84"/>
                  </a:lnTo>
                  <a:lnTo>
                    <a:pt x="774" y="72"/>
                  </a:lnTo>
                  <a:lnTo>
                    <a:pt x="768" y="66"/>
                  </a:lnTo>
                  <a:lnTo>
                    <a:pt x="756" y="66"/>
                  </a:lnTo>
                  <a:lnTo>
                    <a:pt x="744" y="72"/>
                  </a:lnTo>
                  <a:lnTo>
                    <a:pt x="738" y="78"/>
                  </a:lnTo>
                  <a:lnTo>
                    <a:pt x="708" y="60"/>
                  </a:lnTo>
                  <a:lnTo>
                    <a:pt x="708" y="36"/>
                  </a:lnTo>
                  <a:lnTo>
                    <a:pt x="660" y="48"/>
                  </a:lnTo>
                  <a:lnTo>
                    <a:pt x="636" y="30"/>
                  </a:lnTo>
                  <a:lnTo>
                    <a:pt x="630" y="12"/>
                  </a:lnTo>
                  <a:lnTo>
                    <a:pt x="624" y="12"/>
                  </a:lnTo>
                  <a:lnTo>
                    <a:pt x="618" y="18"/>
                  </a:lnTo>
                  <a:lnTo>
                    <a:pt x="600" y="18"/>
                  </a:lnTo>
                  <a:lnTo>
                    <a:pt x="588" y="24"/>
                  </a:lnTo>
                  <a:lnTo>
                    <a:pt x="558" y="24"/>
                  </a:lnTo>
                  <a:lnTo>
                    <a:pt x="534" y="18"/>
                  </a:lnTo>
                  <a:lnTo>
                    <a:pt x="504" y="18"/>
                  </a:lnTo>
                  <a:lnTo>
                    <a:pt x="492" y="24"/>
                  </a:lnTo>
                  <a:lnTo>
                    <a:pt x="456" y="36"/>
                  </a:lnTo>
                  <a:lnTo>
                    <a:pt x="444" y="42"/>
                  </a:lnTo>
                  <a:lnTo>
                    <a:pt x="438" y="48"/>
                  </a:lnTo>
                  <a:lnTo>
                    <a:pt x="426" y="54"/>
                  </a:lnTo>
                  <a:lnTo>
                    <a:pt x="414" y="66"/>
                  </a:lnTo>
                  <a:lnTo>
                    <a:pt x="408" y="66"/>
                  </a:lnTo>
                  <a:lnTo>
                    <a:pt x="396" y="90"/>
                  </a:lnTo>
                  <a:lnTo>
                    <a:pt x="378" y="90"/>
                  </a:lnTo>
                  <a:lnTo>
                    <a:pt x="354" y="84"/>
                  </a:lnTo>
                  <a:lnTo>
                    <a:pt x="294" y="84"/>
                  </a:lnTo>
                  <a:lnTo>
                    <a:pt x="282" y="78"/>
                  </a:lnTo>
                  <a:lnTo>
                    <a:pt x="264" y="78"/>
                  </a:lnTo>
                  <a:lnTo>
                    <a:pt x="252" y="72"/>
                  </a:lnTo>
                  <a:lnTo>
                    <a:pt x="240" y="72"/>
                  </a:lnTo>
                  <a:lnTo>
                    <a:pt x="234" y="66"/>
                  </a:lnTo>
                  <a:lnTo>
                    <a:pt x="198" y="66"/>
                  </a:lnTo>
                  <a:lnTo>
                    <a:pt x="186" y="54"/>
                  </a:lnTo>
                  <a:lnTo>
                    <a:pt x="180" y="36"/>
                  </a:lnTo>
                  <a:lnTo>
                    <a:pt x="180" y="24"/>
                  </a:lnTo>
                  <a:lnTo>
                    <a:pt x="168" y="24"/>
                  </a:lnTo>
                  <a:lnTo>
                    <a:pt x="156" y="18"/>
                  </a:lnTo>
                  <a:lnTo>
                    <a:pt x="144" y="18"/>
                  </a:lnTo>
                  <a:lnTo>
                    <a:pt x="132" y="0"/>
                  </a:lnTo>
                  <a:lnTo>
                    <a:pt x="120" y="18"/>
                  </a:lnTo>
                  <a:lnTo>
                    <a:pt x="90" y="12"/>
                  </a:lnTo>
                  <a:lnTo>
                    <a:pt x="72" y="36"/>
                  </a:lnTo>
                  <a:lnTo>
                    <a:pt x="78" y="42"/>
                  </a:lnTo>
                  <a:lnTo>
                    <a:pt x="90" y="42"/>
                  </a:lnTo>
                  <a:lnTo>
                    <a:pt x="90" y="48"/>
                  </a:lnTo>
                  <a:lnTo>
                    <a:pt x="96" y="54"/>
                  </a:lnTo>
                  <a:lnTo>
                    <a:pt x="96" y="66"/>
                  </a:lnTo>
                  <a:lnTo>
                    <a:pt x="78" y="66"/>
                  </a:lnTo>
                  <a:lnTo>
                    <a:pt x="72" y="72"/>
                  </a:lnTo>
                  <a:lnTo>
                    <a:pt x="72" y="78"/>
                  </a:lnTo>
                  <a:lnTo>
                    <a:pt x="78" y="84"/>
                  </a:lnTo>
                  <a:lnTo>
                    <a:pt x="78" y="96"/>
                  </a:lnTo>
                  <a:lnTo>
                    <a:pt x="72" y="108"/>
                  </a:lnTo>
                  <a:lnTo>
                    <a:pt x="72" y="114"/>
                  </a:lnTo>
                  <a:lnTo>
                    <a:pt x="66" y="120"/>
                  </a:lnTo>
                  <a:lnTo>
                    <a:pt x="66" y="132"/>
                  </a:lnTo>
                  <a:lnTo>
                    <a:pt x="72" y="132"/>
                  </a:lnTo>
                  <a:lnTo>
                    <a:pt x="90" y="126"/>
                  </a:lnTo>
                  <a:lnTo>
                    <a:pt x="102" y="126"/>
                  </a:lnTo>
                  <a:lnTo>
                    <a:pt x="108" y="120"/>
                  </a:lnTo>
                  <a:lnTo>
                    <a:pt x="114" y="120"/>
                  </a:lnTo>
                  <a:lnTo>
                    <a:pt x="114" y="132"/>
                  </a:lnTo>
                  <a:lnTo>
                    <a:pt x="120" y="132"/>
                  </a:lnTo>
                  <a:lnTo>
                    <a:pt x="126" y="126"/>
                  </a:lnTo>
                  <a:lnTo>
                    <a:pt x="138" y="120"/>
                  </a:lnTo>
                  <a:lnTo>
                    <a:pt x="162" y="96"/>
                  </a:lnTo>
                  <a:lnTo>
                    <a:pt x="168" y="96"/>
                  </a:lnTo>
                  <a:lnTo>
                    <a:pt x="174" y="90"/>
                  </a:lnTo>
                  <a:lnTo>
                    <a:pt x="186" y="90"/>
                  </a:lnTo>
                  <a:lnTo>
                    <a:pt x="204" y="84"/>
                  </a:lnTo>
                  <a:lnTo>
                    <a:pt x="216" y="84"/>
                  </a:lnTo>
                  <a:lnTo>
                    <a:pt x="252" y="102"/>
                  </a:lnTo>
                  <a:lnTo>
                    <a:pt x="270" y="108"/>
                  </a:lnTo>
                  <a:lnTo>
                    <a:pt x="282" y="108"/>
                  </a:lnTo>
                  <a:lnTo>
                    <a:pt x="288" y="114"/>
                  </a:lnTo>
                  <a:lnTo>
                    <a:pt x="294" y="114"/>
                  </a:lnTo>
                  <a:lnTo>
                    <a:pt x="270" y="114"/>
                  </a:lnTo>
                  <a:lnTo>
                    <a:pt x="258" y="120"/>
                  </a:lnTo>
                  <a:lnTo>
                    <a:pt x="246" y="120"/>
                  </a:lnTo>
                  <a:lnTo>
                    <a:pt x="246" y="132"/>
                  </a:lnTo>
                  <a:lnTo>
                    <a:pt x="240" y="138"/>
                  </a:lnTo>
                  <a:lnTo>
                    <a:pt x="186" y="144"/>
                  </a:lnTo>
                  <a:lnTo>
                    <a:pt x="138" y="138"/>
                  </a:lnTo>
                  <a:lnTo>
                    <a:pt x="120" y="138"/>
                  </a:lnTo>
                  <a:lnTo>
                    <a:pt x="96" y="150"/>
                  </a:lnTo>
                  <a:lnTo>
                    <a:pt x="84" y="162"/>
                  </a:lnTo>
                  <a:lnTo>
                    <a:pt x="84" y="174"/>
                  </a:lnTo>
                  <a:lnTo>
                    <a:pt x="78" y="192"/>
                  </a:lnTo>
                  <a:lnTo>
                    <a:pt x="78" y="204"/>
                  </a:lnTo>
                  <a:lnTo>
                    <a:pt x="72" y="210"/>
                  </a:lnTo>
                  <a:lnTo>
                    <a:pt x="72" y="216"/>
                  </a:lnTo>
                  <a:lnTo>
                    <a:pt x="114" y="216"/>
                  </a:lnTo>
                  <a:lnTo>
                    <a:pt x="114" y="240"/>
                  </a:lnTo>
                  <a:lnTo>
                    <a:pt x="120" y="246"/>
                  </a:lnTo>
                  <a:lnTo>
                    <a:pt x="126" y="258"/>
                  </a:lnTo>
                  <a:lnTo>
                    <a:pt x="132" y="264"/>
                  </a:lnTo>
                  <a:lnTo>
                    <a:pt x="126" y="282"/>
                  </a:lnTo>
                  <a:lnTo>
                    <a:pt x="138" y="300"/>
                  </a:lnTo>
                  <a:lnTo>
                    <a:pt x="126" y="318"/>
                  </a:lnTo>
                  <a:lnTo>
                    <a:pt x="162" y="354"/>
                  </a:lnTo>
                  <a:lnTo>
                    <a:pt x="156" y="390"/>
                  </a:lnTo>
                  <a:lnTo>
                    <a:pt x="210" y="414"/>
                  </a:lnTo>
                  <a:lnTo>
                    <a:pt x="216" y="444"/>
                  </a:lnTo>
                  <a:lnTo>
                    <a:pt x="216" y="438"/>
                  </a:lnTo>
                  <a:lnTo>
                    <a:pt x="222" y="438"/>
                  </a:lnTo>
                  <a:lnTo>
                    <a:pt x="222" y="432"/>
                  </a:lnTo>
                  <a:lnTo>
                    <a:pt x="228" y="432"/>
                  </a:lnTo>
                  <a:lnTo>
                    <a:pt x="252" y="444"/>
                  </a:lnTo>
                  <a:lnTo>
                    <a:pt x="258" y="444"/>
                  </a:lnTo>
                  <a:lnTo>
                    <a:pt x="264" y="450"/>
                  </a:lnTo>
                  <a:lnTo>
                    <a:pt x="270" y="462"/>
                  </a:lnTo>
                  <a:lnTo>
                    <a:pt x="282" y="468"/>
                  </a:lnTo>
                  <a:lnTo>
                    <a:pt x="294" y="468"/>
                  </a:lnTo>
                  <a:lnTo>
                    <a:pt x="312" y="474"/>
                  </a:lnTo>
                  <a:lnTo>
                    <a:pt x="372" y="474"/>
                  </a:lnTo>
                  <a:lnTo>
                    <a:pt x="372" y="450"/>
                  </a:lnTo>
                  <a:lnTo>
                    <a:pt x="378" y="438"/>
                  </a:lnTo>
                  <a:lnTo>
                    <a:pt x="390" y="426"/>
                  </a:lnTo>
                  <a:lnTo>
                    <a:pt x="408" y="426"/>
                  </a:lnTo>
                  <a:lnTo>
                    <a:pt x="432" y="432"/>
                  </a:lnTo>
                  <a:lnTo>
                    <a:pt x="468" y="444"/>
                  </a:lnTo>
                  <a:lnTo>
                    <a:pt x="474" y="450"/>
                  </a:lnTo>
                  <a:lnTo>
                    <a:pt x="480" y="450"/>
                  </a:lnTo>
                  <a:lnTo>
                    <a:pt x="480" y="456"/>
                  </a:lnTo>
                  <a:lnTo>
                    <a:pt x="486" y="468"/>
                  </a:lnTo>
                  <a:lnTo>
                    <a:pt x="486" y="474"/>
                  </a:lnTo>
                  <a:lnTo>
                    <a:pt x="492" y="480"/>
                  </a:lnTo>
                  <a:lnTo>
                    <a:pt x="504" y="486"/>
                  </a:lnTo>
                  <a:lnTo>
                    <a:pt x="564" y="486"/>
                  </a:lnTo>
                  <a:lnTo>
                    <a:pt x="576" y="480"/>
                  </a:lnTo>
                  <a:lnTo>
                    <a:pt x="594" y="474"/>
                  </a:lnTo>
                  <a:lnTo>
                    <a:pt x="606" y="462"/>
                  </a:lnTo>
                  <a:lnTo>
                    <a:pt x="618" y="456"/>
                  </a:lnTo>
                  <a:lnTo>
                    <a:pt x="630" y="444"/>
                  </a:lnTo>
                  <a:lnTo>
                    <a:pt x="648" y="438"/>
                  </a:lnTo>
                  <a:lnTo>
                    <a:pt x="660" y="432"/>
                  </a:lnTo>
                  <a:lnTo>
                    <a:pt x="672" y="432"/>
                  </a:lnTo>
                  <a:lnTo>
                    <a:pt x="684" y="438"/>
                  </a:lnTo>
                  <a:lnTo>
                    <a:pt x="690" y="444"/>
                  </a:lnTo>
                  <a:lnTo>
                    <a:pt x="696" y="444"/>
                  </a:lnTo>
                  <a:lnTo>
                    <a:pt x="702" y="450"/>
                  </a:lnTo>
                  <a:lnTo>
                    <a:pt x="714" y="450"/>
                  </a:lnTo>
                  <a:lnTo>
                    <a:pt x="726" y="444"/>
                  </a:lnTo>
                  <a:lnTo>
                    <a:pt x="732" y="432"/>
                  </a:lnTo>
                  <a:lnTo>
                    <a:pt x="744" y="420"/>
                  </a:lnTo>
                  <a:lnTo>
                    <a:pt x="756" y="432"/>
                  </a:lnTo>
                  <a:lnTo>
                    <a:pt x="756" y="444"/>
                  </a:lnTo>
                  <a:lnTo>
                    <a:pt x="750" y="450"/>
                  </a:lnTo>
                  <a:lnTo>
                    <a:pt x="744" y="462"/>
                  </a:lnTo>
                  <a:lnTo>
                    <a:pt x="744" y="468"/>
                  </a:lnTo>
                  <a:lnTo>
                    <a:pt x="738" y="474"/>
                  </a:lnTo>
                  <a:lnTo>
                    <a:pt x="738" y="486"/>
                  </a:lnTo>
                  <a:lnTo>
                    <a:pt x="744" y="492"/>
                  </a:lnTo>
                  <a:lnTo>
                    <a:pt x="744" y="498"/>
                  </a:lnTo>
                  <a:lnTo>
                    <a:pt x="756" y="510"/>
                  </a:lnTo>
                  <a:lnTo>
                    <a:pt x="768" y="510"/>
                  </a:lnTo>
                  <a:lnTo>
                    <a:pt x="768" y="504"/>
                  </a:lnTo>
                  <a:lnTo>
                    <a:pt x="774" y="498"/>
                  </a:lnTo>
                  <a:lnTo>
                    <a:pt x="774" y="480"/>
                  </a:lnTo>
                  <a:lnTo>
                    <a:pt x="780" y="486"/>
                  </a:lnTo>
                  <a:lnTo>
                    <a:pt x="792" y="486"/>
                  </a:lnTo>
                  <a:lnTo>
                    <a:pt x="792" y="462"/>
                  </a:lnTo>
                  <a:lnTo>
                    <a:pt x="786" y="462"/>
                  </a:lnTo>
                  <a:lnTo>
                    <a:pt x="786" y="432"/>
                  </a:lnTo>
                  <a:lnTo>
                    <a:pt x="810" y="432"/>
                  </a:lnTo>
                  <a:lnTo>
                    <a:pt x="804" y="438"/>
                  </a:lnTo>
                  <a:lnTo>
                    <a:pt x="804" y="444"/>
                  </a:lnTo>
                  <a:lnTo>
                    <a:pt x="840" y="444"/>
                  </a:lnTo>
                  <a:lnTo>
                    <a:pt x="858" y="438"/>
                  </a:lnTo>
                  <a:lnTo>
                    <a:pt x="864" y="432"/>
                  </a:lnTo>
                  <a:lnTo>
                    <a:pt x="870" y="432"/>
                  </a:lnTo>
                  <a:lnTo>
                    <a:pt x="888" y="414"/>
                  </a:lnTo>
                  <a:lnTo>
                    <a:pt x="894" y="414"/>
                  </a:lnTo>
                  <a:lnTo>
                    <a:pt x="900" y="420"/>
                  </a:lnTo>
                  <a:lnTo>
                    <a:pt x="912" y="426"/>
                  </a:lnTo>
                  <a:lnTo>
                    <a:pt x="924" y="438"/>
                  </a:lnTo>
                  <a:lnTo>
                    <a:pt x="942" y="438"/>
                  </a:lnTo>
                  <a:lnTo>
                    <a:pt x="954" y="444"/>
                  </a:lnTo>
                  <a:lnTo>
                    <a:pt x="966" y="444"/>
                  </a:lnTo>
                  <a:lnTo>
                    <a:pt x="978" y="438"/>
                  </a:lnTo>
                  <a:lnTo>
                    <a:pt x="996" y="438"/>
                  </a:lnTo>
                  <a:lnTo>
                    <a:pt x="1002" y="432"/>
                  </a:lnTo>
                  <a:lnTo>
                    <a:pt x="1014" y="426"/>
                  </a:lnTo>
                  <a:lnTo>
                    <a:pt x="1026" y="414"/>
                  </a:lnTo>
                  <a:lnTo>
                    <a:pt x="1038" y="408"/>
                  </a:lnTo>
                  <a:lnTo>
                    <a:pt x="1086" y="408"/>
                  </a:lnTo>
                  <a:lnTo>
                    <a:pt x="1092" y="414"/>
                  </a:lnTo>
                  <a:lnTo>
                    <a:pt x="1110" y="414"/>
                  </a:lnTo>
                  <a:lnTo>
                    <a:pt x="1122" y="402"/>
                  </a:lnTo>
                  <a:lnTo>
                    <a:pt x="1146" y="402"/>
                  </a:lnTo>
                  <a:lnTo>
                    <a:pt x="1152" y="390"/>
                  </a:lnTo>
                  <a:lnTo>
                    <a:pt x="1152" y="384"/>
                  </a:lnTo>
                  <a:lnTo>
                    <a:pt x="1158" y="384"/>
                  </a:lnTo>
                  <a:lnTo>
                    <a:pt x="1158" y="408"/>
                  </a:lnTo>
                  <a:lnTo>
                    <a:pt x="1164" y="414"/>
                  </a:lnTo>
                  <a:lnTo>
                    <a:pt x="1170" y="414"/>
                  </a:lnTo>
                  <a:lnTo>
                    <a:pt x="1182" y="408"/>
                  </a:lnTo>
                  <a:lnTo>
                    <a:pt x="1188" y="402"/>
                  </a:lnTo>
                  <a:lnTo>
                    <a:pt x="1188" y="390"/>
                  </a:lnTo>
                  <a:lnTo>
                    <a:pt x="1230" y="390"/>
                  </a:lnTo>
                  <a:lnTo>
                    <a:pt x="1242" y="402"/>
                  </a:lnTo>
                  <a:lnTo>
                    <a:pt x="1254" y="402"/>
                  </a:lnTo>
                  <a:lnTo>
                    <a:pt x="1260" y="396"/>
                  </a:lnTo>
                  <a:lnTo>
                    <a:pt x="1260" y="390"/>
                  </a:lnTo>
                  <a:lnTo>
                    <a:pt x="1284" y="390"/>
                  </a:lnTo>
                  <a:lnTo>
                    <a:pt x="1290" y="396"/>
                  </a:lnTo>
                  <a:lnTo>
                    <a:pt x="1290" y="414"/>
                  </a:lnTo>
                  <a:lnTo>
                    <a:pt x="1332" y="402"/>
                  </a:lnTo>
                  <a:close/>
                  <a:moveTo>
                    <a:pt x="102" y="282"/>
                  </a:moveTo>
                  <a:lnTo>
                    <a:pt x="96" y="282"/>
                  </a:lnTo>
                  <a:lnTo>
                    <a:pt x="96" y="312"/>
                  </a:lnTo>
                  <a:lnTo>
                    <a:pt x="102" y="324"/>
                  </a:lnTo>
                  <a:lnTo>
                    <a:pt x="108" y="330"/>
                  </a:lnTo>
                  <a:lnTo>
                    <a:pt x="114" y="324"/>
                  </a:lnTo>
                  <a:lnTo>
                    <a:pt x="114" y="318"/>
                  </a:lnTo>
                  <a:lnTo>
                    <a:pt x="120" y="312"/>
                  </a:lnTo>
                  <a:lnTo>
                    <a:pt x="120" y="300"/>
                  </a:lnTo>
                  <a:lnTo>
                    <a:pt x="102" y="282"/>
                  </a:lnTo>
                  <a:close/>
                </a:path>
              </a:pathLst>
            </a:custGeom>
            <a:solidFill>
              <a:srgbClr val="0062AE"/>
            </a:solidFill>
            <a:ln w="3175" algn="ctr">
              <a:solidFill>
                <a:srgbClr val="A1ADB8"/>
              </a:solidFill>
              <a:round/>
              <a:headEnd/>
              <a:tailEnd/>
            </a:ln>
            <a:effec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dirty="0">
                <a:solidFill>
                  <a:prstClr val="black"/>
                </a:solidFill>
                <a:cs typeface="Calibri" pitchFamily="34" charset="0"/>
              </a:endParaRPr>
            </a:p>
          </p:txBody>
        </p:sp>
        <p:sp>
          <p:nvSpPr>
            <p:cNvPr id="69" name="Tajikistan" descr="© INSCALE GmbH, 05.05.2010&#10;http://www.presentationload.com/">
              <a:extLst>
                <a:ext uri="{FF2B5EF4-FFF2-40B4-BE49-F238E27FC236}">
                  <a16:creationId xmlns:a16="http://schemas.microsoft.com/office/drawing/2014/main" id="{580027C0-6113-4A91-5446-16D47FFAE6EF}"/>
                </a:ext>
              </a:extLst>
            </p:cNvPr>
            <p:cNvSpPr>
              <a:spLocks/>
            </p:cNvSpPr>
            <p:nvPr/>
          </p:nvSpPr>
          <p:spPr bwMode="gray">
            <a:xfrm>
              <a:off x="6058345" y="3081869"/>
              <a:ext cx="222250" cy="139700"/>
            </a:xfrm>
            <a:custGeom>
              <a:avLst/>
              <a:gdLst>
                <a:gd name="T0" fmla="*/ 2147483647 w 552"/>
                <a:gd name="T1" fmla="*/ 2147483647 h 348"/>
                <a:gd name="T2" fmla="*/ 2147483647 w 552"/>
                <a:gd name="T3" fmla="*/ 2147483647 h 348"/>
                <a:gd name="T4" fmla="*/ 2147483647 w 552"/>
                <a:gd name="T5" fmla="*/ 2147483647 h 348"/>
                <a:gd name="T6" fmla="*/ 2147483647 w 552"/>
                <a:gd name="T7" fmla="*/ 2147483647 h 348"/>
                <a:gd name="T8" fmla="*/ 2147483647 w 552"/>
                <a:gd name="T9" fmla="*/ 2147483647 h 348"/>
                <a:gd name="T10" fmla="*/ 2147483647 w 552"/>
                <a:gd name="T11" fmla="*/ 2147483647 h 348"/>
                <a:gd name="T12" fmla="*/ 2147483647 w 552"/>
                <a:gd name="T13" fmla="*/ 2147483647 h 348"/>
                <a:gd name="T14" fmla="*/ 2147483647 w 552"/>
                <a:gd name="T15" fmla="*/ 2147483647 h 348"/>
                <a:gd name="T16" fmla="*/ 2147483647 w 552"/>
                <a:gd name="T17" fmla="*/ 2147483647 h 348"/>
                <a:gd name="T18" fmla="*/ 2147483647 w 552"/>
                <a:gd name="T19" fmla="*/ 2147483647 h 348"/>
                <a:gd name="T20" fmla="*/ 2147483647 w 552"/>
                <a:gd name="T21" fmla="*/ 2147483647 h 348"/>
                <a:gd name="T22" fmla="*/ 2147483647 w 552"/>
                <a:gd name="T23" fmla="*/ 2147483647 h 348"/>
                <a:gd name="T24" fmla="*/ 2147483647 w 552"/>
                <a:gd name="T25" fmla="*/ 2147483647 h 348"/>
                <a:gd name="T26" fmla="*/ 2147483647 w 552"/>
                <a:gd name="T27" fmla="*/ 2147483647 h 348"/>
                <a:gd name="T28" fmla="*/ 2147483647 w 552"/>
                <a:gd name="T29" fmla="*/ 2147483647 h 348"/>
                <a:gd name="T30" fmla="*/ 2147483647 w 552"/>
                <a:gd name="T31" fmla="*/ 2147483647 h 348"/>
                <a:gd name="T32" fmla="*/ 2147483647 w 552"/>
                <a:gd name="T33" fmla="*/ 2147483647 h 348"/>
                <a:gd name="T34" fmla="*/ 2147483647 w 552"/>
                <a:gd name="T35" fmla="*/ 2147483647 h 348"/>
                <a:gd name="T36" fmla="*/ 2147483647 w 552"/>
                <a:gd name="T37" fmla="*/ 2147483647 h 348"/>
                <a:gd name="T38" fmla="*/ 2147483647 w 552"/>
                <a:gd name="T39" fmla="*/ 0 h 348"/>
                <a:gd name="T40" fmla="*/ 2147483647 w 552"/>
                <a:gd name="T41" fmla="*/ 2147483647 h 348"/>
                <a:gd name="T42" fmla="*/ 2147483647 w 552"/>
                <a:gd name="T43" fmla="*/ 2147483647 h 348"/>
                <a:gd name="T44" fmla="*/ 2147483647 w 552"/>
                <a:gd name="T45" fmla="*/ 2147483647 h 348"/>
                <a:gd name="T46" fmla="*/ 2147483647 w 552"/>
                <a:gd name="T47" fmla="*/ 2147483647 h 348"/>
                <a:gd name="T48" fmla="*/ 2147483647 w 552"/>
                <a:gd name="T49" fmla="*/ 2147483647 h 348"/>
                <a:gd name="T50" fmla="*/ 2147483647 w 552"/>
                <a:gd name="T51" fmla="*/ 2147483647 h 348"/>
                <a:gd name="T52" fmla="*/ 2147483647 w 552"/>
                <a:gd name="T53" fmla="*/ 2147483647 h 348"/>
                <a:gd name="T54" fmla="*/ 2147483647 w 552"/>
                <a:gd name="T55" fmla="*/ 2147483647 h 348"/>
                <a:gd name="T56" fmla="*/ 2147483647 w 552"/>
                <a:gd name="T57" fmla="*/ 2147483647 h 348"/>
                <a:gd name="T58" fmla="*/ 2147483647 w 552"/>
                <a:gd name="T59" fmla="*/ 2147483647 h 348"/>
                <a:gd name="T60" fmla="*/ 2147483647 w 552"/>
                <a:gd name="T61" fmla="*/ 2147483647 h 348"/>
                <a:gd name="T62" fmla="*/ 2147483647 w 552"/>
                <a:gd name="T63" fmla="*/ 2147483647 h 348"/>
                <a:gd name="T64" fmla="*/ 2147483647 w 552"/>
                <a:gd name="T65" fmla="*/ 2147483647 h 348"/>
                <a:gd name="T66" fmla="*/ 2147483647 w 552"/>
                <a:gd name="T67" fmla="*/ 2147483647 h 348"/>
                <a:gd name="T68" fmla="*/ 2147483647 w 552"/>
                <a:gd name="T69" fmla="*/ 2147483647 h 348"/>
                <a:gd name="T70" fmla="*/ 2147483647 w 552"/>
                <a:gd name="T71" fmla="*/ 2147483647 h 348"/>
                <a:gd name="T72" fmla="*/ 2147483647 w 552"/>
                <a:gd name="T73" fmla="*/ 2147483647 h 348"/>
                <a:gd name="T74" fmla="*/ 2147483647 w 552"/>
                <a:gd name="T75" fmla="*/ 2147483647 h 348"/>
                <a:gd name="T76" fmla="*/ 2147483647 w 552"/>
                <a:gd name="T77" fmla="*/ 2147483647 h 348"/>
                <a:gd name="T78" fmla="*/ 2147483647 w 552"/>
                <a:gd name="T79" fmla="*/ 2147483647 h 348"/>
                <a:gd name="T80" fmla="*/ 2147483647 w 552"/>
                <a:gd name="T81" fmla="*/ 2147483647 h 348"/>
                <a:gd name="T82" fmla="*/ 2147483647 w 552"/>
                <a:gd name="T83" fmla="*/ 2147483647 h 348"/>
                <a:gd name="T84" fmla="*/ 2147483647 w 552"/>
                <a:gd name="T85" fmla="*/ 2147483647 h 348"/>
                <a:gd name="T86" fmla="*/ 2147483647 w 552"/>
                <a:gd name="T87" fmla="*/ 2147483647 h 348"/>
                <a:gd name="T88" fmla="*/ 2147483647 w 552"/>
                <a:gd name="T89" fmla="*/ 2147483647 h 348"/>
                <a:gd name="T90" fmla="*/ 2147483647 w 552"/>
                <a:gd name="T91" fmla="*/ 2147483647 h 348"/>
                <a:gd name="T92" fmla="*/ 2147483647 w 552"/>
                <a:gd name="T93" fmla="*/ 2147483647 h 348"/>
                <a:gd name="T94" fmla="*/ 2147483647 w 552"/>
                <a:gd name="T95" fmla="*/ 2147483647 h 348"/>
                <a:gd name="T96" fmla="*/ 2147483647 w 552"/>
                <a:gd name="T97" fmla="*/ 2147483647 h 348"/>
                <a:gd name="T98" fmla="*/ 2147483647 w 552"/>
                <a:gd name="T99" fmla="*/ 2147483647 h 34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552"/>
                <a:gd name="T151" fmla="*/ 0 h 348"/>
                <a:gd name="T152" fmla="*/ 552 w 552"/>
                <a:gd name="T153" fmla="*/ 348 h 34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552" h="348">
                  <a:moveTo>
                    <a:pt x="528" y="270"/>
                  </a:moveTo>
                  <a:lnTo>
                    <a:pt x="516" y="246"/>
                  </a:lnTo>
                  <a:lnTo>
                    <a:pt x="516" y="204"/>
                  </a:lnTo>
                  <a:lnTo>
                    <a:pt x="510" y="198"/>
                  </a:lnTo>
                  <a:lnTo>
                    <a:pt x="498" y="192"/>
                  </a:lnTo>
                  <a:lnTo>
                    <a:pt x="492" y="192"/>
                  </a:lnTo>
                  <a:lnTo>
                    <a:pt x="480" y="186"/>
                  </a:lnTo>
                  <a:lnTo>
                    <a:pt x="456" y="186"/>
                  </a:lnTo>
                  <a:lnTo>
                    <a:pt x="450" y="192"/>
                  </a:lnTo>
                  <a:lnTo>
                    <a:pt x="438" y="192"/>
                  </a:lnTo>
                  <a:lnTo>
                    <a:pt x="426" y="180"/>
                  </a:lnTo>
                  <a:lnTo>
                    <a:pt x="426" y="168"/>
                  </a:lnTo>
                  <a:lnTo>
                    <a:pt x="432" y="156"/>
                  </a:lnTo>
                  <a:lnTo>
                    <a:pt x="432" y="144"/>
                  </a:lnTo>
                  <a:lnTo>
                    <a:pt x="414" y="144"/>
                  </a:lnTo>
                  <a:lnTo>
                    <a:pt x="414" y="120"/>
                  </a:lnTo>
                  <a:lnTo>
                    <a:pt x="396" y="114"/>
                  </a:lnTo>
                  <a:lnTo>
                    <a:pt x="384" y="126"/>
                  </a:lnTo>
                  <a:lnTo>
                    <a:pt x="342" y="126"/>
                  </a:lnTo>
                  <a:lnTo>
                    <a:pt x="336" y="132"/>
                  </a:lnTo>
                  <a:lnTo>
                    <a:pt x="324" y="138"/>
                  </a:lnTo>
                  <a:lnTo>
                    <a:pt x="312" y="138"/>
                  </a:lnTo>
                  <a:lnTo>
                    <a:pt x="312" y="132"/>
                  </a:lnTo>
                  <a:lnTo>
                    <a:pt x="306" y="132"/>
                  </a:lnTo>
                  <a:lnTo>
                    <a:pt x="294" y="138"/>
                  </a:lnTo>
                  <a:lnTo>
                    <a:pt x="264" y="108"/>
                  </a:lnTo>
                  <a:lnTo>
                    <a:pt x="258" y="114"/>
                  </a:lnTo>
                  <a:lnTo>
                    <a:pt x="246" y="120"/>
                  </a:lnTo>
                  <a:lnTo>
                    <a:pt x="240" y="126"/>
                  </a:lnTo>
                  <a:lnTo>
                    <a:pt x="222" y="126"/>
                  </a:lnTo>
                  <a:lnTo>
                    <a:pt x="210" y="114"/>
                  </a:lnTo>
                  <a:lnTo>
                    <a:pt x="186" y="114"/>
                  </a:lnTo>
                  <a:lnTo>
                    <a:pt x="174" y="108"/>
                  </a:lnTo>
                  <a:lnTo>
                    <a:pt x="156" y="108"/>
                  </a:lnTo>
                  <a:lnTo>
                    <a:pt x="150" y="114"/>
                  </a:lnTo>
                  <a:lnTo>
                    <a:pt x="138" y="114"/>
                  </a:lnTo>
                  <a:lnTo>
                    <a:pt x="126" y="120"/>
                  </a:lnTo>
                  <a:lnTo>
                    <a:pt x="120" y="114"/>
                  </a:lnTo>
                  <a:lnTo>
                    <a:pt x="120" y="108"/>
                  </a:lnTo>
                  <a:lnTo>
                    <a:pt x="114" y="102"/>
                  </a:lnTo>
                  <a:lnTo>
                    <a:pt x="114" y="90"/>
                  </a:lnTo>
                  <a:lnTo>
                    <a:pt x="126" y="84"/>
                  </a:lnTo>
                  <a:lnTo>
                    <a:pt x="132" y="78"/>
                  </a:lnTo>
                  <a:lnTo>
                    <a:pt x="132" y="66"/>
                  </a:lnTo>
                  <a:lnTo>
                    <a:pt x="138" y="60"/>
                  </a:lnTo>
                  <a:lnTo>
                    <a:pt x="150" y="60"/>
                  </a:lnTo>
                  <a:lnTo>
                    <a:pt x="186" y="72"/>
                  </a:lnTo>
                  <a:lnTo>
                    <a:pt x="198" y="78"/>
                  </a:lnTo>
                  <a:lnTo>
                    <a:pt x="204" y="78"/>
                  </a:lnTo>
                  <a:lnTo>
                    <a:pt x="210" y="72"/>
                  </a:lnTo>
                  <a:lnTo>
                    <a:pt x="210" y="66"/>
                  </a:lnTo>
                  <a:lnTo>
                    <a:pt x="204" y="60"/>
                  </a:lnTo>
                  <a:lnTo>
                    <a:pt x="198" y="60"/>
                  </a:lnTo>
                  <a:lnTo>
                    <a:pt x="186" y="54"/>
                  </a:lnTo>
                  <a:lnTo>
                    <a:pt x="180" y="48"/>
                  </a:lnTo>
                  <a:lnTo>
                    <a:pt x="174" y="48"/>
                  </a:lnTo>
                  <a:lnTo>
                    <a:pt x="198" y="12"/>
                  </a:lnTo>
                  <a:lnTo>
                    <a:pt x="192" y="6"/>
                  </a:lnTo>
                  <a:lnTo>
                    <a:pt x="180" y="0"/>
                  </a:lnTo>
                  <a:lnTo>
                    <a:pt x="162" y="0"/>
                  </a:lnTo>
                  <a:lnTo>
                    <a:pt x="156" y="12"/>
                  </a:lnTo>
                  <a:lnTo>
                    <a:pt x="144" y="18"/>
                  </a:lnTo>
                  <a:lnTo>
                    <a:pt x="138" y="30"/>
                  </a:lnTo>
                  <a:lnTo>
                    <a:pt x="132" y="30"/>
                  </a:lnTo>
                  <a:lnTo>
                    <a:pt x="114" y="12"/>
                  </a:lnTo>
                  <a:lnTo>
                    <a:pt x="102" y="12"/>
                  </a:lnTo>
                  <a:lnTo>
                    <a:pt x="102" y="24"/>
                  </a:lnTo>
                  <a:lnTo>
                    <a:pt x="96" y="30"/>
                  </a:lnTo>
                  <a:lnTo>
                    <a:pt x="96" y="42"/>
                  </a:lnTo>
                  <a:lnTo>
                    <a:pt x="108" y="54"/>
                  </a:lnTo>
                  <a:lnTo>
                    <a:pt x="108" y="60"/>
                  </a:lnTo>
                  <a:lnTo>
                    <a:pt x="66" y="60"/>
                  </a:lnTo>
                  <a:lnTo>
                    <a:pt x="90" y="84"/>
                  </a:lnTo>
                  <a:lnTo>
                    <a:pt x="72" y="96"/>
                  </a:lnTo>
                  <a:lnTo>
                    <a:pt x="78" y="96"/>
                  </a:lnTo>
                  <a:lnTo>
                    <a:pt x="78" y="108"/>
                  </a:lnTo>
                  <a:lnTo>
                    <a:pt x="54" y="120"/>
                  </a:lnTo>
                  <a:lnTo>
                    <a:pt x="6" y="120"/>
                  </a:lnTo>
                  <a:lnTo>
                    <a:pt x="0" y="126"/>
                  </a:lnTo>
                  <a:lnTo>
                    <a:pt x="0" y="144"/>
                  </a:lnTo>
                  <a:lnTo>
                    <a:pt x="18" y="144"/>
                  </a:lnTo>
                  <a:lnTo>
                    <a:pt x="30" y="156"/>
                  </a:lnTo>
                  <a:lnTo>
                    <a:pt x="36" y="156"/>
                  </a:lnTo>
                  <a:lnTo>
                    <a:pt x="42" y="162"/>
                  </a:lnTo>
                  <a:lnTo>
                    <a:pt x="54" y="162"/>
                  </a:lnTo>
                  <a:lnTo>
                    <a:pt x="66" y="174"/>
                  </a:lnTo>
                  <a:lnTo>
                    <a:pt x="66" y="180"/>
                  </a:lnTo>
                  <a:lnTo>
                    <a:pt x="60" y="186"/>
                  </a:lnTo>
                  <a:lnTo>
                    <a:pt x="60" y="204"/>
                  </a:lnTo>
                  <a:lnTo>
                    <a:pt x="66" y="210"/>
                  </a:lnTo>
                  <a:lnTo>
                    <a:pt x="78" y="216"/>
                  </a:lnTo>
                  <a:lnTo>
                    <a:pt x="90" y="228"/>
                  </a:lnTo>
                  <a:lnTo>
                    <a:pt x="90" y="246"/>
                  </a:lnTo>
                  <a:lnTo>
                    <a:pt x="84" y="258"/>
                  </a:lnTo>
                  <a:lnTo>
                    <a:pt x="72" y="264"/>
                  </a:lnTo>
                  <a:lnTo>
                    <a:pt x="66" y="276"/>
                  </a:lnTo>
                  <a:lnTo>
                    <a:pt x="60" y="282"/>
                  </a:lnTo>
                  <a:lnTo>
                    <a:pt x="60" y="306"/>
                  </a:lnTo>
                  <a:lnTo>
                    <a:pt x="66" y="312"/>
                  </a:lnTo>
                  <a:lnTo>
                    <a:pt x="78" y="318"/>
                  </a:lnTo>
                  <a:lnTo>
                    <a:pt x="84" y="324"/>
                  </a:lnTo>
                  <a:lnTo>
                    <a:pt x="90" y="324"/>
                  </a:lnTo>
                  <a:lnTo>
                    <a:pt x="108" y="306"/>
                  </a:lnTo>
                  <a:lnTo>
                    <a:pt x="120" y="300"/>
                  </a:lnTo>
                  <a:lnTo>
                    <a:pt x="126" y="294"/>
                  </a:lnTo>
                  <a:lnTo>
                    <a:pt x="138" y="294"/>
                  </a:lnTo>
                  <a:lnTo>
                    <a:pt x="144" y="300"/>
                  </a:lnTo>
                  <a:lnTo>
                    <a:pt x="150" y="312"/>
                  </a:lnTo>
                  <a:lnTo>
                    <a:pt x="156" y="318"/>
                  </a:lnTo>
                  <a:lnTo>
                    <a:pt x="162" y="318"/>
                  </a:lnTo>
                  <a:lnTo>
                    <a:pt x="162" y="288"/>
                  </a:lnTo>
                  <a:lnTo>
                    <a:pt x="174" y="276"/>
                  </a:lnTo>
                  <a:lnTo>
                    <a:pt x="186" y="270"/>
                  </a:lnTo>
                  <a:lnTo>
                    <a:pt x="204" y="270"/>
                  </a:lnTo>
                  <a:lnTo>
                    <a:pt x="216" y="282"/>
                  </a:lnTo>
                  <a:lnTo>
                    <a:pt x="222" y="258"/>
                  </a:lnTo>
                  <a:lnTo>
                    <a:pt x="216" y="258"/>
                  </a:lnTo>
                  <a:lnTo>
                    <a:pt x="210" y="252"/>
                  </a:lnTo>
                  <a:lnTo>
                    <a:pt x="210" y="246"/>
                  </a:lnTo>
                  <a:lnTo>
                    <a:pt x="222" y="234"/>
                  </a:lnTo>
                  <a:lnTo>
                    <a:pt x="228" y="234"/>
                  </a:lnTo>
                  <a:lnTo>
                    <a:pt x="234" y="228"/>
                  </a:lnTo>
                  <a:lnTo>
                    <a:pt x="234" y="204"/>
                  </a:lnTo>
                  <a:lnTo>
                    <a:pt x="240" y="198"/>
                  </a:lnTo>
                  <a:lnTo>
                    <a:pt x="258" y="198"/>
                  </a:lnTo>
                  <a:lnTo>
                    <a:pt x="276" y="216"/>
                  </a:lnTo>
                  <a:lnTo>
                    <a:pt x="276" y="246"/>
                  </a:lnTo>
                  <a:lnTo>
                    <a:pt x="294" y="246"/>
                  </a:lnTo>
                  <a:lnTo>
                    <a:pt x="306" y="312"/>
                  </a:lnTo>
                  <a:lnTo>
                    <a:pt x="306" y="318"/>
                  </a:lnTo>
                  <a:lnTo>
                    <a:pt x="336" y="348"/>
                  </a:lnTo>
                  <a:lnTo>
                    <a:pt x="342" y="348"/>
                  </a:lnTo>
                  <a:lnTo>
                    <a:pt x="348" y="342"/>
                  </a:lnTo>
                  <a:lnTo>
                    <a:pt x="360" y="336"/>
                  </a:lnTo>
                  <a:lnTo>
                    <a:pt x="366" y="324"/>
                  </a:lnTo>
                  <a:lnTo>
                    <a:pt x="372" y="318"/>
                  </a:lnTo>
                  <a:lnTo>
                    <a:pt x="390" y="318"/>
                  </a:lnTo>
                  <a:lnTo>
                    <a:pt x="396" y="312"/>
                  </a:lnTo>
                  <a:lnTo>
                    <a:pt x="402" y="300"/>
                  </a:lnTo>
                  <a:lnTo>
                    <a:pt x="408" y="294"/>
                  </a:lnTo>
                  <a:lnTo>
                    <a:pt x="432" y="282"/>
                  </a:lnTo>
                  <a:lnTo>
                    <a:pt x="456" y="282"/>
                  </a:lnTo>
                  <a:lnTo>
                    <a:pt x="456" y="300"/>
                  </a:lnTo>
                  <a:lnTo>
                    <a:pt x="492" y="288"/>
                  </a:lnTo>
                  <a:lnTo>
                    <a:pt x="516" y="288"/>
                  </a:lnTo>
                  <a:lnTo>
                    <a:pt x="522" y="294"/>
                  </a:lnTo>
                  <a:lnTo>
                    <a:pt x="546" y="294"/>
                  </a:lnTo>
                  <a:lnTo>
                    <a:pt x="552" y="288"/>
                  </a:lnTo>
                  <a:lnTo>
                    <a:pt x="540" y="276"/>
                  </a:lnTo>
                  <a:lnTo>
                    <a:pt x="534" y="276"/>
                  </a:lnTo>
                  <a:lnTo>
                    <a:pt x="528" y="270"/>
                  </a:lnTo>
                  <a:close/>
                </a:path>
              </a:pathLst>
            </a:custGeom>
            <a:solidFill>
              <a:schemeClr val="bg1">
                <a:lumMod val="95000"/>
              </a:schemeClr>
            </a:solidFill>
            <a:ln w="3175" algn="ctr">
              <a:solidFill>
                <a:srgbClr val="A1ADB8"/>
              </a:solidFill>
              <a:round/>
              <a:headEnd/>
              <a:tailEnd/>
            </a:ln>
            <a:effec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dirty="0">
                <a:solidFill>
                  <a:prstClr val="black"/>
                </a:solidFill>
                <a:cs typeface="Calibri" pitchFamily="34" charset="0"/>
              </a:endParaRPr>
            </a:p>
          </p:txBody>
        </p:sp>
        <p:sp>
          <p:nvSpPr>
            <p:cNvPr id="70" name="Syria" descr="© INSCALE GmbH, 05.05.2010&#10;http://www.presentationload.com/">
              <a:extLst>
                <a:ext uri="{FF2B5EF4-FFF2-40B4-BE49-F238E27FC236}">
                  <a16:creationId xmlns:a16="http://schemas.microsoft.com/office/drawing/2014/main" id="{A60B3E06-6AB7-7771-73F0-EBC91445A094}"/>
                </a:ext>
              </a:extLst>
            </p:cNvPr>
            <p:cNvSpPr>
              <a:spLocks/>
            </p:cNvSpPr>
            <p:nvPr/>
          </p:nvSpPr>
          <p:spPr bwMode="gray">
            <a:xfrm>
              <a:off x="5226494" y="3196169"/>
              <a:ext cx="180975" cy="166688"/>
            </a:xfrm>
            <a:custGeom>
              <a:avLst/>
              <a:gdLst>
                <a:gd name="T0" fmla="*/ 2147483647 w 450"/>
                <a:gd name="T1" fmla="*/ 2147483647 h 414"/>
                <a:gd name="T2" fmla="*/ 2147483647 w 450"/>
                <a:gd name="T3" fmla="*/ 2147483647 h 414"/>
                <a:gd name="T4" fmla="*/ 2147483647 w 450"/>
                <a:gd name="T5" fmla="*/ 2147483647 h 414"/>
                <a:gd name="T6" fmla="*/ 2147483647 w 450"/>
                <a:gd name="T7" fmla="*/ 0 h 414"/>
                <a:gd name="T8" fmla="*/ 2147483647 w 450"/>
                <a:gd name="T9" fmla="*/ 2147483647 h 414"/>
                <a:gd name="T10" fmla="*/ 2147483647 w 450"/>
                <a:gd name="T11" fmla="*/ 2147483647 h 414"/>
                <a:gd name="T12" fmla="*/ 2147483647 w 450"/>
                <a:gd name="T13" fmla="*/ 2147483647 h 414"/>
                <a:gd name="T14" fmla="*/ 2147483647 w 450"/>
                <a:gd name="T15" fmla="*/ 2147483647 h 414"/>
                <a:gd name="T16" fmla="*/ 2147483647 w 450"/>
                <a:gd name="T17" fmla="*/ 2147483647 h 414"/>
                <a:gd name="T18" fmla="*/ 2147483647 w 450"/>
                <a:gd name="T19" fmla="*/ 2147483647 h 414"/>
                <a:gd name="T20" fmla="*/ 2147483647 w 450"/>
                <a:gd name="T21" fmla="*/ 2147483647 h 414"/>
                <a:gd name="T22" fmla="*/ 2147483647 w 450"/>
                <a:gd name="T23" fmla="*/ 2147483647 h 414"/>
                <a:gd name="T24" fmla="*/ 2147483647 w 450"/>
                <a:gd name="T25" fmla="*/ 2147483647 h 414"/>
                <a:gd name="T26" fmla="*/ 2147483647 w 450"/>
                <a:gd name="T27" fmla="*/ 2147483647 h 414"/>
                <a:gd name="T28" fmla="*/ 2147483647 w 450"/>
                <a:gd name="T29" fmla="*/ 2147483647 h 414"/>
                <a:gd name="T30" fmla="*/ 2147483647 w 450"/>
                <a:gd name="T31" fmla="*/ 2147483647 h 414"/>
                <a:gd name="T32" fmla="*/ 2147483647 w 450"/>
                <a:gd name="T33" fmla="*/ 2147483647 h 414"/>
                <a:gd name="T34" fmla="*/ 2147483647 w 450"/>
                <a:gd name="T35" fmla="*/ 2147483647 h 414"/>
                <a:gd name="T36" fmla="*/ 2147483647 w 450"/>
                <a:gd name="T37" fmla="*/ 2147483647 h 414"/>
                <a:gd name="T38" fmla="*/ 2147483647 w 450"/>
                <a:gd name="T39" fmla="*/ 2147483647 h 414"/>
                <a:gd name="T40" fmla="*/ 2147483647 w 450"/>
                <a:gd name="T41" fmla="*/ 2147483647 h 414"/>
                <a:gd name="T42" fmla="*/ 2147483647 w 450"/>
                <a:gd name="T43" fmla="*/ 2147483647 h 414"/>
                <a:gd name="T44" fmla="*/ 2147483647 w 450"/>
                <a:gd name="T45" fmla="*/ 2147483647 h 414"/>
                <a:gd name="T46" fmla="*/ 2147483647 w 450"/>
                <a:gd name="T47" fmla="*/ 2147483647 h 414"/>
                <a:gd name="T48" fmla="*/ 2147483647 w 450"/>
                <a:gd name="T49" fmla="*/ 2147483647 h 414"/>
                <a:gd name="T50" fmla="*/ 2147483647 w 450"/>
                <a:gd name="T51" fmla="*/ 2147483647 h 414"/>
                <a:gd name="T52" fmla="*/ 2147483647 w 450"/>
                <a:gd name="T53" fmla="*/ 2147483647 h 414"/>
                <a:gd name="T54" fmla="*/ 2147483647 w 450"/>
                <a:gd name="T55" fmla="*/ 2147483647 h 414"/>
                <a:gd name="T56" fmla="*/ 2147483647 w 450"/>
                <a:gd name="T57" fmla="*/ 2147483647 h 414"/>
                <a:gd name="T58" fmla="*/ 2147483647 w 450"/>
                <a:gd name="T59" fmla="*/ 2147483647 h 414"/>
                <a:gd name="T60" fmla="*/ 2147483647 w 450"/>
                <a:gd name="T61" fmla="*/ 2147483647 h 414"/>
                <a:gd name="T62" fmla="*/ 2147483647 w 450"/>
                <a:gd name="T63" fmla="*/ 2147483647 h 414"/>
                <a:gd name="T64" fmla="*/ 2147483647 w 450"/>
                <a:gd name="T65" fmla="*/ 2147483647 h 414"/>
                <a:gd name="T66" fmla="*/ 2147483647 w 450"/>
                <a:gd name="T67" fmla="*/ 2147483647 h 414"/>
                <a:gd name="T68" fmla="*/ 2147483647 w 450"/>
                <a:gd name="T69" fmla="*/ 2147483647 h 414"/>
                <a:gd name="T70" fmla="*/ 2147483647 w 450"/>
                <a:gd name="T71" fmla="*/ 2147483647 h 414"/>
                <a:gd name="T72" fmla="*/ 2147483647 w 450"/>
                <a:gd name="T73" fmla="*/ 2147483647 h 414"/>
                <a:gd name="T74" fmla="*/ 2147483647 w 450"/>
                <a:gd name="T75" fmla="*/ 2147483647 h 414"/>
                <a:gd name="T76" fmla="*/ 2147483647 w 450"/>
                <a:gd name="T77" fmla="*/ 2147483647 h 414"/>
                <a:gd name="T78" fmla="*/ 2147483647 w 450"/>
                <a:gd name="T79" fmla="*/ 2147483647 h 414"/>
                <a:gd name="T80" fmla="*/ 2147483647 w 450"/>
                <a:gd name="T81" fmla="*/ 2147483647 h 414"/>
                <a:gd name="T82" fmla="*/ 2147483647 w 450"/>
                <a:gd name="T83" fmla="*/ 2147483647 h 414"/>
                <a:gd name="T84" fmla="*/ 2147483647 w 450"/>
                <a:gd name="T85" fmla="*/ 2147483647 h 414"/>
                <a:gd name="T86" fmla="*/ 2147483647 w 450"/>
                <a:gd name="T87" fmla="*/ 2147483647 h 414"/>
                <a:gd name="T88" fmla="*/ 2147483647 w 450"/>
                <a:gd name="T89" fmla="*/ 2147483647 h 414"/>
                <a:gd name="T90" fmla="*/ 2147483647 w 450"/>
                <a:gd name="T91" fmla="*/ 2147483647 h 414"/>
                <a:gd name="T92" fmla="*/ 2147483647 w 450"/>
                <a:gd name="T93" fmla="*/ 2147483647 h 414"/>
                <a:gd name="T94" fmla="*/ 2147483647 w 450"/>
                <a:gd name="T95" fmla="*/ 2147483647 h 414"/>
                <a:gd name="T96" fmla="*/ 2147483647 w 450"/>
                <a:gd name="T97" fmla="*/ 2147483647 h 414"/>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450"/>
                <a:gd name="T148" fmla="*/ 0 h 414"/>
                <a:gd name="T149" fmla="*/ 450 w 450"/>
                <a:gd name="T150" fmla="*/ 414 h 414"/>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450" h="414">
                  <a:moveTo>
                    <a:pt x="426" y="60"/>
                  </a:moveTo>
                  <a:lnTo>
                    <a:pt x="432" y="54"/>
                  </a:lnTo>
                  <a:lnTo>
                    <a:pt x="438" y="42"/>
                  </a:lnTo>
                  <a:lnTo>
                    <a:pt x="450" y="30"/>
                  </a:lnTo>
                  <a:lnTo>
                    <a:pt x="444" y="30"/>
                  </a:lnTo>
                  <a:lnTo>
                    <a:pt x="438" y="24"/>
                  </a:lnTo>
                  <a:lnTo>
                    <a:pt x="438" y="0"/>
                  </a:lnTo>
                  <a:lnTo>
                    <a:pt x="432" y="0"/>
                  </a:lnTo>
                  <a:lnTo>
                    <a:pt x="432" y="6"/>
                  </a:lnTo>
                  <a:lnTo>
                    <a:pt x="426" y="18"/>
                  </a:lnTo>
                  <a:lnTo>
                    <a:pt x="402" y="18"/>
                  </a:lnTo>
                  <a:lnTo>
                    <a:pt x="390" y="30"/>
                  </a:lnTo>
                  <a:lnTo>
                    <a:pt x="372" y="30"/>
                  </a:lnTo>
                  <a:lnTo>
                    <a:pt x="366" y="24"/>
                  </a:lnTo>
                  <a:lnTo>
                    <a:pt x="318" y="24"/>
                  </a:lnTo>
                  <a:lnTo>
                    <a:pt x="306" y="30"/>
                  </a:lnTo>
                  <a:lnTo>
                    <a:pt x="294" y="42"/>
                  </a:lnTo>
                  <a:lnTo>
                    <a:pt x="282" y="48"/>
                  </a:lnTo>
                  <a:lnTo>
                    <a:pt x="276" y="54"/>
                  </a:lnTo>
                  <a:lnTo>
                    <a:pt x="258" y="54"/>
                  </a:lnTo>
                  <a:lnTo>
                    <a:pt x="246" y="60"/>
                  </a:lnTo>
                  <a:lnTo>
                    <a:pt x="234" y="60"/>
                  </a:lnTo>
                  <a:lnTo>
                    <a:pt x="222" y="54"/>
                  </a:lnTo>
                  <a:lnTo>
                    <a:pt x="204" y="54"/>
                  </a:lnTo>
                  <a:lnTo>
                    <a:pt x="192" y="42"/>
                  </a:lnTo>
                  <a:lnTo>
                    <a:pt x="180" y="36"/>
                  </a:lnTo>
                  <a:lnTo>
                    <a:pt x="174" y="30"/>
                  </a:lnTo>
                  <a:lnTo>
                    <a:pt x="168" y="30"/>
                  </a:lnTo>
                  <a:lnTo>
                    <a:pt x="150" y="48"/>
                  </a:lnTo>
                  <a:lnTo>
                    <a:pt x="144" y="48"/>
                  </a:lnTo>
                  <a:lnTo>
                    <a:pt x="138" y="54"/>
                  </a:lnTo>
                  <a:lnTo>
                    <a:pt x="120" y="60"/>
                  </a:lnTo>
                  <a:lnTo>
                    <a:pt x="84" y="60"/>
                  </a:lnTo>
                  <a:lnTo>
                    <a:pt x="84" y="54"/>
                  </a:lnTo>
                  <a:lnTo>
                    <a:pt x="90" y="48"/>
                  </a:lnTo>
                  <a:lnTo>
                    <a:pt x="66" y="48"/>
                  </a:lnTo>
                  <a:lnTo>
                    <a:pt x="66" y="78"/>
                  </a:lnTo>
                  <a:lnTo>
                    <a:pt x="72" y="78"/>
                  </a:lnTo>
                  <a:lnTo>
                    <a:pt x="72" y="102"/>
                  </a:lnTo>
                  <a:lnTo>
                    <a:pt x="60" y="102"/>
                  </a:lnTo>
                  <a:lnTo>
                    <a:pt x="54" y="96"/>
                  </a:lnTo>
                  <a:lnTo>
                    <a:pt x="54" y="114"/>
                  </a:lnTo>
                  <a:lnTo>
                    <a:pt x="48" y="120"/>
                  </a:lnTo>
                  <a:lnTo>
                    <a:pt x="48" y="126"/>
                  </a:lnTo>
                  <a:lnTo>
                    <a:pt x="36" y="126"/>
                  </a:lnTo>
                  <a:lnTo>
                    <a:pt x="24" y="114"/>
                  </a:lnTo>
                  <a:lnTo>
                    <a:pt x="18" y="120"/>
                  </a:lnTo>
                  <a:lnTo>
                    <a:pt x="12" y="132"/>
                  </a:lnTo>
                  <a:lnTo>
                    <a:pt x="12" y="150"/>
                  </a:lnTo>
                  <a:lnTo>
                    <a:pt x="6" y="150"/>
                  </a:lnTo>
                  <a:lnTo>
                    <a:pt x="0" y="198"/>
                  </a:lnTo>
                  <a:lnTo>
                    <a:pt x="6" y="204"/>
                  </a:lnTo>
                  <a:lnTo>
                    <a:pt x="18" y="210"/>
                  </a:lnTo>
                  <a:lnTo>
                    <a:pt x="24" y="216"/>
                  </a:lnTo>
                  <a:lnTo>
                    <a:pt x="24" y="222"/>
                  </a:lnTo>
                  <a:lnTo>
                    <a:pt x="72" y="222"/>
                  </a:lnTo>
                  <a:lnTo>
                    <a:pt x="66" y="234"/>
                  </a:lnTo>
                  <a:lnTo>
                    <a:pt x="72" y="240"/>
                  </a:lnTo>
                  <a:lnTo>
                    <a:pt x="78" y="252"/>
                  </a:lnTo>
                  <a:lnTo>
                    <a:pt x="78" y="270"/>
                  </a:lnTo>
                  <a:lnTo>
                    <a:pt x="72" y="282"/>
                  </a:lnTo>
                  <a:lnTo>
                    <a:pt x="66" y="282"/>
                  </a:lnTo>
                  <a:lnTo>
                    <a:pt x="54" y="288"/>
                  </a:lnTo>
                  <a:lnTo>
                    <a:pt x="48" y="288"/>
                  </a:lnTo>
                  <a:lnTo>
                    <a:pt x="42" y="294"/>
                  </a:lnTo>
                  <a:lnTo>
                    <a:pt x="42" y="318"/>
                  </a:lnTo>
                  <a:lnTo>
                    <a:pt x="24" y="336"/>
                  </a:lnTo>
                  <a:lnTo>
                    <a:pt x="30" y="378"/>
                  </a:lnTo>
                  <a:lnTo>
                    <a:pt x="36" y="378"/>
                  </a:lnTo>
                  <a:lnTo>
                    <a:pt x="72" y="396"/>
                  </a:lnTo>
                  <a:lnTo>
                    <a:pt x="84" y="408"/>
                  </a:lnTo>
                  <a:lnTo>
                    <a:pt x="96" y="414"/>
                  </a:lnTo>
                  <a:lnTo>
                    <a:pt x="114" y="414"/>
                  </a:lnTo>
                  <a:lnTo>
                    <a:pt x="174" y="384"/>
                  </a:lnTo>
                  <a:lnTo>
                    <a:pt x="204" y="354"/>
                  </a:lnTo>
                  <a:lnTo>
                    <a:pt x="228" y="336"/>
                  </a:lnTo>
                  <a:lnTo>
                    <a:pt x="240" y="324"/>
                  </a:lnTo>
                  <a:lnTo>
                    <a:pt x="300" y="276"/>
                  </a:lnTo>
                  <a:lnTo>
                    <a:pt x="312" y="270"/>
                  </a:lnTo>
                  <a:lnTo>
                    <a:pt x="372" y="246"/>
                  </a:lnTo>
                  <a:lnTo>
                    <a:pt x="396" y="234"/>
                  </a:lnTo>
                  <a:lnTo>
                    <a:pt x="402" y="228"/>
                  </a:lnTo>
                  <a:lnTo>
                    <a:pt x="402" y="222"/>
                  </a:lnTo>
                  <a:lnTo>
                    <a:pt x="384" y="204"/>
                  </a:lnTo>
                  <a:lnTo>
                    <a:pt x="384" y="198"/>
                  </a:lnTo>
                  <a:lnTo>
                    <a:pt x="390" y="180"/>
                  </a:lnTo>
                  <a:lnTo>
                    <a:pt x="396" y="168"/>
                  </a:lnTo>
                  <a:lnTo>
                    <a:pt x="396" y="138"/>
                  </a:lnTo>
                  <a:lnTo>
                    <a:pt x="390" y="126"/>
                  </a:lnTo>
                  <a:lnTo>
                    <a:pt x="390" y="114"/>
                  </a:lnTo>
                  <a:lnTo>
                    <a:pt x="384" y="108"/>
                  </a:lnTo>
                  <a:lnTo>
                    <a:pt x="378" y="96"/>
                  </a:lnTo>
                  <a:lnTo>
                    <a:pt x="378" y="84"/>
                  </a:lnTo>
                  <a:lnTo>
                    <a:pt x="384" y="72"/>
                  </a:lnTo>
                  <a:lnTo>
                    <a:pt x="390" y="66"/>
                  </a:lnTo>
                  <a:lnTo>
                    <a:pt x="402" y="66"/>
                  </a:lnTo>
                  <a:lnTo>
                    <a:pt x="414" y="60"/>
                  </a:lnTo>
                  <a:lnTo>
                    <a:pt x="426" y="60"/>
                  </a:lnTo>
                  <a:close/>
                </a:path>
              </a:pathLst>
            </a:custGeom>
            <a:solidFill>
              <a:schemeClr val="bg1">
                <a:lumMod val="95000"/>
              </a:schemeClr>
            </a:solidFill>
            <a:ln w="3175" algn="ctr">
              <a:solidFill>
                <a:srgbClr val="A1ADB8"/>
              </a:solidFill>
              <a:round/>
              <a:headEnd/>
              <a:tailEnd/>
            </a:ln>
            <a:effec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dirty="0">
                <a:solidFill>
                  <a:prstClr val="black"/>
                </a:solidFill>
                <a:cs typeface="Calibri" pitchFamily="34" charset="0"/>
              </a:endParaRPr>
            </a:p>
          </p:txBody>
        </p:sp>
        <p:sp>
          <p:nvSpPr>
            <p:cNvPr id="71" name="Switzerland" descr="© INSCALE GmbH, 05.05.2010&#10;http://www.presentationload.com/">
              <a:extLst>
                <a:ext uri="{FF2B5EF4-FFF2-40B4-BE49-F238E27FC236}">
                  <a16:creationId xmlns:a16="http://schemas.microsoft.com/office/drawing/2014/main" id="{CBD7E1C0-6262-F2ED-B0E7-A3C33536C1A8}"/>
                </a:ext>
              </a:extLst>
            </p:cNvPr>
            <p:cNvSpPr>
              <a:spLocks/>
            </p:cNvSpPr>
            <p:nvPr/>
          </p:nvSpPr>
          <p:spPr bwMode="gray">
            <a:xfrm>
              <a:off x="4435919" y="2861207"/>
              <a:ext cx="117475" cy="65088"/>
            </a:xfrm>
            <a:custGeom>
              <a:avLst/>
              <a:gdLst>
                <a:gd name="T0" fmla="*/ 2147483647 w 288"/>
                <a:gd name="T1" fmla="*/ 2147483647 h 162"/>
                <a:gd name="T2" fmla="*/ 2147483647 w 288"/>
                <a:gd name="T3" fmla="*/ 2147483647 h 162"/>
                <a:gd name="T4" fmla="*/ 2147483647 w 288"/>
                <a:gd name="T5" fmla="*/ 2147483647 h 162"/>
                <a:gd name="T6" fmla="*/ 2147483647 w 288"/>
                <a:gd name="T7" fmla="*/ 2147483647 h 162"/>
                <a:gd name="T8" fmla="*/ 2147483647 w 288"/>
                <a:gd name="T9" fmla="*/ 2147483647 h 162"/>
                <a:gd name="T10" fmla="*/ 2147483647 w 288"/>
                <a:gd name="T11" fmla="*/ 2147483647 h 162"/>
                <a:gd name="T12" fmla="*/ 2147483647 w 288"/>
                <a:gd name="T13" fmla="*/ 2147483647 h 162"/>
                <a:gd name="T14" fmla="*/ 0 w 288"/>
                <a:gd name="T15" fmla="*/ 2147483647 h 162"/>
                <a:gd name="T16" fmla="*/ 2147483647 w 288"/>
                <a:gd name="T17" fmla="*/ 2147483647 h 162"/>
                <a:gd name="T18" fmla="*/ 2147483647 w 288"/>
                <a:gd name="T19" fmla="*/ 2147483647 h 162"/>
                <a:gd name="T20" fmla="*/ 2147483647 w 288"/>
                <a:gd name="T21" fmla="*/ 2147483647 h 162"/>
                <a:gd name="T22" fmla="*/ 2147483647 w 288"/>
                <a:gd name="T23" fmla="*/ 2147483647 h 162"/>
                <a:gd name="T24" fmla="*/ 2147483647 w 288"/>
                <a:gd name="T25" fmla="*/ 2147483647 h 162"/>
                <a:gd name="T26" fmla="*/ 2147483647 w 288"/>
                <a:gd name="T27" fmla="*/ 2147483647 h 162"/>
                <a:gd name="T28" fmla="*/ 2147483647 w 288"/>
                <a:gd name="T29" fmla="*/ 2147483647 h 162"/>
                <a:gd name="T30" fmla="*/ 2147483647 w 288"/>
                <a:gd name="T31" fmla="*/ 2147483647 h 162"/>
                <a:gd name="T32" fmla="*/ 2147483647 w 288"/>
                <a:gd name="T33" fmla="*/ 2147483647 h 162"/>
                <a:gd name="T34" fmla="*/ 2147483647 w 288"/>
                <a:gd name="T35" fmla="*/ 2147483647 h 162"/>
                <a:gd name="T36" fmla="*/ 2147483647 w 288"/>
                <a:gd name="T37" fmla="*/ 2147483647 h 162"/>
                <a:gd name="T38" fmla="*/ 2147483647 w 288"/>
                <a:gd name="T39" fmla="*/ 2147483647 h 162"/>
                <a:gd name="T40" fmla="*/ 2147483647 w 288"/>
                <a:gd name="T41" fmla="*/ 2147483647 h 162"/>
                <a:gd name="T42" fmla="*/ 2147483647 w 288"/>
                <a:gd name="T43" fmla="*/ 2147483647 h 162"/>
                <a:gd name="T44" fmla="*/ 2147483647 w 288"/>
                <a:gd name="T45" fmla="*/ 2147483647 h 162"/>
                <a:gd name="T46" fmla="*/ 2147483647 w 288"/>
                <a:gd name="T47" fmla="*/ 2147483647 h 162"/>
                <a:gd name="T48" fmla="*/ 2147483647 w 288"/>
                <a:gd name="T49" fmla="*/ 2147483647 h 162"/>
                <a:gd name="T50" fmla="*/ 2147483647 w 288"/>
                <a:gd name="T51" fmla="*/ 2147483647 h 162"/>
                <a:gd name="T52" fmla="*/ 2147483647 w 288"/>
                <a:gd name="T53" fmla="*/ 2147483647 h 162"/>
                <a:gd name="T54" fmla="*/ 2147483647 w 288"/>
                <a:gd name="T55" fmla="*/ 2147483647 h 162"/>
                <a:gd name="T56" fmla="*/ 2147483647 w 288"/>
                <a:gd name="T57" fmla="*/ 2147483647 h 162"/>
                <a:gd name="T58" fmla="*/ 2147483647 w 288"/>
                <a:gd name="T59" fmla="*/ 2147483647 h 162"/>
                <a:gd name="T60" fmla="*/ 2147483647 w 288"/>
                <a:gd name="T61" fmla="*/ 2147483647 h 162"/>
                <a:gd name="T62" fmla="*/ 2147483647 w 288"/>
                <a:gd name="T63" fmla="*/ 2147483647 h 162"/>
                <a:gd name="T64" fmla="*/ 2147483647 w 288"/>
                <a:gd name="T65" fmla="*/ 2147483647 h 162"/>
                <a:gd name="T66" fmla="*/ 2147483647 w 288"/>
                <a:gd name="T67" fmla="*/ 0 h 162"/>
                <a:gd name="T68" fmla="*/ 2147483647 w 288"/>
                <a:gd name="T69" fmla="*/ 2147483647 h 162"/>
                <a:gd name="T70" fmla="*/ 2147483647 w 288"/>
                <a:gd name="T71" fmla="*/ 2147483647 h 162"/>
                <a:gd name="T72" fmla="*/ 2147483647 w 288"/>
                <a:gd name="T73" fmla="*/ 2147483647 h 162"/>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288"/>
                <a:gd name="T112" fmla="*/ 0 h 162"/>
                <a:gd name="T113" fmla="*/ 288 w 288"/>
                <a:gd name="T114" fmla="*/ 162 h 162"/>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288" h="162">
                  <a:moveTo>
                    <a:pt x="132" y="24"/>
                  </a:moveTo>
                  <a:lnTo>
                    <a:pt x="96" y="24"/>
                  </a:lnTo>
                  <a:lnTo>
                    <a:pt x="90" y="42"/>
                  </a:lnTo>
                  <a:lnTo>
                    <a:pt x="72" y="30"/>
                  </a:lnTo>
                  <a:lnTo>
                    <a:pt x="66" y="42"/>
                  </a:lnTo>
                  <a:lnTo>
                    <a:pt x="60" y="48"/>
                  </a:lnTo>
                  <a:lnTo>
                    <a:pt x="54" y="60"/>
                  </a:lnTo>
                  <a:lnTo>
                    <a:pt x="48" y="66"/>
                  </a:lnTo>
                  <a:lnTo>
                    <a:pt x="30" y="66"/>
                  </a:lnTo>
                  <a:lnTo>
                    <a:pt x="30" y="78"/>
                  </a:lnTo>
                  <a:lnTo>
                    <a:pt x="18" y="90"/>
                  </a:lnTo>
                  <a:lnTo>
                    <a:pt x="12" y="102"/>
                  </a:lnTo>
                  <a:lnTo>
                    <a:pt x="0" y="108"/>
                  </a:lnTo>
                  <a:lnTo>
                    <a:pt x="6" y="120"/>
                  </a:lnTo>
                  <a:lnTo>
                    <a:pt x="0" y="126"/>
                  </a:lnTo>
                  <a:lnTo>
                    <a:pt x="0" y="132"/>
                  </a:lnTo>
                  <a:lnTo>
                    <a:pt x="6" y="132"/>
                  </a:lnTo>
                  <a:lnTo>
                    <a:pt x="30" y="108"/>
                  </a:lnTo>
                  <a:lnTo>
                    <a:pt x="48" y="108"/>
                  </a:lnTo>
                  <a:lnTo>
                    <a:pt x="54" y="114"/>
                  </a:lnTo>
                  <a:lnTo>
                    <a:pt x="48" y="138"/>
                  </a:lnTo>
                  <a:lnTo>
                    <a:pt x="60" y="150"/>
                  </a:lnTo>
                  <a:lnTo>
                    <a:pt x="60" y="156"/>
                  </a:lnTo>
                  <a:lnTo>
                    <a:pt x="72" y="156"/>
                  </a:lnTo>
                  <a:lnTo>
                    <a:pt x="84" y="144"/>
                  </a:lnTo>
                  <a:lnTo>
                    <a:pt x="96" y="144"/>
                  </a:lnTo>
                  <a:lnTo>
                    <a:pt x="108" y="156"/>
                  </a:lnTo>
                  <a:lnTo>
                    <a:pt x="114" y="156"/>
                  </a:lnTo>
                  <a:lnTo>
                    <a:pt x="132" y="138"/>
                  </a:lnTo>
                  <a:lnTo>
                    <a:pt x="132" y="120"/>
                  </a:lnTo>
                  <a:lnTo>
                    <a:pt x="138" y="114"/>
                  </a:lnTo>
                  <a:lnTo>
                    <a:pt x="150" y="114"/>
                  </a:lnTo>
                  <a:lnTo>
                    <a:pt x="156" y="120"/>
                  </a:lnTo>
                  <a:lnTo>
                    <a:pt x="156" y="126"/>
                  </a:lnTo>
                  <a:lnTo>
                    <a:pt x="162" y="132"/>
                  </a:lnTo>
                  <a:lnTo>
                    <a:pt x="162" y="138"/>
                  </a:lnTo>
                  <a:lnTo>
                    <a:pt x="168" y="138"/>
                  </a:lnTo>
                  <a:lnTo>
                    <a:pt x="192" y="162"/>
                  </a:lnTo>
                  <a:lnTo>
                    <a:pt x="192" y="144"/>
                  </a:lnTo>
                  <a:lnTo>
                    <a:pt x="204" y="132"/>
                  </a:lnTo>
                  <a:lnTo>
                    <a:pt x="210" y="108"/>
                  </a:lnTo>
                  <a:lnTo>
                    <a:pt x="222" y="126"/>
                  </a:lnTo>
                  <a:lnTo>
                    <a:pt x="240" y="120"/>
                  </a:lnTo>
                  <a:lnTo>
                    <a:pt x="258" y="132"/>
                  </a:lnTo>
                  <a:lnTo>
                    <a:pt x="264" y="120"/>
                  </a:lnTo>
                  <a:lnTo>
                    <a:pt x="252" y="108"/>
                  </a:lnTo>
                  <a:lnTo>
                    <a:pt x="252" y="102"/>
                  </a:lnTo>
                  <a:lnTo>
                    <a:pt x="276" y="102"/>
                  </a:lnTo>
                  <a:lnTo>
                    <a:pt x="282" y="84"/>
                  </a:lnTo>
                  <a:lnTo>
                    <a:pt x="288" y="84"/>
                  </a:lnTo>
                  <a:lnTo>
                    <a:pt x="288" y="78"/>
                  </a:lnTo>
                  <a:lnTo>
                    <a:pt x="276" y="66"/>
                  </a:lnTo>
                  <a:lnTo>
                    <a:pt x="270" y="66"/>
                  </a:lnTo>
                  <a:lnTo>
                    <a:pt x="252" y="84"/>
                  </a:lnTo>
                  <a:lnTo>
                    <a:pt x="246" y="84"/>
                  </a:lnTo>
                  <a:lnTo>
                    <a:pt x="246" y="66"/>
                  </a:lnTo>
                  <a:lnTo>
                    <a:pt x="210" y="66"/>
                  </a:lnTo>
                  <a:lnTo>
                    <a:pt x="210" y="60"/>
                  </a:lnTo>
                  <a:lnTo>
                    <a:pt x="216" y="48"/>
                  </a:lnTo>
                  <a:lnTo>
                    <a:pt x="222" y="42"/>
                  </a:lnTo>
                  <a:lnTo>
                    <a:pt x="228" y="42"/>
                  </a:lnTo>
                  <a:lnTo>
                    <a:pt x="228" y="30"/>
                  </a:lnTo>
                  <a:lnTo>
                    <a:pt x="216" y="30"/>
                  </a:lnTo>
                  <a:lnTo>
                    <a:pt x="210" y="18"/>
                  </a:lnTo>
                  <a:lnTo>
                    <a:pt x="192" y="12"/>
                  </a:lnTo>
                  <a:lnTo>
                    <a:pt x="180" y="12"/>
                  </a:lnTo>
                  <a:lnTo>
                    <a:pt x="174" y="6"/>
                  </a:lnTo>
                  <a:lnTo>
                    <a:pt x="162" y="0"/>
                  </a:lnTo>
                  <a:lnTo>
                    <a:pt x="156" y="0"/>
                  </a:lnTo>
                  <a:lnTo>
                    <a:pt x="150" y="6"/>
                  </a:lnTo>
                  <a:lnTo>
                    <a:pt x="150" y="18"/>
                  </a:lnTo>
                  <a:lnTo>
                    <a:pt x="156" y="24"/>
                  </a:lnTo>
                  <a:lnTo>
                    <a:pt x="150" y="18"/>
                  </a:lnTo>
                  <a:lnTo>
                    <a:pt x="132" y="24"/>
                  </a:lnTo>
                  <a:close/>
                </a:path>
              </a:pathLst>
            </a:custGeom>
            <a:solidFill>
              <a:srgbClr val="0062AE"/>
            </a:solidFill>
            <a:ln w="3175" algn="ctr">
              <a:solidFill>
                <a:srgbClr val="A1ADB8"/>
              </a:solidFill>
              <a:round/>
              <a:headEnd/>
              <a:tailEnd/>
            </a:ln>
            <a:effectLst/>
          </p:spPr>
          <p:txBody>
            <a:bodyPr vert="horz" wrap="square" lIns="91440" tIns="45720" rIns="91440" bIns="45720" numCol="1" anchor="t" anchorCtr="0" compatLnSpc="1">
              <a:prstTxWarp prst="textNoShape">
                <a:avLst/>
              </a:prstTxWarp>
            </a:bodyPr>
            <a:lstStyle/>
            <a:p>
              <a:pPr>
                <a:spcBef>
                  <a:spcPct val="0"/>
                </a:spcBef>
              </a:pPr>
              <a:endParaRPr lang="en-US" dirty="0">
                <a:solidFill>
                  <a:prstClr val="black"/>
                </a:solidFill>
                <a:cs typeface="Calibri" pitchFamily="34" charset="0"/>
              </a:endParaRPr>
            </a:p>
          </p:txBody>
        </p:sp>
        <p:sp>
          <p:nvSpPr>
            <p:cNvPr id="72" name="Sweden" descr="© INSCALE GmbH, 05.05.2010&#10;http://www.presentationload.com/">
              <a:extLst>
                <a:ext uri="{FF2B5EF4-FFF2-40B4-BE49-F238E27FC236}">
                  <a16:creationId xmlns:a16="http://schemas.microsoft.com/office/drawing/2014/main" id="{E812CFC8-345C-1828-B5CE-8B587B11188A}"/>
                </a:ext>
              </a:extLst>
            </p:cNvPr>
            <p:cNvSpPr>
              <a:spLocks noEditPoints="1"/>
            </p:cNvSpPr>
            <p:nvPr/>
          </p:nvSpPr>
          <p:spPr bwMode="gray">
            <a:xfrm>
              <a:off x="4569269" y="2227794"/>
              <a:ext cx="277813" cy="398463"/>
            </a:xfrm>
            <a:custGeom>
              <a:avLst/>
              <a:gdLst>
                <a:gd name="T0" fmla="*/ 2147483647 w 690"/>
                <a:gd name="T1" fmla="*/ 2147483647 h 990"/>
                <a:gd name="T2" fmla="*/ 2147483647 w 690"/>
                <a:gd name="T3" fmla="*/ 2147483647 h 990"/>
                <a:gd name="T4" fmla="*/ 2147483647 w 690"/>
                <a:gd name="T5" fmla="*/ 2147483647 h 990"/>
                <a:gd name="T6" fmla="*/ 2147483647 w 690"/>
                <a:gd name="T7" fmla="*/ 2147483647 h 990"/>
                <a:gd name="T8" fmla="*/ 2147483647 w 690"/>
                <a:gd name="T9" fmla="*/ 2147483647 h 990"/>
                <a:gd name="T10" fmla="*/ 2147483647 w 690"/>
                <a:gd name="T11" fmla="*/ 2147483647 h 990"/>
                <a:gd name="T12" fmla="*/ 2147483647 w 690"/>
                <a:gd name="T13" fmla="*/ 2147483647 h 990"/>
                <a:gd name="T14" fmla="*/ 2147483647 w 690"/>
                <a:gd name="T15" fmla="*/ 2147483647 h 990"/>
                <a:gd name="T16" fmla="*/ 2147483647 w 690"/>
                <a:gd name="T17" fmla="*/ 2147483647 h 990"/>
                <a:gd name="T18" fmla="*/ 2147483647 w 690"/>
                <a:gd name="T19" fmla="*/ 2147483647 h 990"/>
                <a:gd name="T20" fmla="*/ 2147483647 w 690"/>
                <a:gd name="T21" fmla="*/ 2147483647 h 990"/>
                <a:gd name="T22" fmla="*/ 2147483647 w 690"/>
                <a:gd name="T23" fmla="*/ 2147483647 h 990"/>
                <a:gd name="T24" fmla="*/ 2147483647 w 690"/>
                <a:gd name="T25" fmla="*/ 2147483647 h 990"/>
                <a:gd name="T26" fmla="*/ 2147483647 w 690"/>
                <a:gd name="T27" fmla="*/ 2147483647 h 990"/>
                <a:gd name="T28" fmla="*/ 2147483647 w 690"/>
                <a:gd name="T29" fmla="*/ 2147483647 h 990"/>
                <a:gd name="T30" fmla="*/ 2147483647 w 690"/>
                <a:gd name="T31" fmla="*/ 2147483647 h 990"/>
                <a:gd name="T32" fmla="*/ 2147483647 w 690"/>
                <a:gd name="T33" fmla="*/ 2147483647 h 990"/>
                <a:gd name="T34" fmla="*/ 2147483647 w 690"/>
                <a:gd name="T35" fmla="*/ 2147483647 h 990"/>
                <a:gd name="T36" fmla="*/ 2147483647 w 690"/>
                <a:gd name="T37" fmla="*/ 2147483647 h 990"/>
                <a:gd name="T38" fmla="*/ 2147483647 w 690"/>
                <a:gd name="T39" fmla="*/ 2147483647 h 990"/>
                <a:gd name="T40" fmla="*/ 2147483647 w 690"/>
                <a:gd name="T41" fmla="*/ 2147483647 h 990"/>
                <a:gd name="T42" fmla="*/ 2147483647 w 690"/>
                <a:gd name="T43" fmla="*/ 2147483647 h 990"/>
                <a:gd name="T44" fmla="*/ 2147483647 w 690"/>
                <a:gd name="T45" fmla="*/ 2147483647 h 990"/>
                <a:gd name="T46" fmla="*/ 0 w 690"/>
                <a:gd name="T47" fmla="*/ 2147483647 h 990"/>
                <a:gd name="T48" fmla="*/ 2147483647 w 690"/>
                <a:gd name="T49" fmla="*/ 2147483647 h 990"/>
                <a:gd name="T50" fmla="*/ 2147483647 w 690"/>
                <a:gd name="T51" fmla="*/ 2147483647 h 990"/>
                <a:gd name="T52" fmla="*/ 2147483647 w 690"/>
                <a:gd name="T53" fmla="*/ 2147483647 h 990"/>
                <a:gd name="T54" fmla="*/ 2147483647 w 690"/>
                <a:gd name="T55" fmla="*/ 2147483647 h 990"/>
                <a:gd name="T56" fmla="*/ 2147483647 w 690"/>
                <a:gd name="T57" fmla="*/ 2147483647 h 990"/>
                <a:gd name="T58" fmla="*/ 2147483647 w 690"/>
                <a:gd name="T59" fmla="*/ 2147483647 h 990"/>
                <a:gd name="T60" fmla="*/ 2147483647 w 690"/>
                <a:gd name="T61" fmla="*/ 2147483647 h 990"/>
                <a:gd name="T62" fmla="*/ 2147483647 w 690"/>
                <a:gd name="T63" fmla="*/ 2147483647 h 990"/>
                <a:gd name="T64" fmla="*/ 2147483647 w 690"/>
                <a:gd name="T65" fmla="*/ 2147483647 h 990"/>
                <a:gd name="T66" fmla="*/ 2147483647 w 690"/>
                <a:gd name="T67" fmla="*/ 2147483647 h 990"/>
                <a:gd name="T68" fmla="*/ 2147483647 w 690"/>
                <a:gd name="T69" fmla="*/ 2147483647 h 990"/>
                <a:gd name="T70" fmla="*/ 2147483647 w 690"/>
                <a:gd name="T71" fmla="*/ 2147483647 h 990"/>
                <a:gd name="T72" fmla="*/ 2147483647 w 690"/>
                <a:gd name="T73" fmla="*/ 2147483647 h 990"/>
                <a:gd name="T74" fmla="*/ 2147483647 w 690"/>
                <a:gd name="T75" fmla="*/ 2147483647 h 990"/>
                <a:gd name="T76" fmla="*/ 2147483647 w 690"/>
                <a:gd name="T77" fmla="*/ 2147483647 h 990"/>
                <a:gd name="T78" fmla="*/ 2147483647 w 690"/>
                <a:gd name="T79" fmla="*/ 2147483647 h 990"/>
                <a:gd name="T80" fmla="*/ 2147483647 w 690"/>
                <a:gd name="T81" fmla="*/ 2147483647 h 990"/>
                <a:gd name="T82" fmla="*/ 2147483647 w 690"/>
                <a:gd name="T83" fmla="*/ 2147483647 h 990"/>
                <a:gd name="T84" fmla="*/ 2147483647 w 690"/>
                <a:gd name="T85" fmla="*/ 2147483647 h 990"/>
                <a:gd name="T86" fmla="*/ 2147483647 w 690"/>
                <a:gd name="T87" fmla="*/ 2147483647 h 990"/>
                <a:gd name="T88" fmla="*/ 2147483647 w 690"/>
                <a:gd name="T89" fmla="*/ 2147483647 h 990"/>
                <a:gd name="T90" fmla="*/ 2147483647 w 690"/>
                <a:gd name="T91" fmla="*/ 2147483647 h 990"/>
                <a:gd name="T92" fmla="*/ 2147483647 w 690"/>
                <a:gd name="T93" fmla="*/ 2147483647 h 990"/>
                <a:gd name="T94" fmla="*/ 2147483647 w 690"/>
                <a:gd name="T95" fmla="*/ 2147483647 h 990"/>
                <a:gd name="T96" fmla="*/ 2147483647 w 690"/>
                <a:gd name="T97" fmla="*/ 2147483647 h 990"/>
                <a:gd name="T98" fmla="*/ 2147483647 w 690"/>
                <a:gd name="T99" fmla="*/ 2147483647 h 990"/>
                <a:gd name="T100" fmla="*/ 2147483647 w 690"/>
                <a:gd name="T101" fmla="*/ 2147483647 h 990"/>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690"/>
                <a:gd name="T154" fmla="*/ 0 h 990"/>
                <a:gd name="T155" fmla="*/ 690 w 690"/>
                <a:gd name="T156" fmla="*/ 990 h 990"/>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690" h="990">
                  <a:moveTo>
                    <a:pt x="678" y="204"/>
                  </a:moveTo>
                  <a:lnTo>
                    <a:pt x="672" y="198"/>
                  </a:lnTo>
                  <a:lnTo>
                    <a:pt x="660" y="192"/>
                  </a:lnTo>
                  <a:lnTo>
                    <a:pt x="648" y="180"/>
                  </a:lnTo>
                  <a:lnTo>
                    <a:pt x="648" y="174"/>
                  </a:lnTo>
                  <a:lnTo>
                    <a:pt x="654" y="162"/>
                  </a:lnTo>
                  <a:lnTo>
                    <a:pt x="660" y="156"/>
                  </a:lnTo>
                  <a:lnTo>
                    <a:pt x="666" y="144"/>
                  </a:lnTo>
                  <a:lnTo>
                    <a:pt x="642" y="132"/>
                  </a:lnTo>
                  <a:lnTo>
                    <a:pt x="648" y="108"/>
                  </a:lnTo>
                  <a:lnTo>
                    <a:pt x="636" y="102"/>
                  </a:lnTo>
                  <a:lnTo>
                    <a:pt x="636" y="96"/>
                  </a:lnTo>
                  <a:lnTo>
                    <a:pt x="642" y="90"/>
                  </a:lnTo>
                  <a:lnTo>
                    <a:pt x="642" y="66"/>
                  </a:lnTo>
                  <a:lnTo>
                    <a:pt x="636" y="66"/>
                  </a:lnTo>
                  <a:lnTo>
                    <a:pt x="630" y="60"/>
                  </a:lnTo>
                  <a:lnTo>
                    <a:pt x="618" y="60"/>
                  </a:lnTo>
                  <a:lnTo>
                    <a:pt x="588" y="42"/>
                  </a:lnTo>
                  <a:lnTo>
                    <a:pt x="552" y="42"/>
                  </a:lnTo>
                  <a:lnTo>
                    <a:pt x="540" y="30"/>
                  </a:lnTo>
                  <a:lnTo>
                    <a:pt x="534" y="30"/>
                  </a:lnTo>
                  <a:lnTo>
                    <a:pt x="528" y="24"/>
                  </a:lnTo>
                  <a:lnTo>
                    <a:pt x="516" y="24"/>
                  </a:lnTo>
                  <a:lnTo>
                    <a:pt x="504" y="18"/>
                  </a:lnTo>
                  <a:lnTo>
                    <a:pt x="498" y="12"/>
                  </a:lnTo>
                  <a:lnTo>
                    <a:pt x="486" y="6"/>
                  </a:lnTo>
                  <a:lnTo>
                    <a:pt x="456" y="0"/>
                  </a:lnTo>
                  <a:lnTo>
                    <a:pt x="456" y="24"/>
                  </a:lnTo>
                  <a:lnTo>
                    <a:pt x="444" y="24"/>
                  </a:lnTo>
                  <a:lnTo>
                    <a:pt x="444" y="30"/>
                  </a:lnTo>
                  <a:lnTo>
                    <a:pt x="456" y="42"/>
                  </a:lnTo>
                  <a:lnTo>
                    <a:pt x="462" y="42"/>
                  </a:lnTo>
                  <a:lnTo>
                    <a:pt x="456" y="48"/>
                  </a:lnTo>
                  <a:lnTo>
                    <a:pt x="444" y="48"/>
                  </a:lnTo>
                  <a:lnTo>
                    <a:pt x="438" y="42"/>
                  </a:lnTo>
                  <a:lnTo>
                    <a:pt x="414" y="42"/>
                  </a:lnTo>
                  <a:lnTo>
                    <a:pt x="390" y="36"/>
                  </a:lnTo>
                  <a:lnTo>
                    <a:pt x="366" y="42"/>
                  </a:lnTo>
                  <a:lnTo>
                    <a:pt x="366" y="30"/>
                  </a:lnTo>
                  <a:lnTo>
                    <a:pt x="360" y="24"/>
                  </a:lnTo>
                  <a:lnTo>
                    <a:pt x="348" y="36"/>
                  </a:lnTo>
                  <a:lnTo>
                    <a:pt x="348" y="66"/>
                  </a:lnTo>
                  <a:lnTo>
                    <a:pt x="342" y="72"/>
                  </a:lnTo>
                  <a:lnTo>
                    <a:pt x="324" y="72"/>
                  </a:lnTo>
                  <a:lnTo>
                    <a:pt x="282" y="78"/>
                  </a:lnTo>
                  <a:lnTo>
                    <a:pt x="264" y="96"/>
                  </a:lnTo>
                  <a:lnTo>
                    <a:pt x="252" y="102"/>
                  </a:lnTo>
                  <a:lnTo>
                    <a:pt x="246" y="102"/>
                  </a:lnTo>
                  <a:lnTo>
                    <a:pt x="246" y="114"/>
                  </a:lnTo>
                  <a:lnTo>
                    <a:pt x="258" y="120"/>
                  </a:lnTo>
                  <a:lnTo>
                    <a:pt x="264" y="126"/>
                  </a:lnTo>
                  <a:lnTo>
                    <a:pt x="258" y="144"/>
                  </a:lnTo>
                  <a:lnTo>
                    <a:pt x="252" y="144"/>
                  </a:lnTo>
                  <a:lnTo>
                    <a:pt x="240" y="150"/>
                  </a:lnTo>
                  <a:lnTo>
                    <a:pt x="234" y="156"/>
                  </a:lnTo>
                  <a:lnTo>
                    <a:pt x="234" y="162"/>
                  </a:lnTo>
                  <a:lnTo>
                    <a:pt x="228" y="168"/>
                  </a:lnTo>
                  <a:lnTo>
                    <a:pt x="210" y="168"/>
                  </a:lnTo>
                  <a:lnTo>
                    <a:pt x="216" y="174"/>
                  </a:lnTo>
                  <a:lnTo>
                    <a:pt x="216" y="180"/>
                  </a:lnTo>
                  <a:lnTo>
                    <a:pt x="222" y="186"/>
                  </a:lnTo>
                  <a:lnTo>
                    <a:pt x="222" y="192"/>
                  </a:lnTo>
                  <a:lnTo>
                    <a:pt x="216" y="192"/>
                  </a:lnTo>
                  <a:lnTo>
                    <a:pt x="210" y="198"/>
                  </a:lnTo>
                  <a:lnTo>
                    <a:pt x="204" y="198"/>
                  </a:lnTo>
                  <a:lnTo>
                    <a:pt x="192" y="204"/>
                  </a:lnTo>
                  <a:lnTo>
                    <a:pt x="174" y="192"/>
                  </a:lnTo>
                  <a:lnTo>
                    <a:pt x="174" y="228"/>
                  </a:lnTo>
                  <a:lnTo>
                    <a:pt x="168" y="270"/>
                  </a:lnTo>
                  <a:lnTo>
                    <a:pt x="138" y="300"/>
                  </a:lnTo>
                  <a:lnTo>
                    <a:pt x="132" y="300"/>
                  </a:lnTo>
                  <a:lnTo>
                    <a:pt x="120" y="306"/>
                  </a:lnTo>
                  <a:lnTo>
                    <a:pt x="132" y="312"/>
                  </a:lnTo>
                  <a:lnTo>
                    <a:pt x="150" y="330"/>
                  </a:lnTo>
                  <a:lnTo>
                    <a:pt x="150" y="336"/>
                  </a:lnTo>
                  <a:lnTo>
                    <a:pt x="144" y="342"/>
                  </a:lnTo>
                  <a:lnTo>
                    <a:pt x="102" y="342"/>
                  </a:lnTo>
                  <a:lnTo>
                    <a:pt x="90" y="348"/>
                  </a:lnTo>
                  <a:lnTo>
                    <a:pt x="84" y="354"/>
                  </a:lnTo>
                  <a:lnTo>
                    <a:pt x="72" y="360"/>
                  </a:lnTo>
                  <a:lnTo>
                    <a:pt x="30" y="402"/>
                  </a:lnTo>
                  <a:lnTo>
                    <a:pt x="36" y="408"/>
                  </a:lnTo>
                  <a:lnTo>
                    <a:pt x="42" y="408"/>
                  </a:lnTo>
                  <a:lnTo>
                    <a:pt x="48" y="414"/>
                  </a:lnTo>
                  <a:lnTo>
                    <a:pt x="48" y="420"/>
                  </a:lnTo>
                  <a:lnTo>
                    <a:pt x="42" y="426"/>
                  </a:lnTo>
                  <a:lnTo>
                    <a:pt x="36" y="426"/>
                  </a:lnTo>
                  <a:lnTo>
                    <a:pt x="30" y="432"/>
                  </a:lnTo>
                  <a:lnTo>
                    <a:pt x="30" y="444"/>
                  </a:lnTo>
                  <a:lnTo>
                    <a:pt x="54" y="468"/>
                  </a:lnTo>
                  <a:lnTo>
                    <a:pt x="54" y="480"/>
                  </a:lnTo>
                  <a:lnTo>
                    <a:pt x="48" y="492"/>
                  </a:lnTo>
                  <a:lnTo>
                    <a:pt x="48" y="510"/>
                  </a:lnTo>
                  <a:lnTo>
                    <a:pt x="60" y="522"/>
                  </a:lnTo>
                  <a:lnTo>
                    <a:pt x="66" y="522"/>
                  </a:lnTo>
                  <a:lnTo>
                    <a:pt x="84" y="540"/>
                  </a:lnTo>
                  <a:lnTo>
                    <a:pt x="84" y="552"/>
                  </a:lnTo>
                  <a:lnTo>
                    <a:pt x="72" y="564"/>
                  </a:lnTo>
                  <a:lnTo>
                    <a:pt x="48" y="570"/>
                  </a:lnTo>
                  <a:lnTo>
                    <a:pt x="54" y="576"/>
                  </a:lnTo>
                  <a:lnTo>
                    <a:pt x="60" y="588"/>
                  </a:lnTo>
                  <a:lnTo>
                    <a:pt x="60" y="594"/>
                  </a:lnTo>
                  <a:lnTo>
                    <a:pt x="66" y="600"/>
                  </a:lnTo>
                  <a:lnTo>
                    <a:pt x="66" y="606"/>
                  </a:lnTo>
                  <a:lnTo>
                    <a:pt x="72" y="618"/>
                  </a:lnTo>
                  <a:lnTo>
                    <a:pt x="66" y="618"/>
                  </a:lnTo>
                  <a:lnTo>
                    <a:pt x="66" y="642"/>
                  </a:lnTo>
                  <a:lnTo>
                    <a:pt x="60" y="648"/>
                  </a:lnTo>
                  <a:lnTo>
                    <a:pt x="24" y="648"/>
                  </a:lnTo>
                  <a:lnTo>
                    <a:pt x="30" y="660"/>
                  </a:lnTo>
                  <a:lnTo>
                    <a:pt x="30" y="666"/>
                  </a:lnTo>
                  <a:lnTo>
                    <a:pt x="24" y="666"/>
                  </a:lnTo>
                  <a:lnTo>
                    <a:pt x="18" y="672"/>
                  </a:lnTo>
                  <a:lnTo>
                    <a:pt x="18" y="678"/>
                  </a:lnTo>
                  <a:lnTo>
                    <a:pt x="30" y="690"/>
                  </a:lnTo>
                  <a:lnTo>
                    <a:pt x="30" y="708"/>
                  </a:lnTo>
                  <a:lnTo>
                    <a:pt x="24" y="714"/>
                  </a:lnTo>
                  <a:lnTo>
                    <a:pt x="18" y="726"/>
                  </a:lnTo>
                  <a:lnTo>
                    <a:pt x="0" y="708"/>
                  </a:lnTo>
                  <a:lnTo>
                    <a:pt x="0" y="768"/>
                  </a:lnTo>
                  <a:lnTo>
                    <a:pt x="6" y="762"/>
                  </a:lnTo>
                  <a:lnTo>
                    <a:pt x="24" y="762"/>
                  </a:lnTo>
                  <a:lnTo>
                    <a:pt x="36" y="774"/>
                  </a:lnTo>
                  <a:lnTo>
                    <a:pt x="36" y="780"/>
                  </a:lnTo>
                  <a:lnTo>
                    <a:pt x="30" y="780"/>
                  </a:lnTo>
                  <a:lnTo>
                    <a:pt x="30" y="774"/>
                  </a:lnTo>
                  <a:lnTo>
                    <a:pt x="24" y="774"/>
                  </a:lnTo>
                  <a:lnTo>
                    <a:pt x="24" y="834"/>
                  </a:lnTo>
                  <a:lnTo>
                    <a:pt x="30" y="840"/>
                  </a:lnTo>
                  <a:lnTo>
                    <a:pt x="36" y="840"/>
                  </a:lnTo>
                  <a:lnTo>
                    <a:pt x="48" y="846"/>
                  </a:lnTo>
                  <a:lnTo>
                    <a:pt x="54" y="858"/>
                  </a:lnTo>
                  <a:lnTo>
                    <a:pt x="60" y="864"/>
                  </a:lnTo>
                  <a:lnTo>
                    <a:pt x="66" y="876"/>
                  </a:lnTo>
                  <a:lnTo>
                    <a:pt x="90" y="900"/>
                  </a:lnTo>
                  <a:lnTo>
                    <a:pt x="96" y="900"/>
                  </a:lnTo>
                  <a:lnTo>
                    <a:pt x="96" y="912"/>
                  </a:lnTo>
                  <a:lnTo>
                    <a:pt x="78" y="912"/>
                  </a:lnTo>
                  <a:lnTo>
                    <a:pt x="78" y="942"/>
                  </a:lnTo>
                  <a:lnTo>
                    <a:pt x="90" y="954"/>
                  </a:lnTo>
                  <a:lnTo>
                    <a:pt x="102" y="960"/>
                  </a:lnTo>
                  <a:lnTo>
                    <a:pt x="96" y="966"/>
                  </a:lnTo>
                  <a:lnTo>
                    <a:pt x="96" y="984"/>
                  </a:lnTo>
                  <a:lnTo>
                    <a:pt x="102" y="984"/>
                  </a:lnTo>
                  <a:lnTo>
                    <a:pt x="108" y="990"/>
                  </a:lnTo>
                  <a:lnTo>
                    <a:pt x="174" y="990"/>
                  </a:lnTo>
                  <a:lnTo>
                    <a:pt x="180" y="984"/>
                  </a:lnTo>
                  <a:lnTo>
                    <a:pt x="180" y="948"/>
                  </a:lnTo>
                  <a:lnTo>
                    <a:pt x="198" y="942"/>
                  </a:lnTo>
                  <a:lnTo>
                    <a:pt x="198" y="924"/>
                  </a:lnTo>
                  <a:lnTo>
                    <a:pt x="264" y="930"/>
                  </a:lnTo>
                  <a:lnTo>
                    <a:pt x="276" y="936"/>
                  </a:lnTo>
                  <a:lnTo>
                    <a:pt x="300" y="876"/>
                  </a:lnTo>
                  <a:lnTo>
                    <a:pt x="300" y="864"/>
                  </a:lnTo>
                  <a:lnTo>
                    <a:pt x="306" y="852"/>
                  </a:lnTo>
                  <a:lnTo>
                    <a:pt x="306" y="816"/>
                  </a:lnTo>
                  <a:lnTo>
                    <a:pt x="300" y="810"/>
                  </a:lnTo>
                  <a:lnTo>
                    <a:pt x="294" y="798"/>
                  </a:lnTo>
                  <a:lnTo>
                    <a:pt x="312" y="798"/>
                  </a:lnTo>
                  <a:lnTo>
                    <a:pt x="324" y="786"/>
                  </a:lnTo>
                  <a:lnTo>
                    <a:pt x="324" y="780"/>
                  </a:lnTo>
                  <a:lnTo>
                    <a:pt x="306" y="762"/>
                  </a:lnTo>
                  <a:lnTo>
                    <a:pt x="294" y="762"/>
                  </a:lnTo>
                  <a:lnTo>
                    <a:pt x="312" y="756"/>
                  </a:lnTo>
                  <a:lnTo>
                    <a:pt x="300" y="750"/>
                  </a:lnTo>
                  <a:lnTo>
                    <a:pt x="324" y="750"/>
                  </a:lnTo>
                  <a:lnTo>
                    <a:pt x="336" y="744"/>
                  </a:lnTo>
                  <a:lnTo>
                    <a:pt x="348" y="744"/>
                  </a:lnTo>
                  <a:lnTo>
                    <a:pt x="354" y="738"/>
                  </a:lnTo>
                  <a:lnTo>
                    <a:pt x="360" y="726"/>
                  </a:lnTo>
                  <a:lnTo>
                    <a:pt x="360" y="714"/>
                  </a:lnTo>
                  <a:lnTo>
                    <a:pt x="366" y="708"/>
                  </a:lnTo>
                  <a:lnTo>
                    <a:pt x="384" y="726"/>
                  </a:lnTo>
                  <a:lnTo>
                    <a:pt x="390" y="726"/>
                  </a:lnTo>
                  <a:lnTo>
                    <a:pt x="396" y="720"/>
                  </a:lnTo>
                  <a:lnTo>
                    <a:pt x="408" y="696"/>
                  </a:lnTo>
                  <a:lnTo>
                    <a:pt x="402" y="690"/>
                  </a:lnTo>
                  <a:lnTo>
                    <a:pt x="402" y="684"/>
                  </a:lnTo>
                  <a:lnTo>
                    <a:pt x="414" y="684"/>
                  </a:lnTo>
                  <a:lnTo>
                    <a:pt x="420" y="678"/>
                  </a:lnTo>
                  <a:lnTo>
                    <a:pt x="432" y="672"/>
                  </a:lnTo>
                  <a:lnTo>
                    <a:pt x="432" y="660"/>
                  </a:lnTo>
                  <a:lnTo>
                    <a:pt x="420" y="636"/>
                  </a:lnTo>
                  <a:lnTo>
                    <a:pt x="408" y="630"/>
                  </a:lnTo>
                  <a:lnTo>
                    <a:pt x="408" y="618"/>
                  </a:lnTo>
                  <a:lnTo>
                    <a:pt x="372" y="600"/>
                  </a:lnTo>
                  <a:lnTo>
                    <a:pt x="360" y="606"/>
                  </a:lnTo>
                  <a:lnTo>
                    <a:pt x="354" y="606"/>
                  </a:lnTo>
                  <a:lnTo>
                    <a:pt x="342" y="600"/>
                  </a:lnTo>
                  <a:lnTo>
                    <a:pt x="330" y="576"/>
                  </a:lnTo>
                  <a:lnTo>
                    <a:pt x="330" y="558"/>
                  </a:lnTo>
                  <a:lnTo>
                    <a:pt x="324" y="546"/>
                  </a:lnTo>
                  <a:lnTo>
                    <a:pt x="324" y="528"/>
                  </a:lnTo>
                  <a:lnTo>
                    <a:pt x="336" y="516"/>
                  </a:lnTo>
                  <a:lnTo>
                    <a:pt x="342" y="504"/>
                  </a:lnTo>
                  <a:lnTo>
                    <a:pt x="342" y="486"/>
                  </a:lnTo>
                  <a:lnTo>
                    <a:pt x="336" y="474"/>
                  </a:lnTo>
                  <a:lnTo>
                    <a:pt x="330" y="468"/>
                  </a:lnTo>
                  <a:lnTo>
                    <a:pt x="330" y="462"/>
                  </a:lnTo>
                  <a:lnTo>
                    <a:pt x="348" y="462"/>
                  </a:lnTo>
                  <a:lnTo>
                    <a:pt x="354" y="456"/>
                  </a:lnTo>
                  <a:lnTo>
                    <a:pt x="354" y="438"/>
                  </a:lnTo>
                  <a:lnTo>
                    <a:pt x="348" y="426"/>
                  </a:lnTo>
                  <a:lnTo>
                    <a:pt x="354" y="432"/>
                  </a:lnTo>
                  <a:lnTo>
                    <a:pt x="378" y="432"/>
                  </a:lnTo>
                  <a:lnTo>
                    <a:pt x="384" y="426"/>
                  </a:lnTo>
                  <a:lnTo>
                    <a:pt x="396" y="420"/>
                  </a:lnTo>
                  <a:lnTo>
                    <a:pt x="408" y="408"/>
                  </a:lnTo>
                  <a:lnTo>
                    <a:pt x="438" y="414"/>
                  </a:lnTo>
                  <a:lnTo>
                    <a:pt x="450" y="390"/>
                  </a:lnTo>
                  <a:lnTo>
                    <a:pt x="480" y="390"/>
                  </a:lnTo>
                  <a:lnTo>
                    <a:pt x="498" y="384"/>
                  </a:lnTo>
                  <a:lnTo>
                    <a:pt x="510" y="378"/>
                  </a:lnTo>
                  <a:lnTo>
                    <a:pt x="522" y="354"/>
                  </a:lnTo>
                  <a:lnTo>
                    <a:pt x="540" y="336"/>
                  </a:lnTo>
                  <a:lnTo>
                    <a:pt x="546" y="324"/>
                  </a:lnTo>
                  <a:lnTo>
                    <a:pt x="528" y="300"/>
                  </a:lnTo>
                  <a:lnTo>
                    <a:pt x="558" y="264"/>
                  </a:lnTo>
                  <a:lnTo>
                    <a:pt x="540" y="246"/>
                  </a:lnTo>
                  <a:lnTo>
                    <a:pt x="576" y="234"/>
                  </a:lnTo>
                  <a:lnTo>
                    <a:pt x="594" y="216"/>
                  </a:lnTo>
                  <a:lnTo>
                    <a:pt x="672" y="222"/>
                  </a:lnTo>
                  <a:lnTo>
                    <a:pt x="684" y="240"/>
                  </a:lnTo>
                  <a:lnTo>
                    <a:pt x="690" y="240"/>
                  </a:lnTo>
                  <a:lnTo>
                    <a:pt x="678" y="204"/>
                  </a:lnTo>
                  <a:close/>
                  <a:moveTo>
                    <a:pt x="390" y="828"/>
                  </a:moveTo>
                  <a:lnTo>
                    <a:pt x="390" y="840"/>
                  </a:lnTo>
                  <a:lnTo>
                    <a:pt x="396" y="852"/>
                  </a:lnTo>
                  <a:lnTo>
                    <a:pt x="396" y="864"/>
                  </a:lnTo>
                  <a:lnTo>
                    <a:pt x="402" y="870"/>
                  </a:lnTo>
                  <a:lnTo>
                    <a:pt x="402" y="876"/>
                  </a:lnTo>
                  <a:lnTo>
                    <a:pt x="414" y="852"/>
                  </a:lnTo>
                  <a:lnTo>
                    <a:pt x="426" y="852"/>
                  </a:lnTo>
                  <a:lnTo>
                    <a:pt x="432" y="846"/>
                  </a:lnTo>
                  <a:lnTo>
                    <a:pt x="438" y="834"/>
                  </a:lnTo>
                  <a:lnTo>
                    <a:pt x="438" y="822"/>
                  </a:lnTo>
                  <a:lnTo>
                    <a:pt x="432" y="816"/>
                  </a:lnTo>
                  <a:lnTo>
                    <a:pt x="450" y="798"/>
                  </a:lnTo>
                  <a:lnTo>
                    <a:pt x="444" y="798"/>
                  </a:lnTo>
                  <a:lnTo>
                    <a:pt x="438" y="804"/>
                  </a:lnTo>
                  <a:lnTo>
                    <a:pt x="420" y="804"/>
                  </a:lnTo>
                  <a:lnTo>
                    <a:pt x="408" y="810"/>
                  </a:lnTo>
                  <a:lnTo>
                    <a:pt x="390" y="828"/>
                  </a:lnTo>
                  <a:close/>
                  <a:moveTo>
                    <a:pt x="300" y="900"/>
                  </a:moveTo>
                  <a:lnTo>
                    <a:pt x="300" y="912"/>
                  </a:lnTo>
                  <a:lnTo>
                    <a:pt x="294" y="924"/>
                  </a:lnTo>
                  <a:lnTo>
                    <a:pt x="300" y="918"/>
                  </a:lnTo>
                  <a:lnTo>
                    <a:pt x="312" y="912"/>
                  </a:lnTo>
                  <a:lnTo>
                    <a:pt x="318" y="900"/>
                  </a:lnTo>
                  <a:lnTo>
                    <a:pt x="318" y="894"/>
                  </a:lnTo>
                  <a:lnTo>
                    <a:pt x="324" y="888"/>
                  </a:lnTo>
                  <a:lnTo>
                    <a:pt x="324" y="882"/>
                  </a:lnTo>
                  <a:lnTo>
                    <a:pt x="342" y="858"/>
                  </a:lnTo>
                  <a:lnTo>
                    <a:pt x="336" y="840"/>
                  </a:lnTo>
                  <a:lnTo>
                    <a:pt x="330" y="852"/>
                  </a:lnTo>
                  <a:lnTo>
                    <a:pt x="312" y="870"/>
                  </a:lnTo>
                  <a:lnTo>
                    <a:pt x="300" y="894"/>
                  </a:lnTo>
                  <a:lnTo>
                    <a:pt x="300" y="900"/>
                  </a:lnTo>
                  <a:close/>
                </a:path>
              </a:pathLst>
            </a:custGeom>
            <a:solidFill>
              <a:srgbClr val="0062AE"/>
            </a:solidFill>
            <a:ln w="3175" algn="ctr">
              <a:solidFill>
                <a:srgbClr val="A1ADB8"/>
              </a:solidFill>
              <a:round/>
              <a:headEnd/>
              <a:tailEnd/>
            </a:ln>
            <a:effec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dirty="0">
                <a:solidFill>
                  <a:prstClr val="black"/>
                </a:solidFill>
                <a:cs typeface="Calibri" pitchFamily="34" charset="0"/>
              </a:endParaRPr>
            </a:p>
          </p:txBody>
        </p:sp>
        <p:sp>
          <p:nvSpPr>
            <p:cNvPr id="73" name="Spain" descr="© INSCALE GmbH, 05.05.2010&#10;http://www.presentationload.com/">
              <a:extLst>
                <a:ext uri="{FF2B5EF4-FFF2-40B4-BE49-F238E27FC236}">
                  <a16:creationId xmlns:a16="http://schemas.microsoft.com/office/drawing/2014/main" id="{B197051A-6598-B298-27FE-24918E9BE77C}"/>
                </a:ext>
              </a:extLst>
            </p:cNvPr>
            <p:cNvSpPr>
              <a:spLocks noEditPoints="1"/>
            </p:cNvSpPr>
            <p:nvPr/>
          </p:nvSpPr>
          <p:spPr bwMode="gray">
            <a:xfrm>
              <a:off x="4035869" y="2991382"/>
              <a:ext cx="352425" cy="249238"/>
            </a:xfrm>
            <a:custGeom>
              <a:avLst/>
              <a:gdLst>
                <a:gd name="T0" fmla="*/ 2147483647 w 876"/>
                <a:gd name="T1" fmla="*/ 2147483647 h 618"/>
                <a:gd name="T2" fmla="*/ 2147483647 w 876"/>
                <a:gd name="T3" fmla="*/ 2147483647 h 618"/>
                <a:gd name="T4" fmla="*/ 2147483647 w 876"/>
                <a:gd name="T5" fmla="*/ 2147483647 h 618"/>
                <a:gd name="T6" fmla="*/ 2147483647 w 876"/>
                <a:gd name="T7" fmla="*/ 2147483647 h 618"/>
                <a:gd name="T8" fmla="*/ 2147483647 w 876"/>
                <a:gd name="T9" fmla="*/ 2147483647 h 618"/>
                <a:gd name="T10" fmla="*/ 2147483647 w 876"/>
                <a:gd name="T11" fmla="*/ 2147483647 h 618"/>
                <a:gd name="T12" fmla="*/ 2147483647 w 876"/>
                <a:gd name="T13" fmla="*/ 2147483647 h 618"/>
                <a:gd name="T14" fmla="*/ 2147483647 w 876"/>
                <a:gd name="T15" fmla="*/ 2147483647 h 618"/>
                <a:gd name="T16" fmla="*/ 2147483647 w 876"/>
                <a:gd name="T17" fmla="*/ 2147483647 h 618"/>
                <a:gd name="T18" fmla="*/ 2147483647 w 876"/>
                <a:gd name="T19" fmla="*/ 2147483647 h 618"/>
                <a:gd name="T20" fmla="*/ 2147483647 w 876"/>
                <a:gd name="T21" fmla="*/ 2147483647 h 618"/>
                <a:gd name="T22" fmla="*/ 2147483647 w 876"/>
                <a:gd name="T23" fmla="*/ 2147483647 h 618"/>
                <a:gd name="T24" fmla="*/ 2147483647 w 876"/>
                <a:gd name="T25" fmla="*/ 2147483647 h 618"/>
                <a:gd name="T26" fmla="*/ 2147483647 w 876"/>
                <a:gd name="T27" fmla="*/ 2147483647 h 618"/>
                <a:gd name="T28" fmla="*/ 2147483647 w 876"/>
                <a:gd name="T29" fmla="*/ 2147483647 h 618"/>
                <a:gd name="T30" fmla="*/ 2147483647 w 876"/>
                <a:gd name="T31" fmla="*/ 2147483647 h 618"/>
                <a:gd name="T32" fmla="*/ 2147483647 w 876"/>
                <a:gd name="T33" fmla="*/ 2147483647 h 618"/>
                <a:gd name="T34" fmla="*/ 2147483647 w 876"/>
                <a:gd name="T35" fmla="*/ 2147483647 h 618"/>
                <a:gd name="T36" fmla="*/ 2147483647 w 876"/>
                <a:gd name="T37" fmla="*/ 2147483647 h 618"/>
                <a:gd name="T38" fmla="*/ 2147483647 w 876"/>
                <a:gd name="T39" fmla="*/ 2147483647 h 618"/>
                <a:gd name="T40" fmla="*/ 2147483647 w 876"/>
                <a:gd name="T41" fmla="*/ 0 h 618"/>
                <a:gd name="T42" fmla="*/ 2147483647 w 876"/>
                <a:gd name="T43" fmla="*/ 2147483647 h 618"/>
                <a:gd name="T44" fmla="*/ 0 w 876"/>
                <a:gd name="T45" fmla="*/ 2147483647 h 618"/>
                <a:gd name="T46" fmla="*/ 2147483647 w 876"/>
                <a:gd name="T47" fmla="*/ 2147483647 h 618"/>
                <a:gd name="T48" fmla="*/ 2147483647 w 876"/>
                <a:gd name="T49" fmla="*/ 2147483647 h 618"/>
                <a:gd name="T50" fmla="*/ 2147483647 w 876"/>
                <a:gd name="T51" fmla="*/ 2147483647 h 618"/>
                <a:gd name="T52" fmla="*/ 2147483647 w 876"/>
                <a:gd name="T53" fmla="*/ 2147483647 h 618"/>
                <a:gd name="T54" fmla="*/ 2147483647 w 876"/>
                <a:gd name="T55" fmla="*/ 2147483647 h 618"/>
                <a:gd name="T56" fmla="*/ 2147483647 w 876"/>
                <a:gd name="T57" fmla="*/ 2147483647 h 618"/>
                <a:gd name="T58" fmla="*/ 2147483647 w 876"/>
                <a:gd name="T59" fmla="*/ 2147483647 h 618"/>
                <a:gd name="T60" fmla="*/ 2147483647 w 876"/>
                <a:gd name="T61" fmla="*/ 2147483647 h 618"/>
                <a:gd name="T62" fmla="*/ 2147483647 w 876"/>
                <a:gd name="T63" fmla="*/ 2147483647 h 618"/>
                <a:gd name="T64" fmla="*/ 2147483647 w 876"/>
                <a:gd name="T65" fmla="*/ 2147483647 h 618"/>
                <a:gd name="T66" fmla="*/ 2147483647 w 876"/>
                <a:gd name="T67" fmla="*/ 2147483647 h 618"/>
                <a:gd name="T68" fmla="*/ 2147483647 w 876"/>
                <a:gd name="T69" fmla="*/ 2147483647 h 618"/>
                <a:gd name="T70" fmla="*/ 2147483647 w 876"/>
                <a:gd name="T71" fmla="*/ 2147483647 h 618"/>
                <a:gd name="T72" fmla="*/ 2147483647 w 876"/>
                <a:gd name="T73" fmla="*/ 2147483647 h 618"/>
                <a:gd name="T74" fmla="*/ 2147483647 w 876"/>
                <a:gd name="T75" fmla="*/ 2147483647 h 618"/>
                <a:gd name="T76" fmla="*/ 2147483647 w 876"/>
                <a:gd name="T77" fmla="*/ 2147483647 h 618"/>
                <a:gd name="T78" fmla="*/ 2147483647 w 876"/>
                <a:gd name="T79" fmla="*/ 2147483647 h 618"/>
                <a:gd name="T80" fmla="*/ 2147483647 w 876"/>
                <a:gd name="T81" fmla="*/ 2147483647 h 618"/>
                <a:gd name="T82" fmla="*/ 2147483647 w 876"/>
                <a:gd name="T83" fmla="*/ 2147483647 h 618"/>
                <a:gd name="T84" fmla="*/ 2147483647 w 876"/>
                <a:gd name="T85" fmla="*/ 2147483647 h 618"/>
                <a:gd name="T86" fmla="*/ 2147483647 w 876"/>
                <a:gd name="T87" fmla="*/ 2147483647 h 618"/>
                <a:gd name="T88" fmla="*/ 2147483647 w 876"/>
                <a:gd name="T89" fmla="*/ 2147483647 h 618"/>
                <a:gd name="T90" fmla="*/ 2147483647 w 876"/>
                <a:gd name="T91" fmla="*/ 2147483647 h 618"/>
                <a:gd name="T92" fmla="*/ 2147483647 w 876"/>
                <a:gd name="T93" fmla="*/ 2147483647 h 618"/>
                <a:gd name="T94" fmla="*/ 2147483647 w 876"/>
                <a:gd name="T95" fmla="*/ 2147483647 h 618"/>
                <a:gd name="T96" fmla="*/ 2147483647 w 876"/>
                <a:gd name="T97" fmla="*/ 2147483647 h 618"/>
                <a:gd name="T98" fmla="*/ 2147483647 w 876"/>
                <a:gd name="T99" fmla="*/ 2147483647 h 618"/>
                <a:gd name="T100" fmla="*/ 2147483647 w 876"/>
                <a:gd name="T101" fmla="*/ 2147483647 h 618"/>
                <a:gd name="T102" fmla="*/ 2147483647 w 876"/>
                <a:gd name="T103" fmla="*/ 2147483647 h 618"/>
                <a:gd name="T104" fmla="*/ 2147483647 w 876"/>
                <a:gd name="T105" fmla="*/ 2147483647 h 618"/>
                <a:gd name="T106" fmla="*/ 2147483647 w 876"/>
                <a:gd name="T107" fmla="*/ 2147483647 h 618"/>
                <a:gd name="T108" fmla="*/ 2147483647 w 876"/>
                <a:gd name="T109" fmla="*/ 2147483647 h 618"/>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876"/>
                <a:gd name="T166" fmla="*/ 0 h 618"/>
                <a:gd name="T167" fmla="*/ 876 w 876"/>
                <a:gd name="T168" fmla="*/ 618 h 618"/>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876" h="618">
                  <a:moveTo>
                    <a:pt x="804" y="318"/>
                  </a:moveTo>
                  <a:lnTo>
                    <a:pt x="798" y="312"/>
                  </a:lnTo>
                  <a:lnTo>
                    <a:pt x="798" y="306"/>
                  </a:lnTo>
                  <a:lnTo>
                    <a:pt x="786" y="306"/>
                  </a:lnTo>
                  <a:lnTo>
                    <a:pt x="762" y="318"/>
                  </a:lnTo>
                  <a:lnTo>
                    <a:pt x="750" y="330"/>
                  </a:lnTo>
                  <a:lnTo>
                    <a:pt x="750" y="336"/>
                  </a:lnTo>
                  <a:lnTo>
                    <a:pt x="756" y="342"/>
                  </a:lnTo>
                  <a:lnTo>
                    <a:pt x="768" y="342"/>
                  </a:lnTo>
                  <a:lnTo>
                    <a:pt x="774" y="348"/>
                  </a:lnTo>
                  <a:lnTo>
                    <a:pt x="774" y="354"/>
                  </a:lnTo>
                  <a:lnTo>
                    <a:pt x="804" y="354"/>
                  </a:lnTo>
                  <a:lnTo>
                    <a:pt x="816" y="342"/>
                  </a:lnTo>
                  <a:lnTo>
                    <a:pt x="816" y="324"/>
                  </a:lnTo>
                  <a:lnTo>
                    <a:pt x="810" y="318"/>
                  </a:lnTo>
                  <a:lnTo>
                    <a:pt x="804" y="318"/>
                  </a:lnTo>
                  <a:close/>
                  <a:moveTo>
                    <a:pt x="672" y="390"/>
                  </a:moveTo>
                  <a:lnTo>
                    <a:pt x="678" y="396"/>
                  </a:lnTo>
                  <a:lnTo>
                    <a:pt x="684" y="396"/>
                  </a:lnTo>
                  <a:lnTo>
                    <a:pt x="690" y="390"/>
                  </a:lnTo>
                  <a:lnTo>
                    <a:pt x="690" y="372"/>
                  </a:lnTo>
                  <a:lnTo>
                    <a:pt x="684" y="372"/>
                  </a:lnTo>
                  <a:lnTo>
                    <a:pt x="672" y="384"/>
                  </a:lnTo>
                  <a:lnTo>
                    <a:pt x="672" y="390"/>
                  </a:lnTo>
                  <a:close/>
                  <a:moveTo>
                    <a:pt x="840" y="300"/>
                  </a:moveTo>
                  <a:lnTo>
                    <a:pt x="840" y="306"/>
                  </a:lnTo>
                  <a:lnTo>
                    <a:pt x="852" y="318"/>
                  </a:lnTo>
                  <a:lnTo>
                    <a:pt x="870" y="318"/>
                  </a:lnTo>
                  <a:lnTo>
                    <a:pt x="876" y="312"/>
                  </a:lnTo>
                  <a:lnTo>
                    <a:pt x="864" y="300"/>
                  </a:lnTo>
                  <a:lnTo>
                    <a:pt x="852" y="300"/>
                  </a:lnTo>
                  <a:lnTo>
                    <a:pt x="846" y="294"/>
                  </a:lnTo>
                  <a:lnTo>
                    <a:pt x="840" y="300"/>
                  </a:lnTo>
                  <a:close/>
                  <a:moveTo>
                    <a:pt x="804" y="150"/>
                  </a:moveTo>
                  <a:lnTo>
                    <a:pt x="798" y="138"/>
                  </a:lnTo>
                  <a:lnTo>
                    <a:pt x="798" y="132"/>
                  </a:lnTo>
                  <a:lnTo>
                    <a:pt x="810" y="120"/>
                  </a:lnTo>
                  <a:lnTo>
                    <a:pt x="798" y="114"/>
                  </a:lnTo>
                  <a:lnTo>
                    <a:pt x="792" y="108"/>
                  </a:lnTo>
                  <a:lnTo>
                    <a:pt x="792" y="102"/>
                  </a:lnTo>
                  <a:lnTo>
                    <a:pt x="780" y="102"/>
                  </a:lnTo>
                  <a:lnTo>
                    <a:pt x="780" y="108"/>
                  </a:lnTo>
                  <a:lnTo>
                    <a:pt x="774" y="114"/>
                  </a:lnTo>
                  <a:lnTo>
                    <a:pt x="756" y="114"/>
                  </a:lnTo>
                  <a:lnTo>
                    <a:pt x="750" y="108"/>
                  </a:lnTo>
                  <a:lnTo>
                    <a:pt x="726" y="108"/>
                  </a:lnTo>
                  <a:lnTo>
                    <a:pt x="726" y="102"/>
                  </a:lnTo>
                  <a:lnTo>
                    <a:pt x="708" y="102"/>
                  </a:lnTo>
                  <a:lnTo>
                    <a:pt x="696" y="108"/>
                  </a:lnTo>
                  <a:lnTo>
                    <a:pt x="690" y="84"/>
                  </a:lnTo>
                  <a:lnTo>
                    <a:pt x="672" y="84"/>
                  </a:lnTo>
                  <a:lnTo>
                    <a:pt x="672" y="78"/>
                  </a:lnTo>
                  <a:lnTo>
                    <a:pt x="666" y="72"/>
                  </a:lnTo>
                  <a:lnTo>
                    <a:pt x="648" y="72"/>
                  </a:lnTo>
                  <a:lnTo>
                    <a:pt x="642" y="78"/>
                  </a:lnTo>
                  <a:lnTo>
                    <a:pt x="642" y="90"/>
                  </a:lnTo>
                  <a:lnTo>
                    <a:pt x="624" y="96"/>
                  </a:lnTo>
                  <a:lnTo>
                    <a:pt x="624" y="84"/>
                  </a:lnTo>
                  <a:lnTo>
                    <a:pt x="594" y="84"/>
                  </a:lnTo>
                  <a:lnTo>
                    <a:pt x="582" y="72"/>
                  </a:lnTo>
                  <a:lnTo>
                    <a:pt x="570" y="72"/>
                  </a:lnTo>
                  <a:lnTo>
                    <a:pt x="564" y="78"/>
                  </a:lnTo>
                  <a:lnTo>
                    <a:pt x="546" y="60"/>
                  </a:lnTo>
                  <a:lnTo>
                    <a:pt x="510" y="60"/>
                  </a:lnTo>
                  <a:lnTo>
                    <a:pt x="516" y="54"/>
                  </a:lnTo>
                  <a:lnTo>
                    <a:pt x="516" y="48"/>
                  </a:lnTo>
                  <a:lnTo>
                    <a:pt x="504" y="36"/>
                  </a:lnTo>
                  <a:lnTo>
                    <a:pt x="498" y="36"/>
                  </a:lnTo>
                  <a:lnTo>
                    <a:pt x="492" y="42"/>
                  </a:lnTo>
                  <a:lnTo>
                    <a:pt x="486" y="36"/>
                  </a:lnTo>
                  <a:lnTo>
                    <a:pt x="450" y="36"/>
                  </a:lnTo>
                  <a:lnTo>
                    <a:pt x="390" y="24"/>
                  </a:lnTo>
                  <a:lnTo>
                    <a:pt x="378" y="24"/>
                  </a:lnTo>
                  <a:lnTo>
                    <a:pt x="348" y="36"/>
                  </a:lnTo>
                  <a:lnTo>
                    <a:pt x="294" y="30"/>
                  </a:lnTo>
                  <a:lnTo>
                    <a:pt x="258" y="12"/>
                  </a:lnTo>
                  <a:lnTo>
                    <a:pt x="234" y="12"/>
                  </a:lnTo>
                  <a:lnTo>
                    <a:pt x="216" y="18"/>
                  </a:lnTo>
                  <a:lnTo>
                    <a:pt x="162" y="18"/>
                  </a:lnTo>
                  <a:lnTo>
                    <a:pt x="150" y="12"/>
                  </a:lnTo>
                  <a:lnTo>
                    <a:pt x="138" y="12"/>
                  </a:lnTo>
                  <a:lnTo>
                    <a:pt x="126" y="6"/>
                  </a:lnTo>
                  <a:lnTo>
                    <a:pt x="120" y="0"/>
                  </a:lnTo>
                  <a:lnTo>
                    <a:pt x="108" y="0"/>
                  </a:lnTo>
                  <a:lnTo>
                    <a:pt x="96" y="6"/>
                  </a:lnTo>
                  <a:lnTo>
                    <a:pt x="72" y="30"/>
                  </a:lnTo>
                  <a:lnTo>
                    <a:pt x="60" y="30"/>
                  </a:lnTo>
                  <a:lnTo>
                    <a:pt x="48" y="36"/>
                  </a:lnTo>
                  <a:lnTo>
                    <a:pt x="30" y="36"/>
                  </a:lnTo>
                  <a:lnTo>
                    <a:pt x="6" y="48"/>
                  </a:lnTo>
                  <a:lnTo>
                    <a:pt x="0" y="60"/>
                  </a:lnTo>
                  <a:lnTo>
                    <a:pt x="0" y="72"/>
                  </a:lnTo>
                  <a:lnTo>
                    <a:pt x="6" y="78"/>
                  </a:lnTo>
                  <a:lnTo>
                    <a:pt x="12" y="90"/>
                  </a:lnTo>
                  <a:lnTo>
                    <a:pt x="24" y="96"/>
                  </a:lnTo>
                  <a:lnTo>
                    <a:pt x="30" y="102"/>
                  </a:lnTo>
                  <a:lnTo>
                    <a:pt x="18" y="138"/>
                  </a:lnTo>
                  <a:lnTo>
                    <a:pt x="24" y="144"/>
                  </a:lnTo>
                  <a:lnTo>
                    <a:pt x="24" y="150"/>
                  </a:lnTo>
                  <a:lnTo>
                    <a:pt x="30" y="144"/>
                  </a:lnTo>
                  <a:lnTo>
                    <a:pt x="54" y="132"/>
                  </a:lnTo>
                  <a:lnTo>
                    <a:pt x="78" y="132"/>
                  </a:lnTo>
                  <a:lnTo>
                    <a:pt x="78" y="138"/>
                  </a:lnTo>
                  <a:lnTo>
                    <a:pt x="66" y="150"/>
                  </a:lnTo>
                  <a:lnTo>
                    <a:pt x="60" y="150"/>
                  </a:lnTo>
                  <a:lnTo>
                    <a:pt x="60" y="156"/>
                  </a:lnTo>
                  <a:lnTo>
                    <a:pt x="72" y="156"/>
                  </a:lnTo>
                  <a:lnTo>
                    <a:pt x="78" y="150"/>
                  </a:lnTo>
                  <a:lnTo>
                    <a:pt x="96" y="150"/>
                  </a:lnTo>
                  <a:lnTo>
                    <a:pt x="102" y="156"/>
                  </a:lnTo>
                  <a:lnTo>
                    <a:pt x="114" y="156"/>
                  </a:lnTo>
                  <a:lnTo>
                    <a:pt x="120" y="150"/>
                  </a:lnTo>
                  <a:lnTo>
                    <a:pt x="120" y="144"/>
                  </a:lnTo>
                  <a:lnTo>
                    <a:pt x="174" y="144"/>
                  </a:lnTo>
                  <a:lnTo>
                    <a:pt x="174" y="162"/>
                  </a:lnTo>
                  <a:lnTo>
                    <a:pt x="180" y="162"/>
                  </a:lnTo>
                  <a:lnTo>
                    <a:pt x="192" y="168"/>
                  </a:lnTo>
                  <a:lnTo>
                    <a:pt x="192" y="174"/>
                  </a:lnTo>
                  <a:lnTo>
                    <a:pt x="168" y="198"/>
                  </a:lnTo>
                  <a:lnTo>
                    <a:pt x="144" y="210"/>
                  </a:lnTo>
                  <a:lnTo>
                    <a:pt x="138" y="216"/>
                  </a:lnTo>
                  <a:lnTo>
                    <a:pt x="138" y="222"/>
                  </a:lnTo>
                  <a:lnTo>
                    <a:pt x="144" y="222"/>
                  </a:lnTo>
                  <a:lnTo>
                    <a:pt x="150" y="228"/>
                  </a:lnTo>
                  <a:lnTo>
                    <a:pt x="150" y="240"/>
                  </a:lnTo>
                  <a:lnTo>
                    <a:pt x="144" y="258"/>
                  </a:lnTo>
                  <a:lnTo>
                    <a:pt x="144" y="276"/>
                  </a:lnTo>
                  <a:lnTo>
                    <a:pt x="138" y="276"/>
                  </a:lnTo>
                  <a:lnTo>
                    <a:pt x="132" y="282"/>
                  </a:lnTo>
                  <a:lnTo>
                    <a:pt x="132" y="294"/>
                  </a:lnTo>
                  <a:lnTo>
                    <a:pt x="138" y="300"/>
                  </a:lnTo>
                  <a:lnTo>
                    <a:pt x="138" y="312"/>
                  </a:lnTo>
                  <a:lnTo>
                    <a:pt x="126" y="324"/>
                  </a:lnTo>
                  <a:lnTo>
                    <a:pt x="90" y="324"/>
                  </a:lnTo>
                  <a:lnTo>
                    <a:pt x="114" y="348"/>
                  </a:lnTo>
                  <a:lnTo>
                    <a:pt x="114" y="360"/>
                  </a:lnTo>
                  <a:lnTo>
                    <a:pt x="120" y="366"/>
                  </a:lnTo>
                  <a:lnTo>
                    <a:pt x="132" y="372"/>
                  </a:lnTo>
                  <a:lnTo>
                    <a:pt x="132" y="378"/>
                  </a:lnTo>
                  <a:lnTo>
                    <a:pt x="120" y="390"/>
                  </a:lnTo>
                  <a:lnTo>
                    <a:pt x="108" y="396"/>
                  </a:lnTo>
                  <a:lnTo>
                    <a:pt x="96" y="408"/>
                  </a:lnTo>
                  <a:lnTo>
                    <a:pt x="96" y="414"/>
                  </a:lnTo>
                  <a:lnTo>
                    <a:pt x="102" y="420"/>
                  </a:lnTo>
                  <a:lnTo>
                    <a:pt x="102" y="426"/>
                  </a:lnTo>
                  <a:lnTo>
                    <a:pt x="108" y="438"/>
                  </a:lnTo>
                  <a:lnTo>
                    <a:pt x="114" y="444"/>
                  </a:lnTo>
                  <a:lnTo>
                    <a:pt x="126" y="444"/>
                  </a:lnTo>
                  <a:lnTo>
                    <a:pt x="126" y="450"/>
                  </a:lnTo>
                  <a:lnTo>
                    <a:pt x="114" y="462"/>
                  </a:lnTo>
                  <a:lnTo>
                    <a:pt x="102" y="462"/>
                  </a:lnTo>
                  <a:lnTo>
                    <a:pt x="96" y="474"/>
                  </a:lnTo>
                  <a:lnTo>
                    <a:pt x="90" y="480"/>
                  </a:lnTo>
                  <a:lnTo>
                    <a:pt x="90" y="528"/>
                  </a:lnTo>
                  <a:lnTo>
                    <a:pt x="120" y="528"/>
                  </a:lnTo>
                  <a:lnTo>
                    <a:pt x="144" y="546"/>
                  </a:lnTo>
                  <a:lnTo>
                    <a:pt x="162" y="546"/>
                  </a:lnTo>
                  <a:lnTo>
                    <a:pt x="156" y="576"/>
                  </a:lnTo>
                  <a:lnTo>
                    <a:pt x="162" y="576"/>
                  </a:lnTo>
                  <a:lnTo>
                    <a:pt x="162" y="594"/>
                  </a:lnTo>
                  <a:lnTo>
                    <a:pt x="168" y="606"/>
                  </a:lnTo>
                  <a:lnTo>
                    <a:pt x="174" y="612"/>
                  </a:lnTo>
                  <a:lnTo>
                    <a:pt x="192" y="612"/>
                  </a:lnTo>
                  <a:lnTo>
                    <a:pt x="198" y="618"/>
                  </a:lnTo>
                  <a:lnTo>
                    <a:pt x="204" y="618"/>
                  </a:lnTo>
                  <a:lnTo>
                    <a:pt x="210" y="612"/>
                  </a:lnTo>
                  <a:lnTo>
                    <a:pt x="222" y="606"/>
                  </a:lnTo>
                  <a:lnTo>
                    <a:pt x="240" y="588"/>
                  </a:lnTo>
                  <a:lnTo>
                    <a:pt x="252" y="582"/>
                  </a:lnTo>
                  <a:lnTo>
                    <a:pt x="264" y="582"/>
                  </a:lnTo>
                  <a:lnTo>
                    <a:pt x="294" y="564"/>
                  </a:lnTo>
                  <a:lnTo>
                    <a:pt x="360" y="564"/>
                  </a:lnTo>
                  <a:lnTo>
                    <a:pt x="366" y="558"/>
                  </a:lnTo>
                  <a:lnTo>
                    <a:pt x="378" y="558"/>
                  </a:lnTo>
                  <a:lnTo>
                    <a:pt x="390" y="570"/>
                  </a:lnTo>
                  <a:lnTo>
                    <a:pt x="396" y="570"/>
                  </a:lnTo>
                  <a:lnTo>
                    <a:pt x="408" y="564"/>
                  </a:lnTo>
                  <a:lnTo>
                    <a:pt x="420" y="564"/>
                  </a:lnTo>
                  <a:lnTo>
                    <a:pt x="426" y="558"/>
                  </a:lnTo>
                  <a:lnTo>
                    <a:pt x="432" y="558"/>
                  </a:lnTo>
                  <a:lnTo>
                    <a:pt x="432" y="570"/>
                  </a:lnTo>
                  <a:lnTo>
                    <a:pt x="438" y="570"/>
                  </a:lnTo>
                  <a:lnTo>
                    <a:pt x="450" y="558"/>
                  </a:lnTo>
                  <a:lnTo>
                    <a:pt x="462" y="534"/>
                  </a:lnTo>
                  <a:lnTo>
                    <a:pt x="462" y="522"/>
                  </a:lnTo>
                  <a:lnTo>
                    <a:pt x="498" y="492"/>
                  </a:lnTo>
                  <a:lnTo>
                    <a:pt x="528" y="492"/>
                  </a:lnTo>
                  <a:lnTo>
                    <a:pt x="534" y="474"/>
                  </a:lnTo>
                  <a:lnTo>
                    <a:pt x="534" y="468"/>
                  </a:lnTo>
                  <a:lnTo>
                    <a:pt x="540" y="462"/>
                  </a:lnTo>
                  <a:lnTo>
                    <a:pt x="540" y="450"/>
                  </a:lnTo>
                  <a:lnTo>
                    <a:pt x="546" y="444"/>
                  </a:lnTo>
                  <a:lnTo>
                    <a:pt x="552" y="432"/>
                  </a:lnTo>
                  <a:lnTo>
                    <a:pt x="552" y="426"/>
                  </a:lnTo>
                  <a:lnTo>
                    <a:pt x="570" y="426"/>
                  </a:lnTo>
                  <a:lnTo>
                    <a:pt x="594" y="414"/>
                  </a:lnTo>
                  <a:lnTo>
                    <a:pt x="600" y="408"/>
                  </a:lnTo>
                  <a:lnTo>
                    <a:pt x="594" y="396"/>
                  </a:lnTo>
                  <a:lnTo>
                    <a:pt x="588" y="390"/>
                  </a:lnTo>
                  <a:lnTo>
                    <a:pt x="582" y="378"/>
                  </a:lnTo>
                  <a:lnTo>
                    <a:pt x="576" y="372"/>
                  </a:lnTo>
                  <a:lnTo>
                    <a:pt x="570" y="372"/>
                  </a:lnTo>
                  <a:lnTo>
                    <a:pt x="570" y="336"/>
                  </a:lnTo>
                  <a:lnTo>
                    <a:pt x="582" y="312"/>
                  </a:lnTo>
                  <a:lnTo>
                    <a:pt x="594" y="306"/>
                  </a:lnTo>
                  <a:lnTo>
                    <a:pt x="600" y="294"/>
                  </a:lnTo>
                  <a:lnTo>
                    <a:pt x="612" y="282"/>
                  </a:lnTo>
                  <a:lnTo>
                    <a:pt x="618" y="270"/>
                  </a:lnTo>
                  <a:lnTo>
                    <a:pt x="630" y="258"/>
                  </a:lnTo>
                  <a:lnTo>
                    <a:pt x="642" y="258"/>
                  </a:lnTo>
                  <a:lnTo>
                    <a:pt x="654" y="246"/>
                  </a:lnTo>
                  <a:lnTo>
                    <a:pt x="654" y="240"/>
                  </a:lnTo>
                  <a:lnTo>
                    <a:pt x="648" y="240"/>
                  </a:lnTo>
                  <a:lnTo>
                    <a:pt x="648" y="228"/>
                  </a:lnTo>
                  <a:lnTo>
                    <a:pt x="654" y="222"/>
                  </a:lnTo>
                  <a:lnTo>
                    <a:pt x="726" y="198"/>
                  </a:lnTo>
                  <a:lnTo>
                    <a:pt x="750" y="186"/>
                  </a:lnTo>
                  <a:lnTo>
                    <a:pt x="756" y="174"/>
                  </a:lnTo>
                  <a:lnTo>
                    <a:pt x="768" y="168"/>
                  </a:lnTo>
                  <a:lnTo>
                    <a:pt x="774" y="168"/>
                  </a:lnTo>
                  <a:lnTo>
                    <a:pt x="786" y="156"/>
                  </a:lnTo>
                  <a:lnTo>
                    <a:pt x="798" y="156"/>
                  </a:lnTo>
                  <a:lnTo>
                    <a:pt x="804" y="150"/>
                  </a:lnTo>
                  <a:close/>
                </a:path>
              </a:pathLst>
            </a:custGeom>
            <a:solidFill>
              <a:srgbClr val="0062AE"/>
            </a:solidFill>
            <a:ln w="3175" algn="ctr">
              <a:solidFill>
                <a:srgbClr val="A1ADB8"/>
              </a:solidFill>
              <a:round/>
              <a:headEnd/>
              <a:tailEnd/>
            </a:ln>
            <a:effec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dirty="0">
                <a:solidFill>
                  <a:prstClr val="black"/>
                </a:solidFill>
                <a:cs typeface="Calibri" pitchFamily="34" charset="0"/>
              </a:endParaRPr>
            </a:p>
          </p:txBody>
        </p:sp>
        <p:sp>
          <p:nvSpPr>
            <p:cNvPr id="74" name="Slovenia" descr="© INSCALE GmbH, 05.05.2010&#10;http://www.presentationload.com/">
              <a:extLst>
                <a:ext uri="{FF2B5EF4-FFF2-40B4-BE49-F238E27FC236}">
                  <a16:creationId xmlns:a16="http://schemas.microsoft.com/office/drawing/2014/main" id="{21E5D105-F39B-1FE6-B1E5-0711639CC153}"/>
                </a:ext>
              </a:extLst>
            </p:cNvPr>
            <p:cNvSpPr>
              <a:spLocks/>
            </p:cNvSpPr>
            <p:nvPr/>
          </p:nvSpPr>
          <p:spPr bwMode="gray">
            <a:xfrm>
              <a:off x="4621657" y="2889782"/>
              <a:ext cx="85725" cy="47625"/>
            </a:xfrm>
            <a:custGeom>
              <a:avLst/>
              <a:gdLst>
                <a:gd name="T0" fmla="*/ 2147483647 w 210"/>
                <a:gd name="T1" fmla="*/ 2147483647 h 120"/>
                <a:gd name="T2" fmla="*/ 2147483647 w 210"/>
                <a:gd name="T3" fmla="*/ 2147483647 h 120"/>
                <a:gd name="T4" fmla="*/ 2147483647 w 210"/>
                <a:gd name="T5" fmla="*/ 2147483647 h 120"/>
                <a:gd name="T6" fmla="*/ 2147483647 w 210"/>
                <a:gd name="T7" fmla="*/ 2147483647 h 120"/>
                <a:gd name="T8" fmla="*/ 2147483647 w 210"/>
                <a:gd name="T9" fmla="*/ 2147483647 h 120"/>
                <a:gd name="T10" fmla="*/ 2147483647 w 210"/>
                <a:gd name="T11" fmla="*/ 2147483647 h 120"/>
                <a:gd name="T12" fmla="*/ 2147483647 w 210"/>
                <a:gd name="T13" fmla="*/ 2147483647 h 120"/>
                <a:gd name="T14" fmla="*/ 2147483647 w 210"/>
                <a:gd name="T15" fmla="*/ 2147483647 h 120"/>
                <a:gd name="T16" fmla="*/ 2147483647 w 210"/>
                <a:gd name="T17" fmla="*/ 2147483647 h 120"/>
                <a:gd name="T18" fmla="*/ 2147483647 w 210"/>
                <a:gd name="T19" fmla="*/ 2147483647 h 120"/>
                <a:gd name="T20" fmla="*/ 2147483647 w 210"/>
                <a:gd name="T21" fmla="*/ 2147483647 h 120"/>
                <a:gd name="T22" fmla="*/ 2147483647 w 210"/>
                <a:gd name="T23" fmla="*/ 2147483647 h 120"/>
                <a:gd name="T24" fmla="*/ 2147483647 w 210"/>
                <a:gd name="T25" fmla="*/ 2147483647 h 120"/>
                <a:gd name="T26" fmla="*/ 2147483647 w 210"/>
                <a:gd name="T27" fmla="*/ 2147483647 h 120"/>
                <a:gd name="T28" fmla="*/ 2147483647 w 210"/>
                <a:gd name="T29" fmla="*/ 2147483647 h 120"/>
                <a:gd name="T30" fmla="*/ 2147483647 w 210"/>
                <a:gd name="T31" fmla="*/ 2147483647 h 120"/>
                <a:gd name="T32" fmla="*/ 2147483647 w 210"/>
                <a:gd name="T33" fmla="*/ 2147483647 h 120"/>
                <a:gd name="T34" fmla="*/ 2147483647 w 210"/>
                <a:gd name="T35" fmla="*/ 2147483647 h 120"/>
                <a:gd name="T36" fmla="*/ 2147483647 w 210"/>
                <a:gd name="T37" fmla="*/ 2147483647 h 120"/>
                <a:gd name="T38" fmla="*/ 2147483647 w 210"/>
                <a:gd name="T39" fmla="*/ 2147483647 h 120"/>
                <a:gd name="T40" fmla="*/ 2147483647 w 210"/>
                <a:gd name="T41" fmla="*/ 2147483647 h 120"/>
                <a:gd name="T42" fmla="*/ 2147483647 w 210"/>
                <a:gd name="T43" fmla="*/ 0 h 120"/>
                <a:gd name="T44" fmla="*/ 2147483647 w 210"/>
                <a:gd name="T45" fmla="*/ 2147483647 h 120"/>
                <a:gd name="T46" fmla="*/ 2147483647 w 210"/>
                <a:gd name="T47" fmla="*/ 2147483647 h 120"/>
                <a:gd name="T48" fmla="*/ 2147483647 w 210"/>
                <a:gd name="T49" fmla="*/ 2147483647 h 120"/>
                <a:gd name="T50" fmla="*/ 2147483647 w 210"/>
                <a:gd name="T51" fmla="*/ 2147483647 h 120"/>
                <a:gd name="T52" fmla="*/ 2147483647 w 210"/>
                <a:gd name="T53" fmla="*/ 2147483647 h 120"/>
                <a:gd name="T54" fmla="*/ 2147483647 w 210"/>
                <a:gd name="T55" fmla="*/ 2147483647 h 120"/>
                <a:gd name="T56" fmla="*/ 2147483647 w 210"/>
                <a:gd name="T57" fmla="*/ 2147483647 h 120"/>
                <a:gd name="T58" fmla="*/ 2147483647 w 210"/>
                <a:gd name="T59" fmla="*/ 2147483647 h 120"/>
                <a:gd name="T60" fmla="*/ 2147483647 w 210"/>
                <a:gd name="T61" fmla="*/ 2147483647 h 120"/>
                <a:gd name="T62" fmla="*/ 2147483647 w 210"/>
                <a:gd name="T63" fmla="*/ 2147483647 h 120"/>
                <a:gd name="T64" fmla="*/ 2147483647 w 210"/>
                <a:gd name="T65" fmla="*/ 2147483647 h 120"/>
                <a:gd name="T66" fmla="*/ 2147483647 w 210"/>
                <a:gd name="T67" fmla="*/ 2147483647 h 120"/>
                <a:gd name="T68" fmla="*/ 0 w 210"/>
                <a:gd name="T69" fmla="*/ 2147483647 h 120"/>
                <a:gd name="T70" fmla="*/ 2147483647 w 210"/>
                <a:gd name="T71" fmla="*/ 2147483647 h 120"/>
                <a:gd name="T72" fmla="*/ 2147483647 w 210"/>
                <a:gd name="T73" fmla="*/ 2147483647 h 120"/>
                <a:gd name="T74" fmla="*/ 2147483647 w 210"/>
                <a:gd name="T75" fmla="*/ 2147483647 h 120"/>
                <a:gd name="T76" fmla="*/ 2147483647 w 210"/>
                <a:gd name="T77" fmla="*/ 2147483647 h 120"/>
                <a:gd name="T78" fmla="*/ 2147483647 w 210"/>
                <a:gd name="T79" fmla="*/ 2147483647 h 120"/>
                <a:gd name="T80" fmla="*/ 2147483647 w 210"/>
                <a:gd name="T81" fmla="*/ 2147483647 h 120"/>
                <a:gd name="T82" fmla="*/ 2147483647 w 210"/>
                <a:gd name="T83" fmla="*/ 2147483647 h 120"/>
                <a:gd name="T84" fmla="*/ 2147483647 w 210"/>
                <a:gd name="T85" fmla="*/ 2147483647 h 120"/>
                <a:gd name="T86" fmla="*/ 2147483647 w 210"/>
                <a:gd name="T87" fmla="*/ 2147483647 h 120"/>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210"/>
                <a:gd name="T133" fmla="*/ 0 h 120"/>
                <a:gd name="T134" fmla="*/ 210 w 210"/>
                <a:gd name="T135" fmla="*/ 120 h 120"/>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210" h="120">
                  <a:moveTo>
                    <a:pt x="24" y="120"/>
                  </a:moveTo>
                  <a:lnTo>
                    <a:pt x="42" y="120"/>
                  </a:lnTo>
                  <a:lnTo>
                    <a:pt x="42" y="108"/>
                  </a:lnTo>
                  <a:lnTo>
                    <a:pt x="54" y="114"/>
                  </a:lnTo>
                  <a:lnTo>
                    <a:pt x="72" y="114"/>
                  </a:lnTo>
                  <a:lnTo>
                    <a:pt x="78" y="102"/>
                  </a:lnTo>
                  <a:lnTo>
                    <a:pt x="78" y="108"/>
                  </a:lnTo>
                  <a:lnTo>
                    <a:pt x="84" y="114"/>
                  </a:lnTo>
                  <a:lnTo>
                    <a:pt x="126" y="114"/>
                  </a:lnTo>
                  <a:lnTo>
                    <a:pt x="126" y="96"/>
                  </a:lnTo>
                  <a:lnTo>
                    <a:pt x="138" y="90"/>
                  </a:lnTo>
                  <a:lnTo>
                    <a:pt x="150" y="78"/>
                  </a:lnTo>
                  <a:lnTo>
                    <a:pt x="150" y="72"/>
                  </a:lnTo>
                  <a:lnTo>
                    <a:pt x="144" y="66"/>
                  </a:lnTo>
                  <a:lnTo>
                    <a:pt x="144" y="54"/>
                  </a:lnTo>
                  <a:lnTo>
                    <a:pt x="174" y="54"/>
                  </a:lnTo>
                  <a:lnTo>
                    <a:pt x="186" y="48"/>
                  </a:lnTo>
                  <a:lnTo>
                    <a:pt x="186" y="36"/>
                  </a:lnTo>
                  <a:lnTo>
                    <a:pt x="210" y="36"/>
                  </a:lnTo>
                  <a:lnTo>
                    <a:pt x="192" y="24"/>
                  </a:lnTo>
                  <a:lnTo>
                    <a:pt x="186" y="6"/>
                  </a:lnTo>
                  <a:lnTo>
                    <a:pt x="180" y="0"/>
                  </a:lnTo>
                  <a:lnTo>
                    <a:pt x="174" y="12"/>
                  </a:lnTo>
                  <a:lnTo>
                    <a:pt x="168" y="30"/>
                  </a:lnTo>
                  <a:lnTo>
                    <a:pt x="144" y="24"/>
                  </a:lnTo>
                  <a:lnTo>
                    <a:pt x="132" y="30"/>
                  </a:lnTo>
                  <a:lnTo>
                    <a:pt x="84" y="30"/>
                  </a:lnTo>
                  <a:lnTo>
                    <a:pt x="84" y="42"/>
                  </a:lnTo>
                  <a:lnTo>
                    <a:pt x="54" y="42"/>
                  </a:lnTo>
                  <a:lnTo>
                    <a:pt x="48" y="36"/>
                  </a:lnTo>
                  <a:lnTo>
                    <a:pt x="30" y="36"/>
                  </a:lnTo>
                  <a:lnTo>
                    <a:pt x="24" y="42"/>
                  </a:lnTo>
                  <a:lnTo>
                    <a:pt x="6" y="42"/>
                  </a:lnTo>
                  <a:lnTo>
                    <a:pt x="6" y="48"/>
                  </a:lnTo>
                  <a:lnTo>
                    <a:pt x="0" y="54"/>
                  </a:lnTo>
                  <a:lnTo>
                    <a:pt x="12" y="60"/>
                  </a:lnTo>
                  <a:lnTo>
                    <a:pt x="6" y="96"/>
                  </a:lnTo>
                  <a:lnTo>
                    <a:pt x="18" y="96"/>
                  </a:lnTo>
                  <a:lnTo>
                    <a:pt x="30" y="102"/>
                  </a:lnTo>
                  <a:lnTo>
                    <a:pt x="36" y="102"/>
                  </a:lnTo>
                  <a:lnTo>
                    <a:pt x="36" y="108"/>
                  </a:lnTo>
                  <a:lnTo>
                    <a:pt x="30" y="108"/>
                  </a:lnTo>
                  <a:lnTo>
                    <a:pt x="30" y="114"/>
                  </a:lnTo>
                  <a:lnTo>
                    <a:pt x="24" y="120"/>
                  </a:lnTo>
                  <a:close/>
                </a:path>
              </a:pathLst>
            </a:custGeom>
            <a:solidFill>
              <a:srgbClr val="0062AE"/>
            </a:solidFill>
            <a:ln w="3175" algn="ctr">
              <a:solidFill>
                <a:srgbClr val="A1ADB8"/>
              </a:solidFill>
              <a:round/>
              <a:headEnd/>
              <a:tailEnd/>
            </a:ln>
            <a:effec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dirty="0">
                <a:solidFill>
                  <a:prstClr val="black"/>
                </a:solidFill>
                <a:cs typeface="Calibri" pitchFamily="34" charset="0"/>
              </a:endParaRPr>
            </a:p>
          </p:txBody>
        </p:sp>
        <p:sp>
          <p:nvSpPr>
            <p:cNvPr id="75" name="Slovakia" descr="© INSCALE GmbH, 05.05.2010&#10;http://www.presentationload.com/">
              <a:extLst>
                <a:ext uri="{FF2B5EF4-FFF2-40B4-BE49-F238E27FC236}">
                  <a16:creationId xmlns:a16="http://schemas.microsoft.com/office/drawing/2014/main" id="{397E17AD-7DE7-56AA-6249-43CEC0DAD15B}"/>
                </a:ext>
              </a:extLst>
            </p:cNvPr>
            <p:cNvSpPr>
              <a:spLocks/>
            </p:cNvSpPr>
            <p:nvPr/>
          </p:nvSpPr>
          <p:spPr bwMode="gray">
            <a:xfrm>
              <a:off x="4708969" y="2807232"/>
              <a:ext cx="142875" cy="58738"/>
            </a:xfrm>
            <a:custGeom>
              <a:avLst/>
              <a:gdLst>
                <a:gd name="T0" fmla="*/ 2147483647 w 354"/>
                <a:gd name="T1" fmla="*/ 2147483647 h 144"/>
                <a:gd name="T2" fmla="*/ 2147483647 w 354"/>
                <a:gd name="T3" fmla="*/ 2147483647 h 144"/>
                <a:gd name="T4" fmla="*/ 2147483647 w 354"/>
                <a:gd name="T5" fmla="*/ 2147483647 h 144"/>
                <a:gd name="T6" fmla="*/ 2147483647 w 354"/>
                <a:gd name="T7" fmla="*/ 2147483647 h 144"/>
                <a:gd name="T8" fmla="*/ 2147483647 w 354"/>
                <a:gd name="T9" fmla="*/ 2147483647 h 144"/>
                <a:gd name="T10" fmla="*/ 2147483647 w 354"/>
                <a:gd name="T11" fmla="*/ 2147483647 h 144"/>
                <a:gd name="T12" fmla="*/ 2147483647 w 354"/>
                <a:gd name="T13" fmla="*/ 2147483647 h 144"/>
                <a:gd name="T14" fmla="*/ 2147483647 w 354"/>
                <a:gd name="T15" fmla="*/ 0 h 144"/>
                <a:gd name="T16" fmla="*/ 2147483647 w 354"/>
                <a:gd name="T17" fmla="*/ 2147483647 h 144"/>
                <a:gd name="T18" fmla="*/ 2147483647 w 354"/>
                <a:gd name="T19" fmla="*/ 0 h 144"/>
                <a:gd name="T20" fmla="*/ 2147483647 w 354"/>
                <a:gd name="T21" fmla="*/ 2147483647 h 144"/>
                <a:gd name="T22" fmla="*/ 2147483647 w 354"/>
                <a:gd name="T23" fmla="*/ 2147483647 h 144"/>
                <a:gd name="T24" fmla="*/ 2147483647 w 354"/>
                <a:gd name="T25" fmla="*/ 2147483647 h 144"/>
                <a:gd name="T26" fmla="*/ 2147483647 w 354"/>
                <a:gd name="T27" fmla="*/ 2147483647 h 144"/>
                <a:gd name="T28" fmla="*/ 2147483647 w 354"/>
                <a:gd name="T29" fmla="*/ 2147483647 h 144"/>
                <a:gd name="T30" fmla="*/ 0 w 354"/>
                <a:gd name="T31" fmla="*/ 2147483647 h 144"/>
                <a:gd name="T32" fmla="*/ 2147483647 w 354"/>
                <a:gd name="T33" fmla="*/ 2147483647 h 144"/>
                <a:gd name="T34" fmla="*/ 2147483647 w 354"/>
                <a:gd name="T35" fmla="*/ 2147483647 h 144"/>
                <a:gd name="T36" fmla="*/ 2147483647 w 354"/>
                <a:gd name="T37" fmla="*/ 2147483647 h 144"/>
                <a:gd name="T38" fmla="*/ 2147483647 w 354"/>
                <a:gd name="T39" fmla="*/ 2147483647 h 144"/>
                <a:gd name="T40" fmla="*/ 2147483647 w 354"/>
                <a:gd name="T41" fmla="*/ 2147483647 h 144"/>
                <a:gd name="T42" fmla="*/ 2147483647 w 354"/>
                <a:gd name="T43" fmla="*/ 2147483647 h 144"/>
                <a:gd name="T44" fmla="*/ 2147483647 w 354"/>
                <a:gd name="T45" fmla="*/ 2147483647 h 144"/>
                <a:gd name="T46" fmla="*/ 2147483647 w 354"/>
                <a:gd name="T47" fmla="*/ 2147483647 h 144"/>
                <a:gd name="T48" fmla="*/ 2147483647 w 354"/>
                <a:gd name="T49" fmla="*/ 2147483647 h 144"/>
                <a:gd name="T50" fmla="*/ 2147483647 w 354"/>
                <a:gd name="T51" fmla="*/ 2147483647 h 144"/>
                <a:gd name="T52" fmla="*/ 2147483647 w 354"/>
                <a:gd name="T53" fmla="*/ 2147483647 h 144"/>
                <a:gd name="T54" fmla="*/ 2147483647 w 354"/>
                <a:gd name="T55" fmla="*/ 2147483647 h 144"/>
                <a:gd name="T56" fmla="*/ 2147483647 w 354"/>
                <a:gd name="T57" fmla="*/ 2147483647 h 144"/>
                <a:gd name="T58" fmla="*/ 2147483647 w 354"/>
                <a:gd name="T59" fmla="*/ 2147483647 h 144"/>
                <a:gd name="T60" fmla="*/ 2147483647 w 354"/>
                <a:gd name="T61" fmla="*/ 2147483647 h 144"/>
                <a:gd name="T62" fmla="*/ 2147483647 w 354"/>
                <a:gd name="T63" fmla="*/ 2147483647 h 144"/>
                <a:gd name="T64" fmla="*/ 2147483647 w 354"/>
                <a:gd name="T65" fmla="*/ 2147483647 h 144"/>
                <a:gd name="T66" fmla="*/ 2147483647 w 354"/>
                <a:gd name="T67" fmla="*/ 2147483647 h 144"/>
                <a:gd name="T68" fmla="*/ 2147483647 w 354"/>
                <a:gd name="T69" fmla="*/ 2147483647 h 14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354"/>
                <a:gd name="T106" fmla="*/ 0 h 144"/>
                <a:gd name="T107" fmla="*/ 354 w 354"/>
                <a:gd name="T108" fmla="*/ 144 h 144"/>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354" h="144">
                  <a:moveTo>
                    <a:pt x="348" y="30"/>
                  </a:moveTo>
                  <a:lnTo>
                    <a:pt x="324" y="30"/>
                  </a:lnTo>
                  <a:lnTo>
                    <a:pt x="300" y="6"/>
                  </a:lnTo>
                  <a:lnTo>
                    <a:pt x="276" y="6"/>
                  </a:lnTo>
                  <a:lnTo>
                    <a:pt x="270" y="12"/>
                  </a:lnTo>
                  <a:lnTo>
                    <a:pt x="258" y="18"/>
                  </a:lnTo>
                  <a:lnTo>
                    <a:pt x="246" y="18"/>
                  </a:lnTo>
                  <a:lnTo>
                    <a:pt x="240" y="12"/>
                  </a:lnTo>
                  <a:lnTo>
                    <a:pt x="210" y="12"/>
                  </a:lnTo>
                  <a:lnTo>
                    <a:pt x="210" y="18"/>
                  </a:lnTo>
                  <a:lnTo>
                    <a:pt x="204" y="24"/>
                  </a:lnTo>
                  <a:lnTo>
                    <a:pt x="192" y="24"/>
                  </a:lnTo>
                  <a:lnTo>
                    <a:pt x="186" y="18"/>
                  </a:lnTo>
                  <a:lnTo>
                    <a:pt x="186" y="12"/>
                  </a:lnTo>
                  <a:lnTo>
                    <a:pt x="180" y="12"/>
                  </a:lnTo>
                  <a:lnTo>
                    <a:pt x="168" y="0"/>
                  </a:lnTo>
                  <a:lnTo>
                    <a:pt x="156" y="0"/>
                  </a:lnTo>
                  <a:lnTo>
                    <a:pt x="144" y="12"/>
                  </a:lnTo>
                  <a:lnTo>
                    <a:pt x="138" y="12"/>
                  </a:lnTo>
                  <a:lnTo>
                    <a:pt x="126" y="0"/>
                  </a:lnTo>
                  <a:lnTo>
                    <a:pt x="108" y="12"/>
                  </a:lnTo>
                  <a:lnTo>
                    <a:pt x="84" y="18"/>
                  </a:lnTo>
                  <a:lnTo>
                    <a:pt x="84" y="42"/>
                  </a:lnTo>
                  <a:lnTo>
                    <a:pt x="72" y="48"/>
                  </a:lnTo>
                  <a:lnTo>
                    <a:pt x="66" y="54"/>
                  </a:lnTo>
                  <a:lnTo>
                    <a:pt x="54" y="60"/>
                  </a:lnTo>
                  <a:lnTo>
                    <a:pt x="36" y="60"/>
                  </a:lnTo>
                  <a:lnTo>
                    <a:pt x="36" y="54"/>
                  </a:lnTo>
                  <a:lnTo>
                    <a:pt x="30" y="60"/>
                  </a:lnTo>
                  <a:lnTo>
                    <a:pt x="12" y="60"/>
                  </a:lnTo>
                  <a:lnTo>
                    <a:pt x="6" y="66"/>
                  </a:lnTo>
                  <a:lnTo>
                    <a:pt x="0" y="90"/>
                  </a:lnTo>
                  <a:lnTo>
                    <a:pt x="0" y="102"/>
                  </a:lnTo>
                  <a:lnTo>
                    <a:pt x="6" y="102"/>
                  </a:lnTo>
                  <a:lnTo>
                    <a:pt x="6" y="114"/>
                  </a:lnTo>
                  <a:lnTo>
                    <a:pt x="12" y="114"/>
                  </a:lnTo>
                  <a:lnTo>
                    <a:pt x="12" y="126"/>
                  </a:lnTo>
                  <a:lnTo>
                    <a:pt x="6" y="132"/>
                  </a:lnTo>
                  <a:lnTo>
                    <a:pt x="18" y="138"/>
                  </a:lnTo>
                  <a:lnTo>
                    <a:pt x="30" y="120"/>
                  </a:lnTo>
                  <a:lnTo>
                    <a:pt x="36" y="126"/>
                  </a:lnTo>
                  <a:lnTo>
                    <a:pt x="42" y="138"/>
                  </a:lnTo>
                  <a:lnTo>
                    <a:pt x="48" y="144"/>
                  </a:lnTo>
                  <a:lnTo>
                    <a:pt x="90" y="144"/>
                  </a:lnTo>
                  <a:lnTo>
                    <a:pt x="108" y="138"/>
                  </a:lnTo>
                  <a:lnTo>
                    <a:pt x="120" y="138"/>
                  </a:lnTo>
                  <a:lnTo>
                    <a:pt x="132" y="114"/>
                  </a:lnTo>
                  <a:lnTo>
                    <a:pt x="168" y="120"/>
                  </a:lnTo>
                  <a:lnTo>
                    <a:pt x="174" y="108"/>
                  </a:lnTo>
                  <a:lnTo>
                    <a:pt x="198" y="108"/>
                  </a:lnTo>
                  <a:lnTo>
                    <a:pt x="210" y="102"/>
                  </a:lnTo>
                  <a:lnTo>
                    <a:pt x="216" y="102"/>
                  </a:lnTo>
                  <a:lnTo>
                    <a:pt x="228" y="90"/>
                  </a:lnTo>
                  <a:lnTo>
                    <a:pt x="234" y="78"/>
                  </a:lnTo>
                  <a:lnTo>
                    <a:pt x="258" y="78"/>
                  </a:lnTo>
                  <a:lnTo>
                    <a:pt x="258" y="90"/>
                  </a:lnTo>
                  <a:lnTo>
                    <a:pt x="276" y="96"/>
                  </a:lnTo>
                  <a:lnTo>
                    <a:pt x="276" y="78"/>
                  </a:lnTo>
                  <a:lnTo>
                    <a:pt x="288" y="78"/>
                  </a:lnTo>
                  <a:lnTo>
                    <a:pt x="288" y="90"/>
                  </a:lnTo>
                  <a:lnTo>
                    <a:pt x="300" y="90"/>
                  </a:lnTo>
                  <a:lnTo>
                    <a:pt x="312" y="84"/>
                  </a:lnTo>
                  <a:lnTo>
                    <a:pt x="336" y="84"/>
                  </a:lnTo>
                  <a:lnTo>
                    <a:pt x="336" y="90"/>
                  </a:lnTo>
                  <a:lnTo>
                    <a:pt x="336" y="72"/>
                  </a:lnTo>
                  <a:lnTo>
                    <a:pt x="342" y="72"/>
                  </a:lnTo>
                  <a:lnTo>
                    <a:pt x="348" y="66"/>
                  </a:lnTo>
                  <a:lnTo>
                    <a:pt x="348" y="60"/>
                  </a:lnTo>
                  <a:lnTo>
                    <a:pt x="354" y="54"/>
                  </a:lnTo>
                  <a:lnTo>
                    <a:pt x="354" y="30"/>
                  </a:lnTo>
                  <a:lnTo>
                    <a:pt x="348" y="30"/>
                  </a:lnTo>
                  <a:close/>
                </a:path>
              </a:pathLst>
            </a:custGeom>
            <a:solidFill>
              <a:srgbClr val="0062AE"/>
            </a:solidFill>
            <a:ln w="3175" algn="ctr">
              <a:solidFill>
                <a:srgbClr val="A1ADB8"/>
              </a:solidFill>
              <a:round/>
              <a:headEnd/>
              <a:tailEnd/>
            </a:ln>
            <a:effec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dirty="0">
                <a:solidFill>
                  <a:prstClr val="black"/>
                </a:solidFill>
                <a:cs typeface="Calibri" pitchFamily="34" charset="0"/>
              </a:endParaRPr>
            </a:p>
          </p:txBody>
        </p:sp>
        <p:sp>
          <p:nvSpPr>
            <p:cNvPr id="76" name="Russia (Urup,Simushir)" descr="© INSCALE GmbH, 05.05.2010&#10;http://www.presentationload.com/">
              <a:extLst>
                <a:ext uri="{FF2B5EF4-FFF2-40B4-BE49-F238E27FC236}">
                  <a16:creationId xmlns:a16="http://schemas.microsoft.com/office/drawing/2014/main" id="{FD36C22E-BF68-9FF8-AD33-744638007C95}"/>
                </a:ext>
              </a:extLst>
            </p:cNvPr>
            <p:cNvSpPr>
              <a:spLocks noEditPoints="1"/>
            </p:cNvSpPr>
            <p:nvPr/>
          </p:nvSpPr>
          <p:spPr bwMode="gray">
            <a:xfrm>
              <a:off x="8041133" y="2510369"/>
              <a:ext cx="120650" cy="481013"/>
            </a:xfrm>
            <a:custGeom>
              <a:avLst/>
              <a:gdLst>
                <a:gd name="T0" fmla="*/ 0 w 300"/>
                <a:gd name="T1" fmla="*/ 2147483647 h 1194"/>
                <a:gd name="T2" fmla="*/ 2147483647 w 300"/>
                <a:gd name="T3" fmla="*/ 2147483647 h 1194"/>
                <a:gd name="T4" fmla="*/ 2147483647 w 300"/>
                <a:gd name="T5" fmla="*/ 2147483647 h 1194"/>
                <a:gd name="T6" fmla="*/ 2147483647 w 300"/>
                <a:gd name="T7" fmla="*/ 2147483647 h 1194"/>
                <a:gd name="T8" fmla="*/ 0 w 300"/>
                <a:gd name="T9" fmla="*/ 2147483647 h 1194"/>
                <a:gd name="T10" fmla="*/ 2147483647 w 300"/>
                <a:gd name="T11" fmla="*/ 2147483647 h 1194"/>
                <a:gd name="T12" fmla="*/ 2147483647 w 300"/>
                <a:gd name="T13" fmla="*/ 2147483647 h 1194"/>
                <a:gd name="T14" fmla="*/ 2147483647 w 300"/>
                <a:gd name="T15" fmla="*/ 2147483647 h 1194"/>
                <a:gd name="T16" fmla="*/ 2147483647 w 300"/>
                <a:gd name="T17" fmla="*/ 2147483647 h 1194"/>
                <a:gd name="T18" fmla="*/ 2147483647 w 300"/>
                <a:gd name="T19" fmla="*/ 2147483647 h 1194"/>
                <a:gd name="T20" fmla="*/ 2147483647 w 300"/>
                <a:gd name="T21" fmla="*/ 2147483647 h 1194"/>
                <a:gd name="T22" fmla="*/ 2147483647 w 300"/>
                <a:gd name="T23" fmla="*/ 2147483647 h 1194"/>
                <a:gd name="T24" fmla="*/ 2147483647 w 300"/>
                <a:gd name="T25" fmla="*/ 2147483647 h 1194"/>
                <a:gd name="T26" fmla="*/ 2147483647 w 300"/>
                <a:gd name="T27" fmla="*/ 2147483647 h 1194"/>
                <a:gd name="T28" fmla="*/ 2147483647 w 300"/>
                <a:gd name="T29" fmla="*/ 2147483647 h 1194"/>
                <a:gd name="T30" fmla="*/ 2147483647 w 300"/>
                <a:gd name="T31" fmla="*/ 2147483647 h 1194"/>
                <a:gd name="T32" fmla="*/ 2147483647 w 300"/>
                <a:gd name="T33" fmla="*/ 2147483647 h 1194"/>
                <a:gd name="T34" fmla="*/ 2147483647 w 300"/>
                <a:gd name="T35" fmla="*/ 2147483647 h 1194"/>
                <a:gd name="T36" fmla="*/ 2147483647 w 300"/>
                <a:gd name="T37" fmla="*/ 2147483647 h 1194"/>
                <a:gd name="T38" fmla="*/ 2147483647 w 300"/>
                <a:gd name="T39" fmla="*/ 2147483647 h 1194"/>
                <a:gd name="T40" fmla="*/ 2147483647 w 300"/>
                <a:gd name="T41" fmla="*/ 2147483647 h 1194"/>
                <a:gd name="T42" fmla="*/ 2147483647 w 300"/>
                <a:gd name="T43" fmla="*/ 2147483647 h 1194"/>
                <a:gd name="T44" fmla="*/ 2147483647 w 300"/>
                <a:gd name="T45" fmla="*/ 2147483647 h 1194"/>
                <a:gd name="T46" fmla="*/ 2147483647 w 300"/>
                <a:gd name="T47" fmla="*/ 2147483647 h 1194"/>
                <a:gd name="T48" fmla="*/ 2147483647 w 300"/>
                <a:gd name="T49" fmla="*/ 2147483647 h 1194"/>
                <a:gd name="T50" fmla="*/ 2147483647 w 300"/>
                <a:gd name="T51" fmla="*/ 2147483647 h 1194"/>
                <a:gd name="T52" fmla="*/ 2147483647 w 300"/>
                <a:gd name="T53" fmla="*/ 2147483647 h 1194"/>
                <a:gd name="T54" fmla="*/ 2147483647 w 300"/>
                <a:gd name="T55" fmla="*/ 2147483647 h 1194"/>
                <a:gd name="T56" fmla="*/ 2147483647 w 300"/>
                <a:gd name="T57" fmla="*/ 2147483647 h 1194"/>
                <a:gd name="T58" fmla="*/ 2147483647 w 300"/>
                <a:gd name="T59" fmla="*/ 2147483647 h 1194"/>
                <a:gd name="T60" fmla="*/ 2147483647 w 300"/>
                <a:gd name="T61" fmla="*/ 2147483647 h 1194"/>
                <a:gd name="T62" fmla="*/ 2147483647 w 300"/>
                <a:gd name="T63" fmla="*/ 2147483647 h 1194"/>
                <a:gd name="T64" fmla="*/ 2147483647 w 300"/>
                <a:gd name="T65" fmla="*/ 2147483647 h 1194"/>
                <a:gd name="T66" fmla="*/ 2147483647 w 300"/>
                <a:gd name="T67" fmla="*/ 2147483647 h 1194"/>
                <a:gd name="T68" fmla="*/ 2147483647 w 300"/>
                <a:gd name="T69" fmla="*/ 2147483647 h 1194"/>
                <a:gd name="T70" fmla="*/ 2147483647 w 300"/>
                <a:gd name="T71" fmla="*/ 2147483647 h 1194"/>
                <a:gd name="T72" fmla="*/ 2147483647 w 300"/>
                <a:gd name="T73" fmla="*/ 2147483647 h 1194"/>
                <a:gd name="T74" fmla="*/ 2147483647 w 300"/>
                <a:gd name="T75" fmla="*/ 2147483647 h 1194"/>
                <a:gd name="T76" fmla="*/ 2147483647 w 300"/>
                <a:gd name="T77" fmla="*/ 2147483647 h 1194"/>
                <a:gd name="T78" fmla="*/ 2147483647 w 300"/>
                <a:gd name="T79" fmla="*/ 2147483647 h 1194"/>
                <a:gd name="T80" fmla="*/ 2147483647 w 300"/>
                <a:gd name="T81" fmla="*/ 2147483647 h 1194"/>
                <a:gd name="T82" fmla="*/ 2147483647 w 300"/>
                <a:gd name="T83" fmla="*/ 2147483647 h 1194"/>
                <a:gd name="T84" fmla="*/ 2147483647 w 300"/>
                <a:gd name="T85" fmla="*/ 2147483647 h 1194"/>
                <a:gd name="T86" fmla="*/ 2147483647 w 300"/>
                <a:gd name="T87" fmla="*/ 2147483647 h 1194"/>
                <a:gd name="T88" fmla="*/ 2147483647 w 300"/>
                <a:gd name="T89" fmla="*/ 2147483647 h 1194"/>
                <a:gd name="T90" fmla="*/ 2147483647 w 300"/>
                <a:gd name="T91" fmla="*/ 2147483647 h 1194"/>
                <a:gd name="T92" fmla="*/ 2147483647 w 300"/>
                <a:gd name="T93" fmla="*/ 2147483647 h 1194"/>
                <a:gd name="T94" fmla="*/ 2147483647 w 300"/>
                <a:gd name="T95" fmla="*/ 2147483647 h 1194"/>
                <a:gd name="T96" fmla="*/ 2147483647 w 300"/>
                <a:gd name="T97" fmla="*/ 2147483647 h 1194"/>
                <a:gd name="T98" fmla="*/ 2147483647 w 300"/>
                <a:gd name="T99" fmla="*/ 0 h 1194"/>
                <a:gd name="T100" fmla="*/ 2147483647 w 300"/>
                <a:gd name="T101" fmla="*/ 2147483647 h 1194"/>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300"/>
                <a:gd name="T154" fmla="*/ 0 h 1194"/>
                <a:gd name="T155" fmla="*/ 300 w 300"/>
                <a:gd name="T156" fmla="*/ 1194 h 1194"/>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300" h="1194">
                  <a:moveTo>
                    <a:pt x="0" y="1194"/>
                  </a:moveTo>
                  <a:lnTo>
                    <a:pt x="12" y="1188"/>
                  </a:lnTo>
                  <a:lnTo>
                    <a:pt x="36" y="1146"/>
                  </a:lnTo>
                  <a:lnTo>
                    <a:pt x="18" y="1134"/>
                  </a:lnTo>
                  <a:lnTo>
                    <a:pt x="0" y="1194"/>
                  </a:lnTo>
                  <a:close/>
                  <a:moveTo>
                    <a:pt x="114" y="1068"/>
                  </a:moveTo>
                  <a:lnTo>
                    <a:pt x="72" y="1062"/>
                  </a:lnTo>
                  <a:lnTo>
                    <a:pt x="54" y="1134"/>
                  </a:lnTo>
                  <a:lnTo>
                    <a:pt x="66" y="1134"/>
                  </a:lnTo>
                  <a:lnTo>
                    <a:pt x="84" y="1104"/>
                  </a:lnTo>
                  <a:lnTo>
                    <a:pt x="132" y="1074"/>
                  </a:lnTo>
                  <a:lnTo>
                    <a:pt x="120" y="1050"/>
                  </a:lnTo>
                  <a:lnTo>
                    <a:pt x="114" y="1068"/>
                  </a:lnTo>
                  <a:close/>
                  <a:moveTo>
                    <a:pt x="192" y="1008"/>
                  </a:moveTo>
                  <a:lnTo>
                    <a:pt x="186" y="1008"/>
                  </a:lnTo>
                  <a:lnTo>
                    <a:pt x="180" y="1020"/>
                  </a:lnTo>
                  <a:lnTo>
                    <a:pt x="174" y="1026"/>
                  </a:lnTo>
                  <a:lnTo>
                    <a:pt x="168" y="1038"/>
                  </a:lnTo>
                  <a:lnTo>
                    <a:pt x="168" y="1044"/>
                  </a:lnTo>
                  <a:lnTo>
                    <a:pt x="174" y="1050"/>
                  </a:lnTo>
                  <a:lnTo>
                    <a:pt x="180" y="1050"/>
                  </a:lnTo>
                  <a:lnTo>
                    <a:pt x="198" y="1032"/>
                  </a:lnTo>
                  <a:lnTo>
                    <a:pt x="198" y="1014"/>
                  </a:lnTo>
                  <a:lnTo>
                    <a:pt x="192" y="1008"/>
                  </a:lnTo>
                  <a:close/>
                  <a:moveTo>
                    <a:pt x="282" y="636"/>
                  </a:moveTo>
                  <a:lnTo>
                    <a:pt x="264" y="654"/>
                  </a:lnTo>
                  <a:lnTo>
                    <a:pt x="276" y="678"/>
                  </a:lnTo>
                  <a:lnTo>
                    <a:pt x="258" y="678"/>
                  </a:lnTo>
                  <a:lnTo>
                    <a:pt x="258" y="702"/>
                  </a:lnTo>
                  <a:lnTo>
                    <a:pt x="282" y="702"/>
                  </a:lnTo>
                  <a:lnTo>
                    <a:pt x="294" y="684"/>
                  </a:lnTo>
                  <a:lnTo>
                    <a:pt x="282" y="654"/>
                  </a:lnTo>
                  <a:lnTo>
                    <a:pt x="300" y="654"/>
                  </a:lnTo>
                  <a:lnTo>
                    <a:pt x="282" y="636"/>
                  </a:lnTo>
                  <a:close/>
                  <a:moveTo>
                    <a:pt x="276" y="768"/>
                  </a:moveTo>
                  <a:lnTo>
                    <a:pt x="294" y="750"/>
                  </a:lnTo>
                  <a:lnTo>
                    <a:pt x="270" y="732"/>
                  </a:lnTo>
                  <a:lnTo>
                    <a:pt x="276" y="768"/>
                  </a:lnTo>
                  <a:close/>
                  <a:moveTo>
                    <a:pt x="258" y="954"/>
                  </a:moveTo>
                  <a:lnTo>
                    <a:pt x="258" y="924"/>
                  </a:lnTo>
                  <a:lnTo>
                    <a:pt x="240" y="948"/>
                  </a:lnTo>
                  <a:lnTo>
                    <a:pt x="258" y="954"/>
                  </a:lnTo>
                  <a:close/>
                  <a:moveTo>
                    <a:pt x="252" y="858"/>
                  </a:moveTo>
                  <a:lnTo>
                    <a:pt x="270" y="858"/>
                  </a:lnTo>
                  <a:lnTo>
                    <a:pt x="252" y="840"/>
                  </a:lnTo>
                  <a:lnTo>
                    <a:pt x="252" y="858"/>
                  </a:lnTo>
                  <a:close/>
                  <a:moveTo>
                    <a:pt x="126" y="24"/>
                  </a:moveTo>
                  <a:lnTo>
                    <a:pt x="144" y="60"/>
                  </a:lnTo>
                  <a:lnTo>
                    <a:pt x="174" y="24"/>
                  </a:lnTo>
                  <a:lnTo>
                    <a:pt x="162" y="0"/>
                  </a:lnTo>
                  <a:lnTo>
                    <a:pt x="126" y="24"/>
                  </a:lnTo>
                  <a:close/>
                </a:path>
              </a:pathLst>
            </a:custGeom>
            <a:solidFill>
              <a:srgbClr val="EFEFEF"/>
            </a:solidFill>
            <a:ln w="3175" algn="ctr">
              <a:solidFill>
                <a:srgbClr val="A1ADB8"/>
              </a:solidFill>
              <a:round/>
              <a:headEnd/>
              <a:tailEnd/>
            </a:ln>
            <a:effec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dirty="0">
                <a:solidFill>
                  <a:prstClr val="black"/>
                </a:solidFill>
                <a:cs typeface="Calibri" pitchFamily="34" charset="0"/>
              </a:endParaRPr>
            </a:p>
          </p:txBody>
        </p:sp>
        <p:sp>
          <p:nvSpPr>
            <p:cNvPr id="77" name="Russia" descr="© INSCALE GmbH, 05.05.2010&#10;http://www.presentationload.com/">
              <a:extLst>
                <a:ext uri="{FF2B5EF4-FFF2-40B4-BE49-F238E27FC236}">
                  <a16:creationId xmlns:a16="http://schemas.microsoft.com/office/drawing/2014/main" id="{4B3DF3B6-F8FC-1F03-734F-87589D2870D8}"/>
                </a:ext>
              </a:extLst>
            </p:cNvPr>
            <p:cNvSpPr>
              <a:spLocks noEditPoints="1"/>
            </p:cNvSpPr>
            <p:nvPr/>
          </p:nvSpPr>
          <p:spPr bwMode="gray">
            <a:xfrm>
              <a:off x="4774057" y="1913469"/>
              <a:ext cx="3641727" cy="1160463"/>
            </a:xfrm>
            <a:custGeom>
              <a:avLst/>
              <a:gdLst>
                <a:gd name="T0" fmla="*/ 2147483647 w 9048"/>
                <a:gd name="T1" fmla="*/ 2147483647 h 2880"/>
                <a:gd name="T2" fmla="*/ 2147483647 w 9048"/>
                <a:gd name="T3" fmla="*/ 2147483647 h 2880"/>
                <a:gd name="T4" fmla="*/ 2147483647 w 9048"/>
                <a:gd name="T5" fmla="*/ 2147483647 h 2880"/>
                <a:gd name="T6" fmla="*/ 2147483647 w 9048"/>
                <a:gd name="T7" fmla="*/ 2147483647 h 2880"/>
                <a:gd name="T8" fmla="*/ 2147483647 w 9048"/>
                <a:gd name="T9" fmla="*/ 2147483647 h 2880"/>
                <a:gd name="T10" fmla="*/ 2147483647 w 9048"/>
                <a:gd name="T11" fmla="*/ 2147483647 h 2880"/>
                <a:gd name="T12" fmla="*/ 2147483647 w 9048"/>
                <a:gd name="T13" fmla="*/ 2147483647 h 2880"/>
                <a:gd name="T14" fmla="*/ 2147483647 w 9048"/>
                <a:gd name="T15" fmla="*/ 2147483647 h 2880"/>
                <a:gd name="T16" fmla="*/ 2147483647 w 9048"/>
                <a:gd name="T17" fmla="*/ 2147483647 h 2880"/>
                <a:gd name="T18" fmla="*/ 2147483647 w 9048"/>
                <a:gd name="T19" fmla="*/ 2147483647 h 2880"/>
                <a:gd name="T20" fmla="*/ 2147483647 w 9048"/>
                <a:gd name="T21" fmla="*/ 2147483647 h 2880"/>
                <a:gd name="T22" fmla="*/ 2147483647 w 9048"/>
                <a:gd name="T23" fmla="*/ 2147483647 h 2880"/>
                <a:gd name="T24" fmla="*/ 2147483647 w 9048"/>
                <a:gd name="T25" fmla="*/ 2147483647 h 2880"/>
                <a:gd name="T26" fmla="*/ 2147483647 w 9048"/>
                <a:gd name="T27" fmla="*/ 2147483647 h 2880"/>
                <a:gd name="T28" fmla="*/ 2147483647 w 9048"/>
                <a:gd name="T29" fmla="*/ 2147483647 h 2880"/>
                <a:gd name="T30" fmla="*/ 2147483647 w 9048"/>
                <a:gd name="T31" fmla="*/ 2147483647 h 2880"/>
                <a:gd name="T32" fmla="*/ 2147483647 w 9048"/>
                <a:gd name="T33" fmla="*/ 2147483647 h 2880"/>
                <a:gd name="T34" fmla="*/ 2147483647 w 9048"/>
                <a:gd name="T35" fmla="*/ 2147483647 h 2880"/>
                <a:gd name="T36" fmla="*/ 2147483647 w 9048"/>
                <a:gd name="T37" fmla="*/ 2147483647 h 2880"/>
                <a:gd name="T38" fmla="*/ 2147483647 w 9048"/>
                <a:gd name="T39" fmla="*/ 2147483647 h 2880"/>
                <a:gd name="T40" fmla="*/ 2147483647 w 9048"/>
                <a:gd name="T41" fmla="*/ 2147483647 h 2880"/>
                <a:gd name="T42" fmla="*/ 2147483647 w 9048"/>
                <a:gd name="T43" fmla="*/ 2147483647 h 2880"/>
                <a:gd name="T44" fmla="*/ 2147483647 w 9048"/>
                <a:gd name="T45" fmla="*/ 2147483647 h 2880"/>
                <a:gd name="T46" fmla="*/ 2147483647 w 9048"/>
                <a:gd name="T47" fmla="*/ 2147483647 h 2880"/>
                <a:gd name="T48" fmla="*/ 2147483647 w 9048"/>
                <a:gd name="T49" fmla="*/ 2147483647 h 2880"/>
                <a:gd name="T50" fmla="*/ 2147483647 w 9048"/>
                <a:gd name="T51" fmla="*/ 2147483647 h 2880"/>
                <a:gd name="T52" fmla="*/ 2147483647 w 9048"/>
                <a:gd name="T53" fmla="*/ 2147483647 h 2880"/>
                <a:gd name="T54" fmla="*/ 2147483647 w 9048"/>
                <a:gd name="T55" fmla="*/ 2147483647 h 2880"/>
                <a:gd name="T56" fmla="*/ 2147483647 w 9048"/>
                <a:gd name="T57" fmla="*/ 2147483647 h 2880"/>
                <a:gd name="T58" fmla="*/ 2147483647 w 9048"/>
                <a:gd name="T59" fmla="*/ 2147483647 h 2880"/>
                <a:gd name="T60" fmla="*/ 2147483647 w 9048"/>
                <a:gd name="T61" fmla="*/ 2147483647 h 2880"/>
                <a:gd name="T62" fmla="*/ 2147483647 w 9048"/>
                <a:gd name="T63" fmla="*/ 2147483647 h 2880"/>
                <a:gd name="T64" fmla="*/ 2147483647 w 9048"/>
                <a:gd name="T65" fmla="*/ 2147483647 h 2880"/>
                <a:gd name="T66" fmla="*/ 2147483647 w 9048"/>
                <a:gd name="T67" fmla="*/ 2147483647 h 2880"/>
                <a:gd name="T68" fmla="*/ 2147483647 w 9048"/>
                <a:gd name="T69" fmla="*/ 2147483647 h 2880"/>
                <a:gd name="T70" fmla="*/ 2147483647 w 9048"/>
                <a:gd name="T71" fmla="*/ 2147483647 h 2880"/>
                <a:gd name="T72" fmla="*/ 2147483647 w 9048"/>
                <a:gd name="T73" fmla="*/ 2147483647 h 2880"/>
                <a:gd name="T74" fmla="*/ 2147483647 w 9048"/>
                <a:gd name="T75" fmla="*/ 2147483647 h 2880"/>
                <a:gd name="T76" fmla="*/ 2147483647 w 9048"/>
                <a:gd name="T77" fmla="*/ 2147483647 h 2880"/>
                <a:gd name="T78" fmla="*/ 2147483647 w 9048"/>
                <a:gd name="T79" fmla="*/ 2147483647 h 2880"/>
                <a:gd name="T80" fmla="*/ 2147483647 w 9048"/>
                <a:gd name="T81" fmla="*/ 2147483647 h 2880"/>
                <a:gd name="T82" fmla="*/ 2147483647 w 9048"/>
                <a:gd name="T83" fmla="*/ 2147483647 h 2880"/>
                <a:gd name="T84" fmla="*/ 2147483647 w 9048"/>
                <a:gd name="T85" fmla="*/ 2147483647 h 2880"/>
                <a:gd name="T86" fmla="*/ 2147483647 w 9048"/>
                <a:gd name="T87" fmla="*/ 2147483647 h 2880"/>
                <a:gd name="T88" fmla="*/ 2147483647 w 9048"/>
                <a:gd name="T89" fmla="*/ 2147483647 h 2880"/>
                <a:gd name="T90" fmla="*/ 2147483647 w 9048"/>
                <a:gd name="T91" fmla="*/ 2147483647 h 2880"/>
                <a:gd name="T92" fmla="*/ 2147483647 w 9048"/>
                <a:gd name="T93" fmla="*/ 2147483647 h 2880"/>
                <a:gd name="T94" fmla="*/ 2147483647 w 9048"/>
                <a:gd name="T95" fmla="*/ 2147483647 h 2880"/>
                <a:gd name="T96" fmla="*/ 2147483647 w 9048"/>
                <a:gd name="T97" fmla="*/ 2147483647 h 2880"/>
                <a:gd name="T98" fmla="*/ 2147483647 w 9048"/>
                <a:gd name="T99" fmla="*/ 2147483647 h 2880"/>
                <a:gd name="T100" fmla="*/ 2147483647 w 9048"/>
                <a:gd name="T101" fmla="*/ 2147483647 h 2880"/>
                <a:gd name="T102" fmla="*/ 2147483647 w 9048"/>
                <a:gd name="T103" fmla="*/ 2147483647 h 2880"/>
                <a:gd name="T104" fmla="*/ 2147483647 w 9048"/>
                <a:gd name="T105" fmla="*/ 2147483647 h 2880"/>
                <a:gd name="T106" fmla="*/ 2147483647 w 9048"/>
                <a:gd name="T107" fmla="*/ 2147483647 h 2880"/>
                <a:gd name="T108" fmla="*/ 2147483647 w 9048"/>
                <a:gd name="T109" fmla="*/ 2147483647 h 2880"/>
                <a:gd name="T110" fmla="*/ 2147483647 w 9048"/>
                <a:gd name="T111" fmla="*/ 2147483647 h 2880"/>
                <a:gd name="T112" fmla="*/ 2147483647 w 9048"/>
                <a:gd name="T113" fmla="*/ 2147483647 h 2880"/>
                <a:gd name="T114" fmla="*/ 2147483647 w 9048"/>
                <a:gd name="T115" fmla="*/ 2147483647 h 2880"/>
                <a:gd name="T116" fmla="*/ 2147483647 w 9048"/>
                <a:gd name="T117" fmla="*/ 2147483647 h 2880"/>
                <a:gd name="T118" fmla="*/ 2147483647 w 9048"/>
                <a:gd name="T119" fmla="*/ 2147483647 h 2880"/>
                <a:gd name="T120" fmla="*/ 2147483647 w 9048"/>
                <a:gd name="T121" fmla="*/ 2147483647 h 2880"/>
                <a:gd name="T122" fmla="*/ 2147483647 w 9048"/>
                <a:gd name="T123" fmla="*/ 2147483647 h 2880"/>
                <a:gd name="T124" fmla="*/ 2147483647 w 9048"/>
                <a:gd name="T125" fmla="*/ 2147483647 h 2880"/>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9048"/>
                <a:gd name="T190" fmla="*/ 0 h 2880"/>
                <a:gd name="T191" fmla="*/ 9048 w 9048"/>
                <a:gd name="T192" fmla="*/ 2880 h 2880"/>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9048" h="2880">
                  <a:moveTo>
                    <a:pt x="2790" y="546"/>
                  </a:moveTo>
                  <a:lnTo>
                    <a:pt x="2760" y="540"/>
                  </a:lnTo>
                  <a:lnTo>
                    <a:pt x="2736" y="558"/>
                  </a:lnTo>
                  <a:lnTo>
                    <a:pt x="2778" y="570"/>
                  </a:lnTo>
                  <a:lnTo>
                    <a:pt x="2790" y="546"/>
                  </a:lnTo>
                  <a:close/>
                  <a:moveTo>
                    <a:pt x="2832" y="522"/>
                  </a:moveTo>
                  <a:lnTo>
                    <a:pt x="2820" y="516"/>
                  </a:lnTo>
                  <a:lnTo>
                    <a:pt x="2814" y="510"/>
                  </a:lnTo>
                  <a:lnTo>
                    <a:pt x="2808" y="510"/>
                  </a:lnTo>
                  <a:lnTo>
                    <a:pt x="2808" y="528"/>
                  </a:lnTo>
                  <a:lnTo>
                    <a:pt x="2820" y="534"/>
                  </a:lnTo>
                  <a:lnTo>
                    <a:pt x="2832" y="534"/>
                  </a:lnTo>
                  <a:lnTo>
                    <a:pt x="2844" y="540"/>
                  </a:lnTo>
                  <a:lnTo>
                    <a:pt x="2850" y="540"/>
                  </a:lnTo>
                  <a:lnTo>
                    <a:pt x="2850" y="534"/>
                  </a:lnTo>
                  <a:lnTo>
                    <a:pt x="2844" y="528"/>
                  </a:lnTo>
                  <a:lnTo>
                    <a:pt x="2832" y="522"/>
                  </a:lnTo>
                  <a:close/>
                  <a:moveTo>
                    <a:pt x="1704" y="18"/>
                  </a:moveTo>
                  <a:lnTo>
                    <a:pt x="1710" y="18"/>
                  </a:lnTo>
                  <a:lnTo>
                    <a:pt x="1716" y="12"/>
                  </a:lnTo>
                  <a:lnTo>
                    <a:pt x="1728" y="6"/>
                  </a:lnTo>
                  <a:lnTo>
                    <a:pt x="1734" y="0"/>
                  </a:lnTo>
                  <a:lnTo>
                    <a:pt x="1644" y="0"/>
                  </a:lnTo>
                  <a:lnTo>
                    <a:pt x="1638" y="12"/>
                  </a:lnTo>
                  <a:lnTo>
                    <a:pt x="1680" y="12"/>
                  </a:lnTo>
                  <a:lnTo>
                    <a:pt x="1686" y="18"/>
                  </a:lnTo>
                  <a:lnTo>
                    <a:pt x="1704" y="18"/>
                  </a:lnTo>
                  <a:close/>
                  <a:moveTo>
                    <a:pt x="1740" y="60"/>
                  </a:moveTo>
                  <a:lnTo>
                    <a:pt x="1746" y="60"/>
                  </a:lnTo>
                  <a:lnTo>
                    <a:pt x="1758" y="48"/>
                  </a:lnTo>
                  <a:lnTo>
                    <a:pt x="1764" y="48"/>
                  </a:lnTo>
                  <a:lnTo>
                    <a:pt x="1770" y="54"/>
                  </a:lnTo>
                  <a:lnTo>
                    <a:pt x="1782" y="54"/>
                  </a:lnTo>
                  <a:lnTo>
                    <a:pt x="1788" y="60"/>
                  </a:lnTo>
                  <a:lnTo>
                    <a:pt x="1800" y="60"/>
                  </a:lnTo>
                  <a:lnTo>
                    <a:pt x="1812" y="48"/>
                  </a:lnTo>
                  <a:lnTo>
                    <a:pt x="1812" y="36"/>
                  </a:lnTo>
                  <a:lnTo>
                    <a:pt x="1806" y="30"/>
                  </a:lnTo>
                  <a:lnTo>
                    <a:pt x="1794" y="24"/>
                  </a:lnTo>
                  <a:lnTo>
                    <a:pt x="1758" y="24"/>
                  </a:lnTo>
                  <a:lnTo>
                    <a:pt x="1710" y="48"/>
                  </a:lnTo>
                  <a:lnTo>
                    <a:pt x="1716" y="54"/>
                  </a:lnTo>
                  <a:lnTo>
                    <a:pt x="1728" y="60"/>
                  </a:lnTo>
                  <a:lnTo>
                    <a:pt x="1740" y="60"/>
                  </a:lnTo>
                  <a:close/>
                  <a:moveTo>
                    <a:pt x="2382" y="510"/>
                  </a:moveTo>
                  <a:lnTo>
                    <a:pt x="2400" y="504"/>
                  </a:lnTo>
                  <a:lnTo>
                    <a:pt x="2412" y="498"/>
                  </a:lnTo>
                  <a:lnTo>
                    <a:pt x="2412" y="486"/>
                  </a:lnTo>
                  <a:lnTo>
                    <a:pt x="2406" y="486"/>
                  </a:lnTo>
                  <a:lnTo>
                    <a:pt x="2400" y="480"/>
                  </a:lnTo>
                  <a:lnTo>
                    <a:pt x="2346" y="480"/>
                  </a:lnTo>
                  <a:lnTo>
                    <a:pt x="2346" y="492"/>
                  </a:lnTo>
                  <a:lnTo>
                    <a:pt x="2358" y="504"/>
                  </a:lnTo>
                  <a:lnTo>
                    <a:pt x="2370" y="510"/>
                  </a:lnTo>
                  <a:lnTo>
                    <a:pt x="2382" y="510"/>
                  </a:lnTo>
                  <a:close/>
                  <a:moveTo>
                    <a:pt x="1590" y="30"/>
                  </a:moveTo>
                  <a:lnTo>
                    <a:pt x="1548" y="24"/>
                  </a:lnTo>
                  <a:lnTo>
                    <a:pt x="1554" y="36"/>
                  </a:lnTo>
                  <a:lnTo>
                    <a:pt x="1590" y="30"/>
                  </a:lnTo>
                  <a:close/>
                  <a:moveTo>
                    <a:pt x="1890" y="696"/>
                  </a:moveTo>
                  <a:lnTo>
                    <a:pt x="1896" y="708"/>
                  </a:lnTo>
                  <a:lnTo>
                    <a:pt x="1920" y="720"/>
                  </a:lnTo>
                  <a:lnTo>
                    <a:pt x="1950" y="738"/>
                  </a:lnTo>
                  <a:lnTo>
                    <a:pt x="1974" y="744"/>
                  </a:lnTo>
                  <a:lnTo>
                    <a:pt x="1992" y="738"/>
                  </a:lnTo>
                  <a:lnTo>
                    <a:pt x="1980" y="720"/>
                  </a:lnTo>
                  <a:lnTo>
                    <a:pt x="1950" y="702"/>
                  </a:lnTo>
                  <a:lnTo>
                    <a:pt x="1914" y="696"/>
                  </a:lnTo>
                  <a:lnTo>
                    <a:pt x="1890" y="696"/>
                  </a:lnTo>
                  <a:close/>
                  <a:moveTo>
                    <a:pt x="3108" y="126"/>
                  </a:moveTo>
                  <a:lnTo>
                    <a:pt x="3120" y="108"/>
                  </a:lnTo>
                  <a:lnTo>
                    <a:pt x="3030" y="108"/>
                  </a:lnTo>
                  <a:lnTo>
                    <a:pt x="3108" y="126"/>
                  </a:lnTo>
                  <a:close/>
                  <a:moveTo>
                    <a:pt x="1560" y="102"/>
                  </a:moveTo>
                  <a:lnTo>
                    <a:pt x="1632" y="102"/>
                  </a:lnTo>
                  <a:lnTo>
                    <a:pt x="1608" y="84"/>
                  </a:lnTo>
                  <a:lnTo>
                    <a:pt x="1560" y="102"/>
                  </a:lnTo>
                  <a:close/>
                  <a:moveTo>
                    <a:pt x="1572" y="60"/>
                  </a:moveTo>
                  <a:lnTo>
                    <a:pt x="1584" y="66"/>
                  </a:lnTo>
                  <a:lnTo>
                    <a:pt x="1596" y="78"/>
                  </a:lnTo>
                  <a:lnTo>
                    <a:pt x="1620" y="66"/>
                  </a:lnTo>
                  <a:lnTo>
                    <a:pt x="1620" y="72"/>
                  </a:lnTo>
                  <a:lnTo>
                    <a:pt x="1644" y="72"/>
                  </a:lnTo>
                  <a:lnTo>
                    <a:pt x="1668" y="60"/>
                  </a:lnTo>
                  <a:lnTo>
                    <a:pt x="1674" y="54"/>
                  </a:lnTo>
                  <a:lnTo>
                    <a:pt x="1680" y="54"/>
                  </a:lnTo>
                  <a:lnTo>
                    <a:pt x="1626" y="48"/>
                  </a:lnTo>
                  <a:lnTo>
                    <a:pt x="1614" y="54"/>
                  </a:lnTo>
                  <a:lnTo>
                    <a:pt x="1608" y="54"/>
                  </a:lnTo>
                  <a:lnTo>
                    <a:pt x="1602" y="48"/>
                  </a:lnTo>
                  <a:lnTo>
                    <a:pt x="1584" y="48"/>
                  </a:lnTo>
                  <a:lnTo>
                    <a:pt x="1572" y="60"/>
                  </a:lnTo>
                  <a:close/>
                  <a:moveTo>
                    <a:pt x="1662" y="36"/>
                  </a:moveTo>
                  <a:lnTo>
                    <a:pt x="1602" y="36"/>
                  </a:lnTo>
                  <a:lnTo>
                    <a:pt x="1650" y="48"/>
                  </a:lnTo>
                  <a:lnTo>
                    <a:pt x="1662" y="36"/>
                  </a:lnTo>
                  <a:close/>
                  <a:moveTo>
                    <a:pt x="1542" y="522"/>
                  </a:moveTo>
                  <a:lnTo>
                    <a:pt x="1500" y="528"/>
                  </a:lnTo>
                  <a:lnTo>
                    <a:pt x="1512" y="552"/>
                  </a:lnTo>
                  <a:lnTo>
                    <a:pt x="1542" y="534"/>
                  </a:lnTo>
                  <a:lnTo>
                    <a:pt x="1524" y="558"/>
                  </a:lnTo>
                  <a:lnTo>
                    <a:pt x="1518" y="558"/>
                  </a:lnTo>
                  <a:lnTo>
                    <a:pt x="1512" y="564"/>
                  </a:lnTo>
                  <a:lnTo>
                    <a:pt x="1506" y="564"/>
                  </a:lnTo>
                  <a:lnTo>
                    <a:pt x="1494" y="570"/>
                  </a:lnTo>
                  <a:lnTo>
                    <a:pt x="1488" y="576"/>
                  </a:lnTo>
                  <a:lnTo>
                    <a:pt x="1488" y="582"/>
                  </a:lnTo>
                  <a:lnTo>
                    <a:pt x="1500" y="594"/>
                  </a:lnTo>
                  <a:lnTo>
                    <a:pt x="1524" y="606"/>
                  </a:lnTo>
                  <a:lnTo>
                    <a:pt x="1566" y="606"/>
                  </a:lnTo>
                  <a:lnTo>
                    <a:pt x="1590" y="612"/>
                  </a:lnTo>
                  <a:lnTo>
                    <a:pt x="1608" y="618"/>
                  </a:lnTo>
                  <a:lnTo>
                    <a:pt x="1614" y="624"/>
                  </a:lnTo>
                  <a:lnTo>
                    <a:pt x="1620" y="636"/>
                  </a:lnTo>
                  <a:lnTo>
                    <a:pt x="1620" y="648"/>
                  </a:lnTo>
                  <a:lnTo>
                    <a:pt x="1626" y="654"/>
                  </a:lnTo>
                  <a:lnTo>
                    <a:pt x="1626" y="660"/>
                  </a:lnTo>
                  <a:lnTo>
                    <a:pt x="1644" y="660"/>
                  </a:lnTo>
                  <a:lnTo>
                    <a:pt x="1662" y="666"/>
                  </a:lnTo>
                  <a:lnTo>
                    <a:pt x="1674" y="666"/>
                  </a:lnTo>
                  <a:lnTo>
                    <a:pt x="1692" y="672"/>
                  </a:lnTo>
                  <a:lnTo>
                    <a:pt x="1704" y="672"/>
                  </a:lnTo>
                  <a:lnTo>
                    <a:pt x="1818" y="666"/>
                  </a:lnTo>
                  <a:lnTo>
                    <a:pt x="1806" y="666"/>
                  </a:lnTo>
                  <a:lnTo>
                    <a:pt x="1734" y="642"/>
                  </a:lnTo>
                  <a:lnTo>
                    <a:pt x="1704" y="618"/>
                  </a:lnTo>
                  <a:lnTo>
                    <a:pt x="1692" y="600"/>
                  </a:lnTo>
                  <a:lnTo>
                    <a:pt x="1686" y="588"/>
                  </a:lnTo>
                  <a:lnTo>
                    <a:pt x="1674" y="582"/>
                  </a:lnTo>
                  <a:lnTo>
                    <a:pt x="1674" y="570"/>
                  </a:lnTo>
                  <a:lnTo>
                    <a:pt x="1668" y="564"/>
                  </a:lnTo>
                  <a:lnTo>
                    <a:pt x="1692" y="516"/>
                  </a:lnTo>
                  <a:lnTo>
                    <a:pt x="1686" y="510"/>
                  </a:lnTo>
                  <a:lnTo>
                    <a:pt x="1686" y="504"/>
                  </a:lnTo>
                  <a:lnTo>
                    <a:pt x="1674" y="504"/>
                  </a:lnTo>
                  <a:lnTo>
                    <a:pt x="1710" y="498"/>
                  </a:lnTo>
                  <a:lnTo>
                    <a:pt x="1698" y="480"/>
                  </a:lnTo>
                  <a:lnTo>
                    <a:pt x="1734" y="480"/>
                  </a:lnTo>
                  <a:lnTo>
                    <a:pt x="1710" y="468"/>
                  </a:lnTo>
                  <a:lnTo>
                    <a:pt x="1734" y="474"/>
                  </a:lnTo>
                  <a:lnTo>
                    <a:pt x="1740" y="462"/>
                  </a:lnTo>
                  <a:lnTo>
                    <a:pt x="1722" y="450"/>
                  </a:lnTo>
                  <a:lnTo>
                    <a:pt x="1764" y="450"/>
                  </a:lnTo>
                  <a:lnTo>
                    <a:pt x="1770" y="444"/>
                  </a:lnTo>
                  <a:lnTo>
                    <a:pt x="1752" y="426"/>
                  </a:lnTo>
                  <a:lnTo>
                    <a:pt x="1782" y="432"/>
                  </a:lnTo>
                  <a:lnTo>
                    <a:pt x="1782" y="402"/>
                  </a:lnTo>
                  <a:lnTo>
                    <a:pt x="1788" y="408"/>
                  </a:lnTo>
                  <a:lnTo>
                    <a:pt x="1800" y="414"/>
                  </a:lnTo>
                  <a:lnTo>
                    <a:pt x="1812" y="414"/>
                  </a:lnTo>
                  <a:lnTo>
                    <a:pt x="1830" y="408"/>
                  </a:lnTo>
                  <a:lnTo>
                    <a:pt x="1842" y="402"/>
                  </a:lnTo>
                  <a:lnTo>
                    <a:pt x="1860" y="390"/>
                  </a:lnTo>
                  <a:lnTo>
                    <a:pt x="1878" y="372"/>
                  </a:lnTo>
                  <a:lnTo>
                    <a:pt x="1896" y="372"/>
                  </a:lnTo>
                  <a:lnTo>
                    <a:pt x="1938" y="366"/>
                  </a:lnTo>
                  <a:lnTo>
                    <a:pt x="1992" y="354"/>
                  </a:lnTo>
                  <a:lnTo>
                    <a:pt x="2046" y="348"/>
                  </a:lnTo>
                  <a:lnTo>
                    <a:pt x="2094" y="336"/>
                  </a:lnTo>
                  <a:lnTo>
                    <a:pt x="2124" y="330"/>
                  </a:lnTo>
                  <a:lnTo>
                    <a:pt x="2136" y="324"/>
                  </a:lnTo>
                  <a:lnTo>
                    <a:pt x="2154" y="318"/>
                  </a:lnTo>
                  <a:lnTo>
                    <a:pt x="2160" y="312"/>
                  </a:lnTo>
                  <a:lnTo>
                    <a:pt x="2166" y="300"/>
                  </a:lnTo>
                  <a:lnTo>
                    <a:pt x="2166" y="294"/>
                  </a:lnTo>
                  <a:lnTo>
                    <a:pt x="2154" y="282"/>
                  </a:lnTo>
                  <a:lnTo>
                    <a:pt x="2136" y="276"/>
                  </a:lnTo>
                  <a:lnTo>
                    <a:pt x="2088" y="270"/>
                  </a:lnTo>
                  <a:lnTo>
                    <a:pt x="2046" y="276"/>
                  </a:lnTo>
                  <a:lnTo>
                    <a:pt x="2016" y="288"/>
                  </a:lnTo>
                  <a:lnTo>
                    <a:pt x="1980" y="300"/>
                  </a:lnTo>
                  <a:lnTo>
                    <a:pt x="1938" y="318"/>
                  </a:lnTo>
                  <a:lnTo>
                    <a:pt x="1860" y="318"/>
                  </a:lnTo>
                  <a:lnTo>
                    <a:pt x="1842" y="312"/>
                  </a:lnTo>
                  <a:lnTo>
                    <a:pt x="1824" y="312"/>
                  </a:lnTo>
                  <a:lnTo>
                    <a:pt x="1806" y="336"/>
                  </a:lnTo>
                  <a:lnTo>
                    <a:pt x="1782" y="318"/>
                  </a:lnTo>
                  <a:lnTo>
                    <a:pt x="1728" y="342"/>
                  </a:lnTo>
                  <a:lnTo>
                    <a:pt x="1698" y="342"/>
                  </a:lnTo>
                  <a:lnTo>
                    <a:pt x="1668" y="366"/>
                  </a:lnTo>
                  <a:lnTo>
                    <a:pt x="1692" y="372"/>
                  </a:lnTo>
                  <a:lnTo>
                    <a:pt x="1644" y="372"/>
                  </a:lnTo>
                  <a:lnTo>
                    <a:pt x="1614" y="378"/>
                  </a:lnTo>
                  <a:lnTo>
                    <a:pt x="1614" y="396"/>
                  </a:lnTo>
                  <a:lnTo>
                    <a:pt x="1638" y="378"/>
                  </a:lnTo>
                  <a:lnTo>
                    <a:pt x="1644" y="396"/>
                  </a:lnTo>
                  <a:lnTo>
                    <a:pt x="1668" y="396"/>
                  </a:lnTo>
                  <a:lnTo>
                    <a:pt x="1662" y="408"/>
                  </a:lnTo>
                  <a:lnTo>
                    <a:pt x="1620" y="408"/>
                  </a:lnTo>
                  <a:lnTo>
                    <a:pt x="1614" y="420"/>
                  </a:lnTo>
                  <a:lnTo>
                    <a:pt x="1644" y="426"/>
                  </a:lnTo>
                  <a:lnTo>
                    <a:pt x="1596" y="432"/>
                  </a:lnTo>
                  <a:lnTo>
                    <a:pt x="1632" y="438"/>
                  </a:lnTo>
                  <a:lnTo>
                    <a:pt x="1584" y="444"/>
                  </a:lnTo>
                  <a:lnTo>
                    <a:pt x="1584" y="462"/>
                  </a:lnTo>
                  <a:lnTo>
                    <a:pt x="1554" y="474"/>
                  </a:lnTo>
                  <a:lnTo>
                    <a:pt x="1560" y="486"/>
                  </a:lnTo>
                  <a:lnTo>
                    <a:pt x="1602" y="468"/>
                  </a:lnTo>
                  <a:lnTo>
                    <a:pt x="1590" y="498"/>
                  </a:lnTo>
                  <a:lnTo>
                    <a:pt x="1554" y="498"/>
                  </a:lnTo>
                  <a:lnTo>
                    <a:pt x="1542" y="504"/>
                  </a:lnTo>
                  <a:lnTo>
                    <a:pt x="1542" y="522"/>
                  </a:lnTo>
                  <a:close/>
                  <a:moveTo>
                    <a:pt x="5778" y="498"/>
                  </a:moveTo>
                  <a:lnTo>
                    <a:pt x="5850" y="486"/>
                  </a:lnTo>
                  <a:lnTo>
                    <a:pt x="5958" y="504"/>
                  </a:lnTo>
                  <a:lnTo>
                    <a:pt x="5952" y="492"/>
                  </a:lnTo>
                  <a:lnTo>
                    <a:pt x="5940" y="486"/>
                  </a:lnTo>
                  <a:lnTo>
                    <a:pt x="5928" y="474"/>
                  </a:lnTo>
                  <a:lnTo>
                    <a:pt x="5904" y="462"/>
                  </a:lnTo>
                  <a:lnTo>
                    <a:pt x="5844" y="462"/>
                  </a:lnTo>
                  <a:lnTo>
                    <a:pt x="5808" y="468"/>
                  </a:lnTo>
                  <a:lnTo>
                    <a:pt x="5796" y="468"/>
                  </a:lnTo>
                  <a:lnTo>
                    <a:pt x="5778" y="498"/>
                  </a:lnTo>
                  <a:close/>
                  <a:moveTo>
                    <a:pt x="5784" y="378"/>
                  </a:moveTo>
                  <a:lnTo>
                    <a:pt x="5838" y="384"/>
                  </a:lnTo>
                  <a:lnTo>
                    <a:pt x="5844" y="378"/>
                  </a:lnTo>
                  <a:lnTo>
                    <a:pt x="5850" y="366"/>
                  </a:lnTo>
                  <a:lnTo>
                    <a:pt x="5838" y="354"/>
                  </a:lnTo>
                  <a:lnTo>
                    <a:pt x="5802" y="354"/>
                  </a:lnTo>
                  <a:lnTo>
                    <a:pt x="5742" y="342"/>
                  </a:lnTo>
                  <a:lnTo>
                    <a:pt x="5724" y="342"/>
                  </a:lnTo>
                  <a:lnTo>
                    <a:pt x="5718" y="348"/>
                  </a:lnTo>
                  <a:lnTo>
                    <a:pt x="5730" y="354"/>
                  </a:lnTo>
                  <a:lnTo>
                    <a:pt x="5742" y="366"/>
                  </a:lnTo>
                  <a:lnTo>
                    <a:pt x="5754" y="372"/>
                  </a:lnTo>
                  <a:lnTo>
                    <a:pt x="5772" y="372"/>
                  </a:lnTo>
                  <a:lnTo>
                    <a:pt x="5778" y="378"/>
                  </a:lnTo>
                  <a:lnTo>
                    <a:pt x="5784" y="378"/>
                  </a:lnTo>
                  <a:close/>
                  <a:moveTo>
                    <a:pt x="5724" y="432"/>
                  </a:moveTo>
                  <a:lnTo>
                    <a:pt x="5712" y="444"/>
                  </a:lnTo>
                  <a:lnTo>
                    <a:pt x="5712" y="456"/>
                  </a:lnTo>
                  <a:lnTo>
                    <a:pt x="5724" y="462"/>
                  </a:lnTo>
                  <a:lnTo>
                    <a:pt x="5772" y="462"/>
                  </a:lnTo>
                  <a:lnTo>
                    <a:pt x="5778" y="456"/>
                  </a:lnTo>
                  <a:lnTo>
                    <a:pt x="5778" y="450"/>
                  </a:lnTo>
                  <a:lnTo>
                    <a:pt x="5766" y="438"/>
                  </a:lnTo>
                  <a:lnTo>
                    <a:pt x="5742" y="426"/>
                  </a:lnTo>
                  <a:lnTo>
                    <a:pt x="5730" y="426"/>
                  </a:lnTo>
                  <a:lnTo>
                    <a:pt x="5724" y="432"/>
                  </a:lnTo>
                  <a:close/>
                  <a:moveTo>
                    <a:pt x="3072" y="96"/>
                  </a:moveTo>
                  <a:lnTo>
                    <a:pt x="3192" y="96"/>
                  </a:lnTo>
                  <a:lnTo>
                    <a:pt x="3204" y="90"/>
                  </a:lnTo>
                  <a:lnTo>
                    <a:pt x="3228" y="90"/>
                  </a:lnTo>
                  <a:lnTo>
                    <a:pt x="3240" y="84"/>
                  </a:lnTo>
                  <a:lnTo>
                    <a:pt x="3240" y="72"/>
                  </a:lnTo>
                  <a:lnTo>
                    <a:pt x="3222" y="60"/>
                  </a:lnTo>
                  <a:lnTo>
                    <a:pt x="3192" y="42"/>
                  </a:lnTo>
                  <a:lnTo>
                    <a:pt x="3156" y="30"/>
                  </a:lnTo>
                  <a:lnTo>
                    <a:pt x="3132" y="24"/>
                  </a:lnTo>
                  <a:lnTo>
                    <a:pt x="3120" y="18"/>
                  </a:lnTo>
                  <a:lnTo>
                    <a:pt x="3108" y="18"/>
                  </a:lnTo>
                  <a:lnTo>
                    <a:pt x="3096" y="12"/>
                  </a:lnTo>
                  <a:lnTo>
                    <a:pt x="3060" y="12"/>
                  </a:lnTo>
                  <a:lnTo>
                    <a:pt x="3048" y="18"/>
                  </a:lnTo>
                  <a:lnTo>
                    <a:pt x="3036" y="18"/>
                  </a:lnTo>
                  <a:lnTo>
                    <a:pt x="3030" y="30"/>
                  </a:lnTo>
                  <a:lnTo>
                    <a:pt x="3030" y="42"/>
                  </a:lnTo>
                  <a:lnTo>
                    <a:pt x="3036" y="54"/>
                  </a:lnTo>
                  <a:lnTo>
                    <a:pt x="3048" y="66"/>
                  </a:lnTo>
                  <a:lnTo>
                    <a:pt x="3054" y="78"/>
                  </a:lnTo>
                  <a:lnTo>
                    <a:pt x="3072" y="96"/>
                  </a:lnTo>
                  <a:close/>
                  <a:moveTo>
                    <a:pt x="6138" y="408"/>
                  </a:moveTo>
                  <a:lnTo>
                    <a:pt x="6144" y="402"/>
                  </a:lnTo>
                  <a:lnTo>
                    <a:pt x="6132" y="396"/>
                  </a:lnTo>
                  <a:lnTo>
                    <a:pt x="6102" y="390"/>
                  </a:lnTo>
                  <a:lnTo>
                    <a:pt x="6036" y="390"/>
                  </a:lnTo>
                  <a:lnTo>
                    <a:pt x="6012" y="366"/>
                  </a:lnTo>
                  <a:lnTo>
                    <a:pt x="6000" y="360"/>
                  </a:lnTo>
                  <a:lnTo>
                    <a:pt x="5970" y="360"/>
                  </a:lnTo>
                  <a:lnTo>
                    <a:pt x="5958" y="366"/>
                  </a:lnTo>
                  <a:lnTo>
                    <a:pt x="5910" y="366"/>
                  </a:lnTo>
                  <a:lnTo>
                    <a:pt x="5946" y="390"/>
                  </a:lnTo>
                  <a:lnTo>
                    <a:pt x="5964" y="396"/>
                  </a:lnTo>
                  <a:lnTo>
                    <a:pt x="6000" y="402"/>
                  </a:lnTo>
                  <a:lnTo>
                    <a:pt x="6054" y="414"/>
                  </a:lnTo>
                  <a:lnTo>
                    <a:pt x="6102" y="414"/>
                  </a:lnTo>
                  <a:lnTo>
                    <a:pt x="6138" y="408"/>
                  </a:lnTo>
                  <a:close/>
                  <a:moveTo>
                    <a:pt x="7602" y="744"/>
                  </a:moveTo>
                  <a:lnTo>
                    <a:pt x="7596" y="732"/>
                  </a:lnTo>
                  <a:lnTo>
                    <a:pt x="7572" y="726"/>
                  </a:lnTo>
                  <a:lnTo>
                    <a:pt x="7512" y="714"/>
                  </a:lnTo>
                  <a:lnTo>
                    <a:pt x="7500" y="714"/>
                  </a:lnTo>
                  <a:lnTo>
                    <a:pt x="7512" y="726"/>
                  </a:lnTo>
                  <a:lnTo>
                    <a:pt x="7548" y="738"/>
                  </a:lnTo>
                  <a:lnTo>
                    <a:pt x="7584" y="744"/>
                  </a:lnTo>
                  <a:lnTo>
                    <a:pt x="7602" y="744"/>
                  </a:lnTo>
                  <a:close/>
                  <a:moveTo>
                    <a:pt x="3162" y="120"/>
                  </a:moveTo>
                  <a:lnTo>
                    <a:pt x="3216" y="138"/>
                  </a:lnTo>
                  <a:lnTo>
                    <a:pt x="3246" y="144"/>
                  </a:lnTo>
                  <a:lnTo>
                    <a:pt x="3264" y="144"/>
                  </a:lnTo>
                  <a:lnTo>
                    <a:pt x="3312" y="138"/>
                  </a:lnTo>
                  <a:lnTo>
                    <a:pt x="3372" y="156"/>
                  </a:lnTo>
                  <a:lnTo>
                    <a:pt x="3432" y="156"/>
                  </a:lnTo>
                  <a:lnTo>
                    <a:pt x="3426" y="138"/>
                  </a:lnTo>
                  <a:lnTo>
                    <a:pt x="3402" y="102"/>
                  </a:lnTo>
                  <a:lnTo>
                    <a:pt x="3384" y="96"/>
                  </a:lnTo>
                  <a:lnTo>
                    <a:pt x="3372" y="90"/>
                  </a:lnTo>
                  <a:lnTo>
                    <a:pt x="3354" y="96"/>
                  </a:lnTo>
                  <a:lnTo>
                    <a:pt x="3318" y="114"/>
                  </a:lnTo>
                  <a:lnTo>
                    <a:pt x="3294" y="90"/>
                  </a:lnTo>
                  <a:lnTo>
                    <a:pt x="3282" y="90"/>
                  </a:lnTo>
                  <a:lnTo>
                    <a:pt x="3210" y="102"/>
                  </a:lnTo>
                  <a:lnTo>
                    <a:pt x="3174" y="114"/>
                  </a:lnTo>
                  <a:lnTo>
                    <a:pt x="3162" y="120"/>
                  </a:lnTo>
                  <a:close/>
                  <a:moveTo>
                    <a:pt x="3582" y="198"/>
                  </a:moveTo>
                  <a:lnTo>
                    <a:pt x="3744" y="192"/>
                  </a:lnTo>
                  <a:lnTo>
                    <a:pt x="3702" y="168"/>
                  </a:lnTo>
                  <a:lnTo>
                    <a:pt x="3696" y="168"/>
                  </a:lnTo>
                  <a:lnTo>
                    <a:pt x="3690" y="162"/>
                  </a:lnTo>
                  <a:lnTo>
                    <a:pt x="3666" y="150"/>
                  </a:lnTo>
                  <a:lnTo>
                    <a:pt x="3648" y="144"/>
                  </a:lnTo>
                  <a:lnTo>
                    <a:pt x="3636" y="138"/>
                  </a:lnTo>
                  <a:lnTo>
                    <a:pt x="3618" y="138"/>
                  </a:lnTo>
                  <a:lnTo>
                    <a:pt x="3606" y="144"/>
                  </a:lnTo>
                  <a:lnTo>
                    <a:pt x="3600" y="150"/>
                  </a:lnTo>
                  <a:lnTo>
                    <a:pt x="3588" y="156"/>
                  </a:lnTo>
                  <a:lnTo>
                    <a:pt x="3588" y="150"/>
                  </a:lnTo>
                  <a:lnTo>
                    <a:pt x="3582" y="144"/>
                  </a:lnTo>
                  <a:lnTo>
                    <a:pt x="3576" y="132"/>
                  </a:lnTo>
                  <a:lnTo>
                    <a:pt x="3570" y="126"/>
                  </a:lnTo>
                  <a:lnTo>
                    <a:pt x="3546" y="114"/>
                  </a:lnTo>
                  <a:lnTo>
                    <a:pt x="3522" y="126"/>
                  </a:lnTo>
                  <a:lnTo>
                    <a:pt x="3504" y="162"/>
                  </a:lnTo>
                  <a:lnTo>
                    <a:pt x="3498" y="192"/>
                  </a:lnTo>
                  <a:lnTo>
                    <a:pt x="3492" y="210"/>
                  </a:lnTo>
                  <a:lnTo>
                    <a:pt x="3516" y="222"/>
                  </a:lnTo>
                  <a:lnTo>
                    <a:pt x="3534" y="216"/>
                  </a:lnTo>
                  <a:lnTo>
                    <a:pt x="3546" y="216"/>
                  </a:lnTo>
                  <a:lnTo>
                    <a:pt x="3582" y="198"/>
                  </a:lnTo>
                  <a:close/>
                  <a:moveTo>
                    <a:pt x="5622" y="420"/>
                  </a:moveTo>
                  <a:lnTo>
                    <a:pt x="5640" y="390"/>
                  </a:lnTo>
                  <a:lnTo>
                    <a:pt x="5754" y="390"/>
                  </a:lnTo>
                  <a:lnTo>
                    <a:pt x="5688" y="360"/>
                  </a:lnTo>
                  <a:lnTo>
                    <a:pt x="5700" y="336"/>
                  </a:lnTo>
                  <a:lnTo>
                    <a:pt x="5610" y="318"/>
                  </a:lnTo>
                  <a:lnTo>
                    <a:pt x="5628" y="348"/>
                  </a:lnTo>
                  <a:lnTo>
                    <a:pt x="5616" y="342"/>
                  </a:lnTo>
                  <a:lnTo>
                    <a:pt x="5592" y="336"/>
                  </a:lnTo>
                  <a:lnTo>
                    <a:pt x="5556" y="330"/>
                  </a:lnTo>
                  <a:lnTo>
                    <a:pt x="5514" y="318"/>
                  </a:lnTo>
                  <a:lnTo>
                    <a:pt x="5454" y="318"/>
                  </a:lnTo>
                  <a:lnTo>
                    <a:pt x="5448" y="330"/>
                  </a:lnTo>
                  <a:lnTo>
                    <a:pt x="5460" y="354"/>
                  </a:lnTo>
                  <a:lnTo>
                    <a:pt x="5496" y="372"/>
                  </a:lnTo>
                  <a:lnTo>
                    <a:pt x="5538" y="390"/>
                  </a:lnTo>
                  <a:lnTo>
                    <a:pt x="5574" y="408"/>
                  </a:lnTo>
                  <a:lnTo>
                    <a:pt x="5610" y="414"/>
                  </a:lnTo>
                  <a:lnTo>
                    <a:pt x="5622" y="420"/>
                  </a:lnTo>
                  <a:close/>
                  <a:moveTo>
                    <a:pt x="4320" y="432"/>
                  </a:moveTo>
                  <a:lnTo>
                    <a:pt x="4368" y="444"/>
                  </a:lnTo>
                  <a:lnTo>
                    <a:pt x="4380" y="444"/>
                  </a:lnTo>
                  <a:lnTo>
                    <a:pt x="4392" y="438"/>
                  </a:lnTo>
                  <a:lnTo>
                    <a:pt x="4398" y="438"/>
                  </a:lnTo>
                  <a:lnTo>
                    <a:pt x="4404" y="432"/>
                  </a:lnTo>
                  <a:lnTo>
                    <a:pt x="4404" y="426"/>
                  </a:lnTo>
                  <a:lnTo>
                    <a:pt x="4398" y="426"/>
                  </a:lnTo>
                  <a:lnTo>
                    <a:pt x="4362" y="414"/>
                  </a:lnTo>
                  <a:lnTo>
                    <a:pt x="4344" y="420"/>
                  </a:lnTo>
                  <a:lnTo>
                    <a:pt x="4332" y="420"/>
                  </a:lnTo>
                  <a:lnTo>
                    <a:pt x="4320" y="432"/>
                  </a:lnTo>
                  <a:close/>
                  <a:moveTo>
                    <a:pt x="5424" y="354"/>
                  </a:moveTo>
                  <a:lnTo>
                    <a:pt x="5370" y="336"/>
                  </a:lnTo>
                  <a:lnTo>
                    <a:pt x="5394" y="366"/>
                  </a:lnTo>
                  <a:lnTo>
                    <a:pt x="5424" y="354"/>
                  </a:lnTo>
                  <a:close/>
                  <a:moveTo>
                    <a:pt x="7986" y="666"/>
                  </a:moveTo>
                  <a:lnTo>
                    <a:pt x="8034" y="654"/>
                  </a:lnTo>
                  <a:lnTo>
                    <a:pt x="8088" y="654"/>
                  </a:lnTo>
                  <a:lnTo>
                    <a:pt x="8100" y="648"/>
                  </a:lnTo>
                  <a:lnTo>
                    <a:pt x="8106" y="642"/>
                  </a:lnTo>
                  <a:lnTo>
                    <a:pt x="8106" y="636"/>
                  </a:lnTo>
                  <a:lnTo>
                    <a:pt x="8100" y="630"/>
                  </a:lnTo>
                  <a:lnTo>
                    <a:pt x="8088" y="630"/>
                  </a:lnTo>
                  <a:lnTo>
                    <a:pt x="8052" y="618"/>
                  </a:lnTo>
                  <a:lnTo>
                    <a:pt x="8028" y="612"/>
                  </a:lnTo>
                  <a:lnTo>
                    <a:pt x="8010" y="606"/>
                  </a:lnTo>
                  <a:lnTo>
                    <a:pt x="7968" y="606"/>
                  </a:lnTo>
                  <a:lnTo>
                    <a:pt x="7944" y="618"/>
                  </a:lnTo>
                  <a:lnTo>
                    <a:pt x="7938" y="630"/>
                  </a:lnTo>
                  <a:lnTo>
                    <a:pt x="7938" y="654"/>
                  </a:lnTo>
                  <a:lnTo>
                    <a:pt x="7944" y="666"/>
                  </a:lnTo>
                  <a:lnTo>
                    <a:pt x="7950" y="666"/>
                  </a:lnTo>
                  <a:lnTo>
                    <a:pt x="7962" y="672"/>
                  </a:lnTo>
                  <a:lnTo>
                    <a:pt x="7968" y="672"/>
                  </a:lnTo>
                  <a:lnTo>
                    <a:pt x="7980" y="666"/>
                  </a:lnTo>
                  <a:lnTo>
                    <a:pt x="7986" y="666"/>
                  </a:lnTo>
                  <a:close/>
                  <a:moveTo>
                    <a:pt x="162" y="1788"/>
                  </a:moveTo>
                  <a:lnTo>
                    <a:pt x="150" y="1788"/>
                  </a:lnTo>
                  <a:lnTo>
                    <a:pt x="138" y="1794"/>
                  </a:lnTo>
                  <a:lnTo>
                    <a:pt x="114" y="1794"/>
                  </a:lnTo>
                  <a:lnTo>
                    <a:pt x="108" y="1788"/>
                  </a:lnTo>
                  <a:lnTo>
                    <a:pt x="96" y="1788"/>
                  </a:lnTo>
                  <a:lnTo>
                    <a:pt x="96" y="1782"/>
                  </a:lnTo>
                  <a:lnTo>
                    <a:pt x="84" y="1782"/>
                  </a:lnTo>
                  <a:lnTo>
                    <a:pt x="84" y="1788"/>
                  </a:lnTo>
                  <a:lnTo>
                    <a:pt x="72" y="1800"/>
                  </a:lnTo>
                  <a:lnTo>
                    <a:pt x="12" y="1800"/>
                  </a:lnTo>
                  <a:lnTo>
                    <a:pt x="0" y="1812"/>
                  </a:lnTo>
                  <a:lnTo>
                    <a:pt x="0" y="1818"/>
                  </a:lnTo>
                  <a:lnTo>
                    <a:pt x="12" y="1830"/>
                  </a:lnTo>
                  <a:lnTo>
                    <a:pt x="6" y="1842"/>
                  </a:lnTo>
                  <a:lnTo>
                    <a:pt x="12" y="1848"/>
                  </a:lnTo>
                  <a:lnTo>
                    <a:pt x="18" y="1848"/>
                  </a:lnTo>
                  <a:lnTo>
                    <a:pt x="24" y="1842"/>
                  </a:lnTo>
                  <a:lnTo>
                    <a:pt x="48" y="1842"/>
                  </a:lnTo>
                  <a:lnTo>
                    <a:pt x="54" y="1848"/>
                  </a:lnTo>
                  <a:lnTo>
                    <a:pt x="66" y="1848"/>
                  </a:lnTo>
                  <a:lnTo>
                    <a:pt x="72" y="1854"/>
                  </a:lnTo>
                  <a:lnTo>
                    <a:pt x="162" y="1854"/>
                  </a:lnTo>
                  <a:lnTo>
                    <a:pt x="162" y="1848"/>
                  </a:lnTo>
                  <a:lnTo>
                    <a:pt x="168" y="1848"/>
                  </a:lnTo>
                  <a:lnTo>
                    <a:pt x="162" y="1830"/>
                  </a:lnTo>
                  <a:lnTo>
                    <a:pt x="174" y="1818"/>
                  </a:lnTo>
                  <a:lnTo>
                    <a:pt x="174" y="1800"/>
                  </a:lnTo>
                  <a:lnTo>
                    <a:pt x="168" y="1788"/>
                  </a:lnTo>
                  <a:lnTo>
                    <a:pt x="162" y="1788"/>
                  </a:lnTo>
                  <a:close/>
                  <a:moveTo>
                    <a:pt x="1038" y="90"/>
                  </a:moveTo>
                  <a:lnTo>
                    <a:pt x="1062" y="72"/>
                  </a:lnTo>
                  <a:lnTo>
                    <a:pt x="1032" y="72"/>
                  </a:lnTo>
                  <a:lnTo>
                    <a:pt x="1032" y="84"/>
                  </a:lnTo>
                  <a:lnTo>
                    <a:pt x="1038" y="90"/>
                  </a:lnTo>
                  <a:close/>
                  <a:moveTo>
                    <a:pt x="990" y="72"/>
                  </a:moveTo>
                  <a:lnTo>
                    <a:pt x="1074" y="54"/>
                  </a:lnTo>
                  <a:lnTo>
                    <a:pt x="1044" y="42"/>
                  </a:lnTo>
                  <a:lnTo>
                    <a:pt x="996" y="54"/>
                  </a:lnTo>
                  <a:lnTo>
                    <a:pt x="948" y="54"/>
                  </a:lnTo>
                  <a:lnTo>
                    <a:pt x="966" y="66"/>
                  </a:lnTo>
                  <a:lnTo>
                    <a:pt x="990" y="72"/>
                  </a:lnTo>
                  <a:close/>
                  <a:moveTo>
                    <a:pt x="1122" y="90"/>
                  </a:moveTo>
                  <a:lnTo>
                    <a:pt x="1128" y="78"/>
                  </a:lnTo>
                  <a:lnTo>
                    <a:pt x="1152" y="78"/>
                  </a:lnTo>
                  <a:lnTo>
                    <a:pt x="1164" y="66"/>
                  </a:lnTo>
                  <a:lnTo>
                    <a:pt x="1218" y="66"/>
                  </a:lnTo>
                  <a:lnTo>
                    <a:pt x="1218" y="60"/>
                  </a:lnTo>
                  <a:lnTo>
                    <a:pt x="1206" y="54"/>
                  </a:lnTo>
                  <a:lnTo>
                    <a:pt x="1182" y="54"/>
                  </a:lnTo>
                  <a:lnTo>
                    <a:pt x="1182" y="48"/>
                  </a:lnTo>
                  <a:lnTo>
                    <a:pt x="1176" y="48"/>
                  </a:lnTo>
                  <a:lnTo>
                    <a:pt x="1164" y="42"/>
                  </a:lnTo>
                  <a:lnTo>
                    <a:pt x="1140" y="42"/>
                  </a:lnTo>
                  <a:lnTo>
                    <a:pt x="1134" y="48"/>
                  </a:lnTo>
                  <a:lnTo>
                    <a:pt x="1128" y="60"/>
                  </a:lnTo>
                  <a:lnTo>
                    <a:pt x="1128" y="66"/>
                  </a:lnTo>
                  <a:lnTo>
                    <a:pt x="1122" y="66"/>
                  </a:lnTo>
                  <a:lnTo>
                    <a:pt x="1116" y="72"/>
                  </a:lnTo>
                  <a:lnTo>
                    <a:pt x="1104" y="72"/>
                  </a:lnTo>
                  <a:lnTo>
                    <a:pt x="1086" y="78"/>
                  </a:lnTo>
                  <a:lnTo>
                    <a:pt x="1080" y="78"/>
                  </a:lnTo>
                  <a:lnTo>
                    <a:pt x="1074" y="84"/>
                  </a:lnTo>
                  <a:lnTo>
                    <a:pt x="1080" y="84"/>
                  </a:lnTo>
                  <a:lnTo>
                    <a:pt x="1092" y="90"/>
                  </a:lnTo>
                  <a:lnTo>
                    <a:pt x="1122" y="90"/>
                  </a:lnTo>
                  <a:close/>
                  <a:moveTo>
                    <a:pt x="1176" y="78"/>
                  </a:moveTo>
                  <a:lnTo>
                    <a:pt x="1158" y="90"/>
                  </a:lnTo>
                  <a:lnTo>
                    <a:pt x="1176" y="102"/>
                  </a:lnTo>
                  <a:lnTo>
                    <a:pt x="1194" y="108"/>
                  </a:lnTo>
                  <a:lnTo>
                    <a:pt x="1248" y="102"/>
                  </a:lnTo>
                  <a:lnTo>
                    <a:pt x="1242" y="90"/>
                  </a:lnTo>
                  <a:lnTo>
                    <a:pt x="1212" y="90"/>
                  </a:lnTo>
                  <a:lnTo>
                    <a:pt x="1176" y="78"/>
                  </a:lnTo>
                  <a:close/>
                  <a:moveTo>
                    <a:pt x="7812" y="2436"/>
                  </a:moveTo>
                  <a:lnTo>
                    <a:pt x="7782" y="2400"/>
                  </a:lnTo>
                  <a:lnTo>
                    <a:pt x="7776" y="2400"/>
                  </a:lnTo>
                  <a:lnTo>
                    <a:pt x="7770" y="2394"/>
                  </a:lnTo>
                  <a:lnTo>
                    <a:pt x="7752" y="2388"/>
                  </a:lnTo>
                  <a:lnTo>
                    <a:pt x="7728" y="2364"/>
                  </a:lnTo>
                  <a:lnTo>
                    <a:pt x="7722" y="2352"/>
                  </a:lnTo>
                  <a:lnTo>
                    <a:pt x="7704" y="2298"/>
                  </a:lnTo>
                  <a:lnTo>
                    <a:pt x="7698" y="2286"/>
                  </a:lnTo>
                  <a:lnTo>
                    <a:pt x="7698" y="2274"/>
                  </a:lnTo>
                  <a:lnTo>
                    <a:pt x="7674" y="2250"/>
                  </a:lnTo>
                  <a:lnTo>
                    <a:pt x="7680" y="2244"/>
                  </a:lnTo>
                  <a:lnTo>
                    <a:pt x="7698" y="2244"/>
                  </a:lnTo>
                  <a:lnTo>
                    <a:pt x="7770" y="2268"/>
                  </a:lnTo>
                  <a:lnTo>
                    <a:pt x="7800" y="2280"/>
                  </a:lnTo>
                  <a:lnTo>
                    <a:pt x="7812" y="2286"/>
                  </a:lnTo>
                  <a:lnTo>
                    <a:pt x="7740" y="2232"/>
                  </a:lnTo>
                  <a:lnTo>
                    <a:pt x="7734" y="2226"/>
                  </a:lnTo>
                  <a:lnTo>
                    <a:pt x="7722" y="2202"/>
                  </a:lnTo>
                  <a:lnTo>
                    <a:pt x="7710" y="2196"/>
                  </a:lnTo>
                  <a:lnTo>
                    <a:pt x="7704" y="2184"/>
                  </a:lnTo>
                  <a:lnTo>
                    <a:pt x="7698" y="2178"/>
                  </a:lnTo>
                  <a:lnTo>
                    <a:pt x="7674" y="2166"/>
                  </a:lnTo>
                  <a:lnTo>
                    <a:pt x="7668" y="2160"/>
                  </a:lnTo>
                  <a:lnTo>
                    <a:pt x="7656" y="2154"/>
                  </a:lnTo>
                  <a:lnTo>
                    <a:pt x="7578" y="2070"/>
                  </a:lnTo>
                  <a:lnTo>
                    <a:pt x="7554" y="2070"/>
                  </a:lnTo>
                  <a:lnTo>
                    <a:pt x="7542" y="2040"/>
                  </a:lnTo>
                  <a:lnTo>
                    <a:pt x="7524" y="2040"/>
                  </a:lnTo>
                  <a:lnTo>
                    <a:pt x="7512" y="2028"/>
                  </a:lnTo>
                  <a:lnTo>
                    <a:pt x="7500" y="2004"/>
                  </a:lnTo>
                  <a:lnTo>
                    <a:pt x="7500" y="1980"/>
                  </a:lnTo>
                  <a:lnTo>
                    <a:pt x="7470" y="1944"/>
                  </a:lnTo>
                  <a:lnTo>
                    <a:pt x="7446" y="1950"/>
                  </a:lnTo>
                  <a:lnTo>
                    <a:pt x="7434" y="1920"/>
                  </a:lnTo>
                  <a:lnTo>
                    <a:pt x="7392" y="1890"/>
                  </a:lnTo>
                  <a:lnTo>
                    <a:pt x="7380" y="1866"/>
                  </a:lnTo>
                  <a:lnTo>
                    <a:pt x="7368" y="1860"/>
                  </a:lnTo>
                  <a:lnTo>
                    <a:pt x="7362" y="1854"/>
                  </a:lnTo>
                  <a:lnTo>
                    <a:pt x="7344" y="1854"/>
                  </a:lnTo>
                  <a:lnTo>
                    <a:pt x="7344" y="1860"/>
                  </a:lnTo>
                  <a:lnTo>
                    <a:pt x="7392" y="1908"/>
                  </a:lnTo>
                  <a:lnTo>
                    <a:pt x="7392" y="1914"/>
                  </a:lnTo>
                  <a:lnTo>
                    <a:pt x="7386" y="1914"/>
                  </a:lnTo>
                  <a:lnTo>
                    <a:pt x="7380" y="1908"/>
                  </a:lnTo>
                  <a:lnTo>
                    <a:pt x="7368" y="1908"/>
                  </a:lnTo>
                  <a:lnTo>
                    <a:pt x="7362" y="1914"/>
                  </a:lnTo>
                  <a:lnTo>
                    <a:pt x="7362" y="1926"/>
                  </a:lnTo>
                  <a:lnTo>
                    <a:pt x="7374" y="1950"/>
                  </a:lnTo>
                  <a:lnTo>
                    <a:pt x="7386" y="1962"/>
                  </a:lnTo>
                  <a:lnTo>
                    <a:pt x="7392" y="1974"/>
                  </a:lnTo>
                  <a:lnTo>
                    <a:pt x="7404" y="1980"/>
                  </a:lnTo>
                  <a:lnTo>
                    <a:pt x="7404" y="1992"/>
                  </a:lnTo>
                  <a:lnTo>
                    <a:pt x="7416" y="2016"/>
                  </a:lnTo>
                  <a:lnTo>
                    <a:pt x="7422" y="2022"/>
                  </a:lnTo>
                  <a:lnTo>
                    <a:pt x="7440" y="2034"/>
                  </a:lnTo>
                  <a:lnTo>
                    <a:pt x="7470" y="2052"/>
                  </a:lnTo>
                  <a:lnTo>
                    <a:pt x="7500" y="2076"/>
                  </a:lnTo>
                  <a:lnTo>
                    <a:pt x="7518" y="2100"/>
                  </a:lnTo>
                  <a:lnTo>
                    <a:pt x="7524" y="2112"/>
                  </a:lnTo>
                  <a:lnTo>
                    <a:pt x="7536" y="2130"/>
                  </a:lnTo>
                  <a:lnTo>
                    <a:pt x="7536" y="2142"/>
                  </a:lnTo>
                  <a:lnTo>
                    <a:pt x="7548" y="2154"/>
                  </a:lnTo>
                  <a:lnTo>
                    <a:pt x="7554" y="2166"/>
                  </a:lnTo>
                  <a:lnTo>
                    <a:pt x="7572" y="2184"/>
                  </a:lnTo>
                  <a:lnTo>
                    <a:pt x="7590" y="2208"/>
                  </a:lnTo>
                  <a:lnTo>
                    <a:pt x="7608" y="2238"/>
                  </a:lnTo>
                  <a:lnTo>
                    <a:pt x="7620" y="2262"/>
                  </a:lnTo>
                  <a:lnTo>
                    <a:pt x="7626" y="2268"/>
                  </a:lnTo>
                  <a:lnTo>
                    <a:pt x="7626" y="2280"/>
                  </a:lnTo>
                  <a:lnTo>
                    <a:pt x="7632" y="2292"/>
                  </a:lnTo>
                  <a:lnTo>
                    <a:pt x="7644" y="2304"/>
                  </a:lnTo>
                  <a:lnTo>
                    <a:pt x="7656" y="2304"/>
                  </a:lnTo>
                  <a:lnTo>
                    <a:pt x="7668" y="2310"/>
                  </a:lnTo>
                  <a:lnTo>
                    <a:pt x="7674" y="2322"/>
                  </a:lnTo>
                  <a:lnTo>
                    <a:pt x="7686" y="2334"/>
                  </a:lnTo>
                  <a:lnTo>
                    <a:pt x="7698" y="2358"/>
                  </a:lnTo>
                  <a:lnTo>
                    <a:pt x="7698" y="2376"/>
                  </a:lnTo>
                  <a:lnTo>
                    <a:pt x="7740" y="2412"/>
                  </a:lnTo>
                  <a:lnTo>
                    <a:pt x="7752" y="2466"/>
                  </a:lnTo>
                  <a:lnTo>
                    <a:pt x="7794" y="2508"/>
                  </a:lnTo>
                  <a:lnTo>
                    <a:pt x="7794" y="2502"/>
                  </a:lnTo>
                  <a:lnTo>
                    <a:pt x="7788" y="2496"/>
                  </a:lnTo>
                  <a:lnTo>
                    <a:pt x="7788" y="2484"/>
                  </a:lnTo>
                  <a:lnTo>
                    <a:pt x="7782" y="2472"/>
                  </a:lnTo>
                  <a:lnTo>
                    <a:pt x="7782" y="2460"/>
                  </a:lnTo>
                  <a:lnTo>
                    <a:pt x="7776" y="2448"/>
                  </a:lnTo>
                  <a:lnTo>
                    <a:pt x="7782" y="2442"/>
                  </a:lnTo>
                  <a:lnTo>
                    <a:pt x="7788" y="2442"/>
                  </a:lnTo>
                  <a:lnTo>
                    <a:pt x="7800" y="2454"/>
                  </a:lnTo>
                  <a:lnTo>
                    <a:pt x="7830" y="2454"/>
                  </a:lnTo>
                  <a:lnTo>
                    <a:pt x="7866" y="2496"/>
                  </a:lnTo>
                  <a:lnTo>
                    <a:pt x="7866" y="2472"/>
                  </a:lnTo>
                  <a:lnTo>
                    <a:pt x="7836" y="2430"/>
                  </a:lnTo>
                  <a:lnTo>
                    <a:pt x="7812" y="2436"/>
                  </a:lnTo>
                  <a:close/>
                  <a:moveTo>
                    <a:pt x="1344" y="84"/>
                  </a:moveTo>
                  <a:lnTo>
                    <a:pt x="1350" y="72"/>
                  </a:lnTo>
                  <a:lnTo>
                    <a:pt x="1308" y="66"/>
                  </a:lnTo>
                  <a:lnTo>
                    <a:pt x="1284" y="78"/>
                  </a:lnTo>
                  <a:lnTo>
                    <a:pt x="1290" y="90"/>
                  </a:lnTo>
                  <a:lnTo>
                    <a:pt x="1344" y="84"/>
                  </a:lnTo>
                  <a:close/>
                  <a:moveTo>
                    <a:pt x="9048" y="996"/>
                  </a:moveTo>
                  <a:lnTo>
                    <a:pt x="9036" y="984"/>
                  </a:lnTo>
                  <a:lnTo>
                    <a:pt x="9024" y="978"/>
                  </a:lnTo>
                  <a:lnTo>
                    <a:pt x="9006" y="972"/>
                  </a:lnTo>
                  <a:lnTo>
                    <a:pt x="8994" y="966"/>
                  </a:lnTo>
                  <a:lnTo>
                    <a:pt x="8982" y="966"/>
                  </a:lnTo>
                  <a:lnTo>
                    <a:pt x="8940" y="948"/>
                  </a:lnTo>
                  <a:lnTo>
                    <a:pt x="8898" y="948"/>
                  </a:lnTo>
                  <a:lnTo>
                    <a:pt x="8868" y="930"/>
                  </a:lnTo>
                  <a:lnTo>
                    <a:pt x="8778" y="924"/>
                  </a:lnTo>
                  <a:lnTo>
                    <a:pt x="8736" y="906"/>
                  </a:lnTo>
                  <a:lnTo>
                    <a:pt x="8700" y="906"/>
                  </a:lnTo>
                  <a:lnTo>
                    <a:pt x="8754" y="942"/>
                  </a:lnTo>
                  <a:lnTo>
                    <a:pt x="8808" y="966"/>
                  </a:lnTo>
                  <a:lnTo>
                    <a:pt x="8796" y="966"/>
                  </a:lnTo>
                  <a:lnTo>
                    <a:pt x="8784" y="972"/>
                  </a:lnTo>
                  <a:lnTo>
                    <a:pt x="8754" y="972"/>
                  </a:lnTo>
                  <a:lnTo>
                    <a:pt x="8730" y="960"/>
                  </a:lnTo>
                  <a:lnTo>
                    <a:pt x="8676" y="906"/>
                  </a:lnTo>
                  <a:lnTo>
                    <a:pt x="8580" y="870"/>
                  </a:lnTo>
                  <a:lnTo>
                    <a:pt x="8496" y="846"/>
                  </a:lnTo>
                  <a:lnTo>
                    <a:pt x="8442" y="834"/>
                  </a:lnTo>
                  <a:lnTo>
                    <a:pt x="8370" y="822"/>
                  </a:lnTo>
                  <a:lnTo>
                    <a:pt x="8280" y="804"/>
                  </a:lnTo>
                  <a:lnTo>
                    <a:pt x="8190" y="780"/>
                  </a:lnTo>
                  <a:lnTo>
                    <a:pt x="8112" y="762"/>
                  </a:lnTo>
                  <a:lnTo>
                    <a:pt x="8052" y="750"/>
                  </a:lnTo>
                  <a:lnTo>
                    <a:pt x="7998" y="738"/>
                  </a:lnTo>
                  <a:lnTo>
                    <a:pt x="7956" y="732"/>
                  </a:lnTo>
                  <a:lnTo>
                    <a:pt x="7758" y="732"/>
                  </a:lnTo>
                  <a:lnTo>
                    <a:pt x="7746" y="714"/>
                  </a:lnTo>
                  <a:lnTo>
                    <a:pt x="7698" y="720"/>
                  </a:lnTo>
                  <a:lnTo>
                    <a:pt x="7680" y="708"/>
                  </a:lnTo>
                  <a:lnTo>
                    <a:pt x="7626" y="708"/>
                  </a:lnTo>
                  <a:lnTo>
                    <a:pt x="7650" y="726"/>
                  </a:lnTo>
                  <a:lnTo>
                    <a:pt x="7644" y="744"/>
                  </a:lnTo>
                  <a:lnTo>
                    <a:pt x="7656" y="744"/>
                  </a:lnTo>
                  <a:lnTo>
                    <a:pt x="7680" y="756"/>
                  </a:lnTo>
                  <a:lnTo>
                    <a:pt x="7716" y="762"/>
                  </a:lnTo>
                  <a:lnTo>
                    <a:pt x="7740" y="774"/>
                  </a:lnTo>
                  <a:lnTo>
                    <a:pt x="7758" y="786"/>
                  </a:lnTo>
                  <a:lnTo>
                    <a:pt x="7752" y="798"/>
                  </a:lnTo>
                  <a:lnTo>
                    <a:pt x="7728" y="804"/>
                  </a:lnTo>
                  <a:lnTo>
                    <a:pt x="7698" y="804"/>
                  </a:lnTo>
                  <a:lnTo>
                    <a:pt x="7686" y="798"/>
                  </a:lnTo>
                  <a:lnTo>
                    <a:pt x="7680" y="792"/>
                  </a:lnTo>
                  <a:lnTo>
                    <a:pt x="7656" y="774"/>
                  </a:lnTo>
                  <a:lnTo>
                    <a:pt x="7584" y="774"/>
                  </a:lnTo>
                  <a:lnTo>
                    <a:pt x="7530" y="738"/>
                  </a:lnTo>
                  <a:lnTo>
                    <a:pt x="7524" y="738"/>
                  </a:lnTo>
                  <a:lnTo>
                    <a:pt x="7518" y="744"/>
                  </a:lnTo>
                  <a:lnTo>
                    <a:pt x="7506" y="744"/>
                  </a:lnTo>
                  <a:lnTo>
                    <a:pt x="7500" y="750"/>
                  </a:lnTo>
                  <a:lnTo>
                    <a:pt x="7446" y="750"/>
                  </a:lnTo>
                  <a:lnTo>
                    <a:pt x="7440" y="738"/>
                  </a:lnTo>
                  <a:lnTo>
                    <a:pt x="7344" y="744"/>
                  </a:lnTo>
                  <a:lnTo>
                    <a:pt x="7320" y="726"/>
                  </a:lnTo>
                  <a:lnTo>
                    <a:pt x="7314" y="732"/>
                  </a:lnTo>
                  <a:lnTo>
                    <a:pt x="7212" y="732"/>
                  </a:lnTo>
                  <a:lnTo>
                    <a:pt x="7206" y="738"/>
                  </a:lnTo>
                  <a:lnTo>
                    <a:pt x="7212" y="744"/>
                  </a:lnTo>
                  <a:lnTo>
                    <a:pt x="7218" y="756"/>
                  </a:lnTo>
                  <a:lnTo>
                    <a:pt x="7254" y="792"/>
                  </a:lnTo>
                  <a:lnTo>
                    <a:pt x="7248" y="792"/>
                  </a:lnTo>
                  <a:lnTo>
                    <a:pt x="7242" y="786"/>
                  </a:lnTo>
                  <a:lnTo>
                    <a:pt x="7230" y="780"/>
                  </a:lnTo>
                  <a:lnTo>
                    <a:pt x="7218" y="768"/>
                  </a:lnTo>
                  <a:lnTo>
                    <a:pt x="7206" y="762"/>
                  </a:lnTo>
                  <a:lnTo>
                    <a:pt x="7194" y="750"/>
                  </a:lnTo>
                  <a:lnTo>
                    <a:pt x="7176" y="744"/>
                  </a:lnTo>
                  <a:lnTo>
                    <a:pt x="7104" y="732"/>
                  </a:lnTo>
                  <a:lnTo>
                    <a:pt x="7086" y="732"/>
                  </a:lnTo>
                  <a:lnTo>
                    <a:pt x="7086" y="726"/>
                  </a:lnTo>
                  <a:lnTo>
                    <a:pt x="7056" y="696"/>
                  </a:lnTo>
                  <a:lnTo>
                    <a:pt x="7032" y="684"/>
                  </a:lnTo>
                  <a:lnTo>
                    <a:pt x="6990" y="666"/>
                  </a:lnTo>
                  <a:lnTo>
                    <a:pt x="6948" y="660"/>
                  </a:lnTo>
                  <a:lnTo>
                    <a:pt x="6912" y="654"/>
                  </a:lnTo>
                  <a:lnTo>
                    <a:pt x="6882" y="654"/>
                  </a:lnTo>
                  <a:lnTo>
                    <a:pt x="6864" y="648"/>
                  </a:lnTo>
                  <a:lnTo>
                    <a:pt x="6834" y="648"/>
                  </a:lnTo>
                  <a:lnTo>
                    <a:pt x="6786" y="636"/>
                  </a:lnTo>
                  <a:lnTo>
                    <a:pt x="6774" y="642"/>
                  </a:lnTo>
                  <a:lnTo>
                    <a:pt x="6714" y="642"/>
                  </a:lnTo>
                  <a:lnTo>
                    <a:pt x="6696" y="660"/>
                  </a:lnTo>
                  <a:lnTo>
                    <a:pt x="6684" y="666"/>
                  </a:lnTo>
                  <a:lnTo>
                    <a:pt x="6648" y="666"/>
                  </a:lnTo>
                  <a:lnTo>
                    <a:pt x="6630" y="660"/>
                  </a:lnTo>
                  <a:lnTo>
                    <a:pt x="6594" y="660"/>
                  </a:lnTo>
                  <a:lnTo>
                    <a:pt x="6582" y="654"/>
                  </a:lnTo>
                  <a:lnTo>
                    <a:pt x="6576" y="648"/>
                  </a:lnTo>
                  <a:lnTo>
                    <a:pt x="6552" y="636"/>
                  </a:lnTo>
                  <a:lnTo>
                    <a:pt x="6534" y="630"/>
                  </a:lnTo>
                  <a:lnTo>
                    <a:pt x="6522" y="624"/>
                  </a:lnTo>
                  <a:lnTo>
                    <a:pt x="6498" y="624"/>
                  </a:lnTo>
                  <a:lnTo>
                    <a:pt x="6486" y="630"/>
                  </a:lnTo>
                  <a:lnTo>
                    <a:pt x="6474" y="612"/>
                  </a:lnTo>
                  <a:lnTo>
                    <a:pt x="6438" y="612"/>
                  </a:lnTo>
                  <a:lnTo>
                    <a:pt x="6372" y="606"/>
                  </a:lnTo>
                  <a:lnTo>
                    <a:pt x="6408" y="594"/>
                  </a:lnTo>
                  <a:lnTo>
                    <a:pt x="6372" y="570"/>
                  </a:lnTo>
                  <a:lnTo>
                    <a:pt x="6360" y="570"/>
                  </a:lnTo>
                  <a:lnTo>
                    <a:pt x="6324" y="564"/>
                  </a:lnTo>
                  <a:lnTo>
                    <a:pt x="6282" y="558"/>
                  </a:lnTo>
                  <a:lnTo>
                    <a:pt x="6246" y="558"/>
                  </a:lnTo>
                  <a:lnTo>
                    <a:pt x="6228" y="564"/>
                  </a:lnTo>
                  <a:lnTo>
                    <a:pt x="6228" y="594"/>
                  </a:lnTo>
                  <a:lnTo>
                    <a:pt x="6222" y="600"/>
                  </a:lnTo>
                  <a:lnTo>
                    <a:pt x="6192" y="600"/>
                  </a:lnTo>
                  <a:lnTo>
                    <a:pt x="6180" y="594"/>
                  </a:lnTo>
                  <a:lnTo>
                    <a:pt x="6168" y="594"/>
                  </a:lnTo>
                  <a:lnTo>
                    <a:pt x="6186" y="582"/>
                  </a:lnTo>
                  <a:lnTo>
                    <a:pt x="6168" y="570"/>
                  </a:lnTo>
                  <a:lnTo>
                    <a:pt x="6096" y="570"/>
                  </a:lnTo>
                  <a:lnTo>
                    <a:pt x="6114" y="558"/>
                  </a:lnTo>
                  <a:lnTo>
                    <a:pt x="6156" y="558"/>
                  </a:lnTo>
                  <a:lnTo>
                    <a:pt x="6216" y="588"/>
                  </a:lnTo>
                  <a:lnTo>
                    <a:pt x="6216" y="564"/>
                  </a:lnTo>
                  <a:lnTo>
                    <a:pt x="6162" y="540"/>
                  </a:lnTo>
                  <a:lnTo>
                    <a:pt x="6048" y="546"/>
                  </a:lnTo>
                  <a:lnTo>
                    <a:pt x="6048" y="534"/>
                  </a:lnTo>
                  <a:lnTo>
                    <a:pt x="5928" y="540"/>
                  </a:lnTo>
                  <a:lnTo>
                    <a:pt x="5880" y="522"/>
                  </a:lnTo>
                  <a:lnTo>
                    <a:pt x="5862" y="522"/>
                  </a:lnTo>
                  <a:lnTo>
                    <a:pt x="5898" y="546"/>
                  </a:lnTo>
                  <a:lnTo>
                    <a:pt x="5850" y="546"/>
                  </a:lnTo>
                  <a:lnTo>
                    <a:pt x="5838" y="552"/>
                  </a:lnTo>
                  <a:lnTo>
                    <a:pt x="5832" y="552"/>
                  </a:lnTo>
                  <a:lnTo>
                    <a:pt x="5832" y="558"/>
                  </a:lnTo>
                  <a:lnTo>
                    <a:pt x="5844" y="564"/>
                  </a:lnTo>
                  <a:lnTo>
                    <a:pt x="5850" y="570"/>
                  </a:lnTo>
                  <a:lnTo>
                    <a:pt x="5862" y="576"/>
                  </a:lnTo>
                  <a:lnTo>
                    <a:pt x="5892" y="576"/>
                  </a:lnTo>
                  <a:lnTo>
                    <a:pt x="5892" y="582"/>
                  </a:lnTo>
                  <a:lnTo>
                    <a:pt x="5952" y="618"/>
                  </a:lnTo>
                  <a:lnTo>
                    <a:pt x="5904" y="618"/>
                  </a:lnTo>
                  <a:lnTo>
                    <a:pt x="5898" y="612"/>
                  </a:lnTo>
                  <a:lnTo>
                    <a:pt x="5886" y="606"/>
                  </a:lnTo>
                  <a:lnTo>
                    <a:pt x="5874" y="606"/>
                  </a:lnTo>
                  <a:lnTo>
                    <a:pt x="5862" y="600"/>
                  </a:lnTo>
                  <a:lnTo>
                    <a:pt x="5844" y="618"/>
                  </a:lnTo>
                  <a:lnTo>
                    <a:pt x="5868" y="636"/>
                  </a:lnTo>
                  <a:lnTo>
                    <a:pt x="5814" y="630"/>
                  </a:lnTo>
                  <a:lnTo>
                    <a:pt x="5808" y="630"/>
                  </a:lnTo>
                  <a:lnTo>
                    <a:pt x="5802" y="624"/>
                  </a:lnTo>
                  <a:lnTo>
                    <a:pt x="5784" y="618"/>
                  </a:lnTo>
                  <a:lnTo>
                    <a:pt x="5766" y="618"/>
                  </a:lnTo>
                  <a:lnTo>
                    <a:pt x="5754" y="612"/>
                  </a:lnTo>
                  <a:lnTo>
                    <a:pt x="5736" y="606"/>
                  </a:lnTo>
                  <a:lnTo>
                    <a:pt x="5724" y="606"/>
                  </a:lnTo>
                  <a:lnTo>
                    <a:pt x="5712" y="612"/>
                  </a:lnTo>
                  <a:lnTo>
                    <a:pt x="5700" y="612"/>
                  </a:lnTo>
                  <a:lnTo>
                    <a:pt x="5688" y="618"/>
                  </a:lnTo>
                  <a:lnTo>
                    <a:pt x="5682" y="624"/>
                  </a:lnTo>
                  <a:lnTo>
                    <a:pt x="5676" y="624"/>
                  </a:lnTo>
                  <a:lnTo>
                    <a:pt x="5610" y="618"/>
                  </a:lnTo>
                  <a:lnTo>
                    <a:pt x="5604" y="618"/>
                  </a:lnTo>
                  <a:lnTo>
                    <a:pt x="5598" y="612"/>
                  </a:lnTo>
                  <a:lnTo>
                    <a:pt x="5562" y="594"/>
                  </a:lnTo>
                  <a:lnTo>
                    <a:pt x="5556" y="594"/>
                  </a:lnTo>
                  <a:lnTo>
                    <a:pt x="5550" y="588"/>
                  </a:lnTo>
                  <a:lnTo>
                    <a:pt x="5538" y="588"/>
                  </a:lnTo>
                  <a:lnTo>
                    <a:pt x="5538" y="606"/>
                  </a:lnTo>
                  <a:lnTo>
                    <a:pt x="5544" y="612"/>
                  </a:lnTo>
                  <a:lnTo>
                    <a:pt x="5550" y="624"/>
                  </a:lnTo>
                  <a:lnTo>
                    <a:pt x="5556" y="630"/>
                  </a:lnTo>
                  <a:lnTo>
                    <a:pt x="5562" y="642"/>
                  </a:lnTo>
                  <a:lnTo>
                    <a:pt x="5562" y="660"/>
                  </a:lnTo>
                  <a:lnTo>
                    <a:pt x="5556" y="666"/>
                  </a:lnTo>
                  <a:lnTo>
                    <a:pt x="5532" y="660"/>
                  </a:lnTo>
                  <a:lnTo>
                    <a:pt x="5424" y="624"/>
                  </a:lnTo>
                  <a:lnTo>
                    <a:pt x="5412" y="618"/>
                  </a:lnTo>
                  <a:lnTo>
                    <a:pt x="5406" y="618"/>
                  </a:lnTo>
                  <a:lnTo>
                    <a:pt x="5400" y="612"/>
                  </a:lnTo>
                  <a:lnTo>
                    <a:pt x="5394" y="600"/>
                  </a:lnTo>
                  <a:lnTo>
                    <a:pt x="5382" y="594"/>
                  </a:lnTo>
                  <a:lnTo>
                    <a:pt x="5376" y="588"/>
                  </a:lnTo>
                  <a:lnTo>
                    <a:pt x="5376" y="606"/>
                  </a:lnTo>
                  <a:lnTo>
                    <a:pt x="5322" y="588"/>
                  </a:lnTo>
                  <a:lnTo>
                    <a:pt x="5292" y="570"/>
                  </a:lnTo>
                  <a:lnTo>
                    <a:pt x="5298" y="570"/>
                  </a:lnTo>
                  <a:lnTo>
                    <a:pt x="5304" y="576"/>
                  </a:lnTo>
                  <a:lnTo>
                    <a:pt x="5328" y="576"/>
                  </a:lnTo>
                  <a:lnTo>
                    <a:pt x="5340" y="582"/>
                  </a:lnTo>
                  <a:lnTo>
                    <a:pt x="5352" y="582"/>
                  </a:lnTo>
                  <a:lnTo>
                    <a:pt x="5358" y="576"/>
                  </a:lnTo>
                  <a:lnTo>
                    <a:pt x="5358" y="570"/>
                  </a:lnTo>
                  <a:lnTo>
                    <a:pt x="5346" y="564"/>
                  </a:lnTo>
                  <a:lnTo>
                    <a:pt x="5334" y="552"/>
                  </a:lnTo>
                  <a:lnTo>
                    <a:pt x="5292" y="552"/>
                  </a:lnTo>
                  <a:lnTo>
                    <a:pt x="5304" y="540"/>
                  </a:lnTo>
                  <a:lnTo>
                    <a:pt x="5298" y="534"/>
                  </a:lnTo>
                  <a:lnTo>
                    <a:pt x="5286" y="528"/>
                  </a:lnTo>
                  <a:lnTo>
                    <a:pt x="5256" y="528"/>
                  </a:lnTo>
                  <a:lnTo>
                    <a:pt x="5268" y="510"/>
                  </a:lnTo>
                  <a:lnTo>
                    <a:pt x="5262" y="510"/>
                  </a:lnTo>
                  <a:lnTo>
                    <a:pt x="5256" y="504"/>
                  </a:lnTo>
                  <a:lnTo>
                    <a:pt x="5232" y="504"/>
                  </a:lnTo>
                  <a:lnTo>
                    <a:pt x="5220" y="498"/>
                  </a:lnTo>
                  <a:lnTo>
                    <a:pt x="5208" y="498"/>
                  </a:lnTo>
                  <a:lnTo>
                    <a:pt x="5202" y="492"/>
                  </a:lnTo>
                  <a:lnTo>
                    <a:pt x="5190" y="492"/>
                  </a:lnTo>
                  <a:lnTo>
                    <a:pt x="5184" y="486"/>
                  </a:lnTo>
                  <a:lnTo>
                    <a:pt x="5142" y="486"/>
                  </a:lnTo>
                  <a:lnTo>
                    <a:pt x="5130" y="492"/>
                  </a:lnTo>
                  <a:lnTo>
                    <a:pt x="5094" y="492"/>
                  </a:lnTo>
                  <a:lnTo>
                    <a:pt x="5076" y="486"/>
                  </a:lnTo>
                  <a:lnTo>
                    <a:pt x="5070" y="480"/>
                  </a:lnTo>
                  <a:lnTo>
                    <a:pt x="5064" y="480"/>
                  </a:lnTo>
                  <a:lnTo>
                    <a:pt x="5040" y="486"/>
                  </a:lnTo>
                  <a:lnTo>
                    <a:pt x="5040" y="474"/>
                  </a:lnTo>
                  <a:lnTo>
                    <a:pt x="4992" y="468"/>
                  </a:lnTo>
                  <a:lnTo>
                    <a:pt x="4980" y="456"/>
                  </a:lnTo>
                  <a:lnTo>
                    <a:pt x="4974" y="474"/>
                  </a:lnTo>
                  <a:lnTo>
                    <a:pt x="4956" y="480"/>
                  </a:lnTo>
                  <a:lnTo>
                    <a:pt x="4986" y="498"/>
                  </a:lnTo>
                  <a:lnTo>
                    <a:pt x="5010" y="528"/>
                  </a:lnTo>
                  <a:lnTo>
                    <a:pt x="4962" y="522"/>
                  </a:lnTo>
                  <a:lnTo>
                    <a:pt x="4956" y="516"/>
                  </a:lnTo>
                  <a:lnTo>
                    <a:pt x="4890" y="522"/>
                  </a:lnTo>
                  <a:lnTo>
                    <a:pt x="4872" y="528"/>
                  </a:lnTo>
                  <a:lnTo>
                    <a:pt x="4872" y="516"/>
                  </a:lnTo>
                  <a:lnTo>
                    <a:pt x="4824" y="522"/>
                  </a:lnTo>
                  <a:lnTo>
                    <a:pt x="4818" y="510"/>
                  </a:lnTo>
                  <a:lnTo>
                    <a:pt x="4764" y="510"/>
                  </a:lnTo>
                  <a:lnTo>
                    <a:pt x="4728" y="504"/>
                  </a:lnTo>
                  <a:lnTo>
                    <a:pt x="4746" y="480"/>
                  </a:lnTo>
                  <a:lnTo>
                    <a:pt x="4620" y="480"/>
                  </a:lnTo>
                  <a:lnTo>
                    <a:pt x="4608" y="468"/>
                  </a:lnTo>
                  <a:lnTo>
                    <a:pt x="4602" y="474"/>
                  </a:lnTo>
                  <a:lnTo>
                    <a:pt x="4590" y="468"/>
                  </a:lnTo>
                  <a:lnTo>
                    <a:pt x="4542" y="474"/>
                  </a:lnTo>
                  <a:lnTo>
                    <a:pt x="4548" y="486"/>
                  </a:lnTo>
                  <a:lnTo>
                    <a:pt x="4488" y="480"/>
                  </a:lnTo>
                  <a:lnTo>
                    <a:pt x="4476" y="486"/>
                  </a:lnTo>
                  <a:lnTo>
                    <a:pt x="4506" y="498"/>
                  </a:lnTo>
                  <a:lnTo>
                    <a:pt x="4464" y="492"/>
                  </a:lnTo>
                  <a:lnTo>
                    <a:pt x="4464" y="474"/>
                  </a:lnTo>
                  <a:lnTo>
                    <a:pt x="4434" y="456"/>
                  </a:lnTo>
                  <a:lnTo>
                    <a:pt x="4416" y="456"/>
                  </a:lnTo>
                  <a:lnTo>
                    <a:pt x="4428" y="474"/>
                  </a:lnTo>
                  <a:lnTo>
                    <a:pt x="4374" y="474"/>
                  </a:lnTo>
                  <a:lnTo>
                    <a:pt x="4368" y="468"/>
                  </a:lnTo>
                  <a:lnTo>
                    <a:pt x="4356" y="468"/>
                  </a:lnTo>
                  <a:lnTo>
                    <a:pt x="4350" y="456"/>
                  </a:lnTo>
                  <a:lnTo>
                    <a:pt x="4320" y="456"/>
                  </a:lnTo>
                  <a:lnTo>
                    <a:pt x="4296" y="444"/>
                  </a:lnTo>
                  <a:lnTo>
                    <a:pt x="4266" y="468"/>
                  </a:lnTo>
                  <a:lnTo>
                    <a:pt x="4320" y="474"/>
                  </a:lnTo>
                  <a:lnTo>
                    <a:pt x="4332" y="474"/>
                  </a:lnTo>
                  <a:lnTo>
                    <a:pt x="4326" y="480"/>
                  </a:lnTo>
                  <a:lnTo>
                    <a:pt x="4314" y="486"/>
                  </a:lnTo>
                  <a:lnTo>
                    <a:pt x="4308" y="492"/>
                  </a:lnTo>
                  <a:lnTo>
                    <a:pt x="4272" y="492"/>
                  </a:lnTo>
                  <a:lnTo>
                    <a:pt x="4266" y="498"/>
                  </a:lnTo>
                  <a:lnTo>
                    <a:pt x="4254" y="504"/>
                  </a:lnTo>
                  <a:lnTo>
                    <a:pt x="4182" y="504"/>
                  </a:lnTo>
                  <a:lnTo>
                    <a:pt x="4146" y="510"/>
                  </a:lnTo>
                  <a:lnTo>
                    <a:pt x="4134" y="534"/>
                  </a:lnTo>
                  <a:lnTo>
                    <a:pt x="4110" y="528"/>
                  </a:lnTo>
                  <a:lnTo>
                    <a:pt x="4110" y="516"/>
                  </a:lnTo>
                  <a:lnTo>
                    <a:pt x="4116" y="504"/>
                  </a:lnTo>
                  <a:lnTo>
                    <a:pt x="4122" y="498"/>
                  </a:lnTo>
                  <a:lnTo>
                    <a:pt x="4134" y="492"/>
                  </a:lnTo>
                  <a:lnTo>
                    <a:pt x="4152" y="492"/>
                  </a:lnTo>
                  <a:lnTo>
                    <a:pt x="4164" y="480"/>
                  </a:lnTo>
                  <a:lnTo>
                    <a:pt x="4206" y="474"/>
                  </a:lnTo>
                  <a:lnTo>
                    <a:pt x="4248" y="438"/>
                  </a:lnTo>
                  <a:lnTo>
                    <a:pt x="4248" y="426"/>
                  </a:lnTo>
                  <a:lnTo>
                    <a:pt x="4254" y="420"/>
                  </a:lnTo>
                  <a:lnTo>
                    <a:pt x="4266" y="414"/>
                  </a:lnTo>
                  <a:lnTo>
                    <a:pt x="4278" y="414"/>
                  </a:lnTo>
                  <a:lnTo>
                    <a:pt x="4290" y="408"/>
                  </a:lnTo>
                  <a:lnTo>
                    <a:pt x="4302" y="408"/>
                  </a:lnTo>
                  <a:lnTo>
                    <a:pt x="4320" y="402"/>
                  </a:lnTo>
                  <a:lnTo>
                    <a:pt x="4332" y="402"/>
                  </a:lnTo>
                  <a:lnTo>
                    <a:pt x="4344" y="396"/>
                  </a:lnTo>
                  <a:lnTo>
                    <a:pt x="4350" y="390"/>
                  </a:lnTo>
                  <a:lnTo>
                    <a:pt x="4356" y="378"/>
                  </a:lnTo>
                  <a:lnTo>
                    <a:pt x="4350" y="366"/>
                  </a:lnTo>
                  <a:lnTo>
                    <a:pt x="4344" y="360"/>
                  </a:lnTo>
                  <a:lnTo>
                    <a:pt x="4332" y="354"/>
                  </a:lnTo>
                  <a:lnTo>
                    <a:pt x="4326" y="348"/>
                  </a:lnTo>
                  <a:lnTo>
                    <a:pt x="4290" y="348"/>
                  </a:lnTo>
                  <a:lnTo>
                    <a:pt x="4320" y="336"/>
                  </a:lnTo>
                  <a:lnTo>
                    <a:pt x="4314" y="330"/>
                  </a:lnTo>
                  <a:lnTo>
                    <a:pt x="4302" y="324"/>
                  </a:lnTo>
                  <a:lnTo>
                    <a:pt x="4290" y="312"/>
                  </a:lnTo>
                  <a:lnTo>
                    <a:pt x="4284" y="312"/>
                  </a:lnTo>
                  <a:lnTo>
                    <a:pt x="4278" y="318"/>
                  </a:lnTo>
                  <a:lnTo>
                    <a:pt x="4254" y="318"/>
                  </a:lnTo>
                  <a:lnTo>
                    <a:pt x="4248" y="312"/>
                  </a:lnTo>
                  <a:lnTo>
                    <a:pt x="4242" y="300"/>
                  </a:lnTo>
                  <a:lnTo>
                    <a:pt x="4236" y="294"/>
                  </a:lnTo>
                  <a:lnTo>
                    <a:pt x="4194" y="294"/>
                  </a:lnTo>
                  <a:lnTo>
                    <a:pt x="4188" y="300"/>
                  </a:lnTo>
                  <a:lnTo>
                    <a:pt x="4182" y="300"/>
                  </a:lnTo>
                  <a:lnTo>
                    <a:pt x="4128" y="288"/>
                  </a:lnTo>
                  <a:lnTo>
                    <a:pt x="3990" y="282"/>
                  </a:lnTo>
                  <a:lnTo>
                    <a:pt x="3990" y="300"/>
                  </a:lnTo>
                  <a:lnTo>
                    <a:pt x="3924" y="300"/>
                  </a:lnTo>
                  <a:lnTo>
                    <a:pt x="3942" y="282"/>
                  </a:lnTo>
                  <a:lnTo>
                    <a:pt x="3942" y="276"/>
                  </a:lnTo>
                  <a:lnTo>
                    <a:pt x="3936" y="270"/>
                  </a:lnTo>
                  <a:lnTo>
                    <a:pt x="3912" y="264"/>
                  </a:lnTo>
                  <a:lnTo>
                    <a:pt x="3882" y="264"/>
                  </a:lnTo>
                  <a:lnTo>
                    <a:pt x="3852" y="270"/>
                  </a:lnTo>
                  <a:lnTo>
                    <a:pt x="3840" y="270"/>
                  </a:lnTo>
                  <a:lnTo>
                    <a:pt x="3780" y="264"/>
                  </a:lnTo>
                  <a:lnTo>
                    <a:pt x="3792" y="264"/>
                  </a:lnTo>
                  <a:lnTo>
                    <a:pt x="3810" y="258"/>
                  </a:lnTo>
                  <a:lnTo>
                    <a:pt x="3822" y="258"/>
                  </a:lnTo>
                  <a:lnTo>
                    <a:pt x="3834" y="252"/>
                  </a:lnTo>
                  <a:lnTo>
                    <a:pt x="3840" y="252"/>
                  </a:lnTo>
                  <a:lnTo>
                    <a:pt x="3840" y="246"/>
                  </a:lnTo>
                  <a:lnTo>
                    <a:pt x="3834" y="240"/>
                  </a:lnTo>
                  <a:lnTo>
                    <a:pt x="3822" y="240"/>
                  </a:lnTo>
                  <a:lnTo>
                    <a:pt x="3804" y="234"/>
                  </a:lnTo>
                  <a:lnTo>
                    <a:pt x="3762" y="234"/>
                  </a:lnTo>
                  <a:lnTo>
                    <a:pt x="3720" y="228"/>
                  </a:lnTo>
                  <a:lnTo>
                    <a:pt x="3714" y="240"/>
                  </a:lnTo>
                  <a:lnTo>
                    <a:pt x="3684" y="240"/>
                  </a:lnTo>
                  <a:lnTo>
                    <a:pt x="3672" y="246"/>
                  </a:lnTo>
                  <a:lnTo>
                    <a:pt x="3660" y="246"/>
                  </a:lnTo>
                  <a:lnTo>
                    <a:pt x="3648" y="252"/>
                  </a:lnTo>
                  <a:lnTo>
                    <a:pt x="3648" y="258"/>
                  </a:lnTo>
                  <a:lnTo>
                    <a:pt x="3654" y="270"/>
                  </a:lnTo>
                  <a:lnTo>
                    <a:pt x="3678" y="282"/>
                  </a:lnTo>
                  <a:lnTo>
                    <a:pt x="3696" y="294"/>
                  </a:lnTo>
                  <a:lnTo>
                    <a:pt x="3708" y="294"/>
                  </a:lnTo>
                  <a:lnTo>
                    <a:pt x="3714" y="300"/>
                  </a:lnTo>
                  <a:lnTo>
                    <a:pt x="3720" y="300"/>
                  </a:lnTo>
                  <a:lnTo>
                    <a:pt x="3576" y="294"/>
                  </a:lnTo>
                  <a:lnTo>
                    <a:pt x="3630" y="312"/>
                  </a:lnTo>
                  <a:lnTo>
                    <a:pt x="3576" y="324"/>
                  </a:lnTo>
                  <a:lnTo>
                    <a:pt x="3564" y="330"/>
                  </a:lnTo>
                  <a:lnTo>
                    <a:pt x="3534" y="336"/>
                  </a:lnTo>
                  <a:lnTo>
                    <a:pt x="3498" y="342"/>
                  </a:lnTo>
                  <a:lnTo>
                    <a:pt x="3474" y="342"/>
                  </a:lnTo>
                  <a:lnTo>
                    <a:pt x="3468" y="336"/>
                  </a:lnTo>
                  <a:lnTo>
                    <a:pt x="3474" y="324"/>
                  </a:lnTo>
                  <a:lnTo>
                    <a:pt x="3486" y="312"/>
                  </a:lnTo>
                  <a:lnTo>
                    <a:pt x="3420" y="312"/>
                  </a:lnTo>
                  <a:lnTo>
                    <a:pt x="3408" y="318"/>
                  </a:lnTo>
                  <a:lnTo>
                    <a:pt x="3390" y="318"/>
                  </a:lnTo>
                  <a:lnTo>
                    <a:pt x="3378" y="324"/>
                  </a:lnTo>
                  <a:lnTo>
                    <a:pt x="3366" y="336"/>
                  </a:lnTo>
                  <a:lnTo>
                    <a:pt x="3348" y="336"/>
                  </a:lnTo>
                  <a:lnTo>
                    <a:pt x="3318" y="342"/>
                  </a:lnTo>
                  <a:lnTo>
                    <a:pt x="3276" y="342"/>
                  </a:lnTo>
                  <a:lnTo>
                    <a:pt x="3246" y="348"/>
                  </a:lnTo>
                  <a:lnTo>
                    <a:pt x="3234" y="354"/>
                  </a:lnTo>
                  <a:lnTo>
                    <a:pt x="3216" y="354"/>
                  </a:lnTo>
                  <a:lnTo>
                    <a:pt x="3204" y="360"/>
                  </a:lnTo>
                  <a:lnTo>
                    <a:pt x="3186" y="360"/>
                  </a:lnTo>
                  <a:lnTo>
                    <a:pt x="3180" y="366"/>
                  </a:lnTo>
                  <a:lnTo>
                    <a:pt x="3174" y="366"/>
                  </a:lnTo>
                  <a:lnTo>
                    <a:pt x="3132" y="396"/>
                  </a:lnTo>
                  <a:lnTo>
                    <a:pt x="3114" y="396"/>
                  </a:lnTo>
                  <a:lnTo>
                    <a:pt x="3108" y="402"/>
                  </a:lnTo>
                  <a:lnTo>
                    <a:pt x="3102" y="402"/>
                  </a:lnTo>
                  <a:lnTo>
                    <a:pt x="3096" y="408"/>
                  </a:lnTo>
                  <a:lnTo>
                    <a:pt x="3102" y="414"/>
                  </a:lnTo>
                  <a:lnTo>
                    <a:pt x="3120" y="426"/>
                  </a:lnTo>
                  <a:lnTo>
                    <a:pt x="3132" y="438"/>
                  </a:lnTo>
                  <a:lnTo>
                    <a:pt x="3150" y="444"/>
                  </a:lnTo>
                  <a:lnTo>
                    <a:pt x="3156" y="450"/>
                  </a:lnTo>
                  <a:lnTo>
                    <a:pt x="3162" y="450"/>
                  </a:lnTo>
                  <a:lnTo>
                    <a:pt x="3120" y="462"/>
                  </a:lnTo>
                  <a:lnTo>
                    <a:pt x="3096" y="474"/>
                  </a:lnTo>
                  <a:lnTo>
                    <a:pt x="2994" y="474"/>
                  </a:lnTo>
                  <a:lnTo>
                    <a:pt x="2988" y="480"/>
                  </a:lnTo>
                  <a:lnTo>
                    <a:pt x="2952" y="468"/>
                  </a:lnTo>
                  <a:lnTo>
                    <a:pt x="2934" y="474"/>
                  </a:lnTo>
                  <a:lnTo>
                    <a:pt x="2880" y="474"/>
                  </a:lnTo>
                  <a:lnTo>
                    <a:pt x="2874" y="480"/>
                  </a:lnTo>
                  <a:lnTo>
                    <a:pt x="2874" y="498"/>
                  </a:lnTo>
                  <a:lnTo>
                    <a:pt x="2880" y="510"/>
                  </a:lnTo>
                  <a:lnTo>
                    <a:pt x="2892" y="522"/>
                  </a:lnTo>
                  <a:lnTo>
                    <a:pt x="2898" y="522"/>
                  </a:lnTo>
                  <a:lnTo>
                    <a:pt x="2904" y="528"/>
                  </a:lnTo>
                  <a:lnTo>
                    <a:pt x="2910" y="540"/>
                  </a:lnTo>
                  <a:lnTo>
                    <a:pt x="2916" y="546"/>
                  </a:lnTo>
                  <a:lnTo>
                    <a:pt x="2922" y="546"/>
                  </a:lnTo>
                  <a:lnTo>
                    <a:pt x="2928" y="552"/>
                  </a:lnTo>
                  <a:lnTo>
                    <a:pt x="2940" y="552"/>
                  </a:lnTo>
                  <a:lnTo>
                    <a:pt x="2952" y="558"/>
                  </a:lnTo>
                  <a:lnTo>
                    <a:pt x="2964" y="558"/>
                  </a:lnTo>
                  <a:lnTo>
                    <a:pt x="2976" y="564"/>
                  </a:lnTo>
                  <a:lnTo>
                    <a:pt x="2994" y="564"/>
                  </a:lnTo>
                  <a:lnTo>
                    <a:pt x="3012" y="570"/>
                  </a:lnTo>
                  <a:lnTo>
                    <a:pt x="3024" y="570"/>
                  </a:lnTo>
                  <a:lnTo>
                    <a:pt x="3036" y="576"/>
                  </a:lnTo>
                  <a:lnTo>
                    <a:pt x="3042" y="576"/>
                  </a:lnTo>
                  <a:lnTo>
                    <a:pt x="3054" y="588"/>
                  </a:lnTo>
                  <a:lnTo>
                    <a:pt x="3054" y="594"/>
                  </a:lnTo>
                  <a:lnTo>
                    <a:pt x="3060" y="600"/>
                  </a:lnTo>
                  <a:lnTo>
                    <a:pt x="3030" y="600"/>
                  </a:lnTo>
                  <a:lnTo>
                    <a:pt x="3012" y="606"/>
                  </a:lnTo>
                  <a:lnTo>
                    <a:pt x="3000" y="606"/>
                  </a:lnTo>
                  <a:lnTo>
                    <a:pt x="2964" y="588"/>
                  </a:lnTo>
                  <a:lnTo>
                    <a:pt x="2928" y="576"/>
                  </a:lnTo>
                  <a:lnTo>
                    <a:pt x="2904" y="570"/>
                  </a:lnTo>
                  <a:lnTo>
                    <a:pt x="2886" y="564"/>
                  </a:lnTo>
                  <a:lnTo>
                    <a:pt x="2862" y="564"/>
                  </a:lnTo>
                  <a:lnTo>
                    <a:pt x="2844" y="558"/>
                  </a:lnTo>
                  <a:lnTo>
                    <a:pt x="2802" y="558"/>
                  </a:lnTo>
                  <a:lnTo>
                    <a:pt x="2796" y="564"/>
                  </a:lnTo>
                  <a:lnTo>
                    <a:pt x="2796" y="576"/>
                  </a:lnTo>
                  <a:lnTo>
                    <a:pt x="2802" y="582"/>
                  </a:lnTo>
                  <a:lnTo>
                    <a:pt x="2808" y="582"/>
                  </a:lnTo>
                  <a:lnTo>
                    <a:pt x="2820" y="594"/>
                  </a:lnTo>
                  <a:lnTo>
                    <a:pt x="2784" y="594"/>
                  </a:lnTo>
                  <a:lnTo>
                    <a:pt x="2772" y="582"/>
                  </a:lnTo>
                  <a:lnTo>
                    <a:pt x="2754" y="582"/>
                  </a:lnTo>
                  <a:lnTo>
                    <a:pt x="2748" y="576"/>
                  </a:lnTo>
                  <a:lnTo>
                    <a:pt x="2724" y="576"/>
                  </a:lnTo>
                  <a:lnTo>
                    <a:pt x="2724" y="582"/>
                  </a:lnTo>
                  <a:lnTo>
                    <a:pt x="2730" y="600"/>
                  </a:lnTo>
                  <a:lnTo>
                    <a:pt x="2736" y="612"/>
                  </a:lnTo>
                  <a:lnTo>
                    <a:pt x="2748" y="618"/>
                  </a:lnTo>
                  <a:lnTo>
                    <a:pt x="2766" y="624"/>
                  </a:lnTo>
                  <a:lnTo>
                    <a:pt x="2802" y="624"/>
                  </a:lnTo>
                  <a:lnTo>
                    <a:pt x="2820" y="630"/>
                  </a:lnTo>
                  <a:lnTo>
                    <a:pt x="2844" y="630"/>
                  </a:lnTo>
                  <a:lnTo>
                    <a:pt x="2856" y="636"/>
                  </a:lnTo>
                  <a:lnTo>
                    <a:pt x="2862" y="648"/>
                  </a:lnTo>
                  <a:lnTo>
                    <a:pt x="2874" y="654"/>
                  </a:lnTo>
                  <a:lnTo>
                    <a:pt x="2844" y="654"/>
                  </a:lnTo>
                  <a:lnTo>
                    <a:pt x="2838" y="648"/>
                  </a:lnTo>
                  <a:lnTo>
                    <a:pt x="2826" y="642"/>
                  </a:lnTo>
                  <a:lnTo>
                    <a:pt x="2772" y="642"/>
                  </a:lnTo>
                  <a:lnTo>
                    <a:pt x="2760" y="636"/>
                  </a:lnTo>
                  <a:lnTo>
                    <a:pt x="2730" y="636"/>
                  </a:lnTo>
                  <a:lnTo>
                    <a:pt x="2724" y="624"/>
                  </a:lnTo>
                  <a:lnTo>
                    <a:pt x="2700" y="624"/>
                  </a:lnTo>
                  <a:lnTo>
                    <a:pt x="2694" y="606"/>
                  </a:lnTo>
                  <a:lnTo>
                    <a:pt x="2664" y="594"/>
                  </a:lnTo>
                  <a:lnTo>
                    <a:pt x="2670" y="588"/>
                  </a:lnTo>
                  <a:lnTo>
                    <a:pt x="2682" y="582"/>
                  </a:lnTo>
                  <a:lnTo>
                    <a:pt x="2688" y="576"/>
                  </a:lnTo>
                  <a:lnTo>
                    <a:pt x="2688" y="564"/>
                  </a:lnTo>
                  <a:lnTo>
                    <a:pt x="2658" y="534"/>
                  </a:lnTo>
                  <a:lnTo>
                    <a:pt x="2646" y="528"/>
                  </a:lnTo>
                  <a:lnTo>
                    <a:pt x="2616" y="528"/>
                  </a:lnTo>
                  <a:lnTo>
                    <a:pt x="2628" y="534"/>
                  </a:lnTo>
                  <a:lnTo>
                    <a:pt x="2652" y="558"/>
                  </a:lnTo>
                  <a:lnTo>
                    <a:pt x="2640" y="570"/>
                  </a:lnTo>
                  <a:lnTo>
                    <a:pt x="2616" y="582"/>
                  </a:lnTo>
                  <a:lnTo>
                    <a:pt x="2604" y="582"/>
                  </a:lnTo>
                  <a:lnTo>
                    <a:pt x="2586" y="624"/>
                  </a:lnTo>
                  <a:lnTo>
                    <a:pt x="2658" y="660"/>
                  </a:lnTo>
                  <a:lnTo>
                    <a:pt x="2676" y="660"/>
                  </a:lnTo>
                  <a:lnTo>
                    <a:pt x="2676" y="696"/>
                  </a:lnTo>
                  <a:lnTo>
                    <a:pt x="2670" y="708"/>
                  </a:lnTo>
                  <a:lnTo>
                    <a:pt x="2670" y="720"/>
                  </a:lnTo>
                  <a:lnTo>
                    <a:pt x="2676" y="738"/>
                  </a:lnTo>
                  <a:lnTo>
                    <a:pt x="2712" y="744"/>
                  </a:lnTo>
                  <a:lnTo>
                    <a:pt x="2712" y="768"/>
                  </a:lnTo>
                  <a:lnTo>
                    <a:pt x="2772" y="780"/>
                  </a:lnTo>
                  <a:lnTo>
                    <a:pt x="2778" y="780"/>
                  </a:lnTo>
                  <a:lnTo>
                    <a:pt x="2784" y="774"/>
                  </a:lnTo>
                  <a:lnTo>
                    <a:pt x="2796" y="774"/>
                  </a:lnTo>
                  <a:lnTo>
                    <a:pt x="2814" y="768"/>
                  </a:lnTo>
                  <a:lnTo>
                    <a:pt x="2850" y="768"/>
                  </a:lnTo>
                  <a:lnTo>
                    <a:pt x="2868" y="774"/>
                  </a:lnTo>
                  <a:lnTo>
                    <a:pt x="2874" y="780"/>
                  </a:lnTo>
                  <a:lnTo>
                    <a:pt x="2886" y="786"/>
                  </a:lnTo>
                  <a:lnTo>
                    <a:pt x="2904" y="786"/>
                  </a:lnTo>
                  <a:lnTo>
                    <a:pt x="2916" y="792"/>
                  </a:lnTo>
                  <a:lnTo>
                    <a:pt x="2952" y="804"/>
                  </a:lnTo>
                  <a:lnTo>
                    <a:pt x="2976" y="828"/>
                  </a:lnTo>
                  <a:lnTo>
                    <a:pt x="2976" y="834"/>
                  </a:lnTo>
                  <a:lnTo>
                    <a:pt x="2964" y="834"/>
                  </a:lnTo>
                  <a:lnTo>
                    <a:pt x="2958" y="840"/>
                  </a:lnTo>
                  <a:lnTo>
                    <a:pt x="2946" y="840"/>
                  </a:lnTo>
                  <a:lnTo>
                    <a:pt x="2940" y="846"/>
                  </a:lnTo>
                  <a:lnTo>
                    <a:pt x="2946" y="852"/>
                  </a:lnTo>
                  <a:lnTo>
                    <a:pt x="2958" y="858"/>
                  </a:lnTo>
                  <a:lnTo>
                    <a:pt x="2976" y="876"/>
                  </a:lnTo>
                  <a:lnTo>
                    <a:pt x="3024" y="876"/>
                  </a:lnTo>
                  <a:lnTo>
                    <a:pt x="3012" y="882"/>
                  </a:lnTo>
                  <a:lnTo>
                    <a:pt x="3006" y="882"/>
                  </a:lnTo>
                  <a:lnTo>
                    <a:pt x="2994" y="888"/>
                  </a:lnTo>
                  <a:lnTo>
                    <a:pt x="2970" y="888"/>
                  </a:lnTo>
                  <a:lnTo>
                    <a:pt x="2958" y="882"/>
                  </a:lnTo>
                  <a:lnTo>
                    <a:pt x="2952" y="876"/>
                  </a:lnTo>
                  <a:lnTo>
                    <a:pt x="2940" y="870"/>
                  </a:lnTo>
                  <a:lnTo>
                    <a:pt x="2940" y="858"/>
                  </a:lnTo>
                  <a:lnTo>
                    <a:pt x="2928" y="834"/>
                  </a:lnTo>
                  <a:lnTo>
                    <a:pt x="2916" y="822"/>
                  </a:lnTo>
                  <a:lnTo>
                    <a:pt x="2892" y="810"/>
                  </a:lnTo>
                  <a:lnTo>
                    <a:pt x="2886" y="804"/>
                  </a:lnTo>
                  <a:lnTo>
                    <a:pt x="2880" y="804"/>
                  </a:lnTo>
                  <a:lnTo>
                    <a:pt x="2874" y="798"/>
                  </a:lnTo>
                  <a:lnTo>
                    <a:pt x="2874" y="786"/>
                  </a:lnTo>
                  <a:lnTo>
                    <a:pt x="2868" y="780"/>
                  </a:lnTo>
                  <a:lnTo>
                    <a:pt x="2844" y="780"/>
                  </a:lnTo>
                  <a:lnTo>
                    <a:pt x="2832" y="786"/>
                  </a:lnTo>
                  <a:lnTo>
                    <a:pt x="2814" y="786"/>
                  </a:lnTo>
                  <a:lnTo>
                    <a:pt x="2802" y="792"/>
                  </a:lnTo>
                  <a:lnTo>
                    <a:pt x="2778" y="792"/>
                  </a:lnTo>
                  <a:lnTo>
                    <a:pt x="2760" y="810"/>
                  </a:lnTo>
                  <a:lnTo>
                    <a:pt x="2766" y="816"/>
                  </a:lnTo>
                  <a:lnTo>
                    <a:pt x="2772" y="828"/>
                  </a:lnTo>
                  <a:lnTo>
                    <a:pt x="2784" y="834"/>
                  </a:lnTo>
                  <a:lnTo>
                    <a:pt x="2802" y="852"/>
                  </a:lnTo>
                  <a:lnTo>
                    <a:pt x="2814" y="858"/>
                  </a:lnTo>
                  <a:lnTo>
                    <a:pt x="2814" y="864"/>
                  </a:lnTo>
                  <a:lnTo>
                    <a:pt x="2790" y="888"/>
                  </a:lnTo>
                  <a:lnTo>
                    <a:pt x="2784" y="888"/>
                  </a:lnTo>
                  <a:lnTo>
                    <a:pt x="2778" y="930"/>
                  </a:lnTo>
                  <a:lnTo>
                    <a:pt x="2736" y="948"/>
                  </a:lnTo>
                  <a:lnTo>
                    <a:pt x="2736" y="954"/>
                  </a:lnTo>
                  <a:lnTo>
                    <a:pt x="2730" y="966"/>
                  </a:lnTo>
                  <a:lnTo>
                    <a:pt x="2724" y="972"/>
                  </a:lnTo>
                  <a:lnTo>
                    <a:pt x="2694" y="972"/>
                  </a:lnTo>
                  <a:lnTo>
                    <a:pt x="2682" y="966"/>
                  </a:lnTo>
                  <a:lnTo>
                    <a:pt x="2652" y="966"/>
                  </a:lnTo>
                  <a:lnTo>
                    <a:pt x="2592" y="960"/>
                  </a:lnTo>
                  <a:lnTo>
                    <a:pt x="2586" y="960"/>
                  </a:lnTo>
                  <a:lnTo>
                    <a:pt x="2580" y="954"/>
                  </a:lnTo>
                  <a:lnTo>
                    <a:pt x="2568" y="948"/>
                  </a:lnTo>
                  <a:lnTo>
                    <a:pt x="2556" y="948"/>
                  </a:lnTo>
                  <a:lnTo>
                    <a:pt x="2544" y="936"/>
                  </a:lnTo>
                  <a:lnTo>
                    <a:pt x="2598" y="936"/>
                  </a:lnTo>
                  <a:lnTo>
                    <a:pt x="2616" y="942"/>
                  </a:lnTo>
                  <a:lnTo>
                    <a:pt x="2640" y="924"/>
                  </a:lnTo>
                  <a:lnTo>
                    <a:pt x="2652" y="924"/>
                  </a:lnTo>
                  <a:lnTo>
                    <a:pt x="2664" y="930"/>
                  </a:lnTo>
                  <a:lnTo>
                    <a:pt x="2682" y="930"/>
                  </a:lnTo>
                  <a:lnTo>
                    <a:pt x="2694" y="924"/>
                  </a:lnTo>
                  <a:lnTo>
                    <a:pt x="2694" y="906"/>
                  </a:lnTo>
                  <a:lnTo>
                    <a:pt x="2700" y="894"/>
                  </a:lnTo>
                  <a:lnTo>
                    <a:pt x="2700" y="882"/>
                  </a:lnTo>
                  <a:lnTo>
                    <a:pt x="2724" y="876"/>
                  </a:lnTo>
                  <a:lnTo>
                    <a:pt x="2724" y="852"/>
                  </a:lnTo>
                  <a:lnTo>
                    <a:pt x="2712" y="852"/>
                  </a:lnTo>
                  <a:lnTo>
                    <a:pt x="2718" y="846"/>
                  </a:lnTo>
                  <a:lnTo>
                    <a:pt x="2724" y="834"/>
                  </a:lnTo>
                  <a:lnTo>
                    <a:pt x="2724" y="822"/>
                  </a:lnTo>
                  <a:lnTo>
                    <a:pt x="2718" y="816"/>
                  </a:lnTo>
                  <a:lnTo>
                    <a:pt x="2712" y="816"/>
                  </a:lnTo>
                  <a:lnTo>
                    <a:pt x="2700" y="810"/>
                  </a:lnTo>
                  <a:lnTo>
                    <a:pt x="2682" y="810"/>
                  </a:lnTo>
                  <a:lnTo>
                    <a:pt x="2664" y="804"/>
                  </a:lnTo>
                  <a:lnTo>
                    <a:pt x="2652" y="804"/>
                  </a:lnTo>
                  <a:lnTo>
                    <a:pt x="2634" y="786"/>
                  </a:lnTo>
                  <a:lnTo>
                    <a:pt x="2634" y="744"/>
                  </a:lnTo>
                  <a:lnTo>
                    <a:pt x="2628" y="732"/>
                  </a:lnTo>
                  <a:lnTo>
                    <a:pt x="2616" y="720"/>
                  </a:lnTo>
                  <a:lnTo>
                    <a:pt x="2604" y="714"/>
                  </a:lnTo>
                  <a:lnTo>
                    <a:pt x="2598" y="702"/>
                  </a:lnTo>
                  <a:lnTo>
                    <a:pt x="2592" y="696"/>
                  </a:lnTo>
                  <a:lnTo>
                    <a:pt x="2586" y="660"/>
                  </a:lnTo>
                  <a:lnTo>
                    <a:pt x="2520" y="624"/>
                  </a:lnTo>
                  <a:lnTo>
                    <a:pt x="2532" y="612"/>
                  </a:lnTo>
                  <a:lnTo>
                    <a:pt x="2544" y="588"/>
                  </a:lnTo>
                  <a:lnTo>
                    <a:pt x="2544" y="576"/>
                  </a:lnTo>
                  <a:lnTo>
                    <a:pt x="2538" y="564"/>
                  </a:lnTo>
                  <a:lnTo>
                    <a:pt x="2514" y="540"/>
                  </a:lnTo>
                  <a:lnTo>
                    <a:pt x="2496" y="540"/>
                  </a:lnTo>
                  <a:lnTo>
                    <a:pt x="2484" y="534"/>
                  </a:lnTo>
                  <a:lnTo>
                    <a:pt x="2472" y="534"/>
                  </a:lnTo>
                  <a:lnTo>
                    <a:pt x="2340" y="522"/>
                  </a:lnTo>
                  <a:lnTo>
                    <a:pt x="2328" y="552"/>
                  </a:lnTo>
                  <a:lnTo>
                    <a:pt x="2346" y="570"/>
                  </a:lnTo>
                  <a:lnTo>
                    <a:pt x="2334" y="600"/>
                  </a:lnTo>
                  <a:lnTo>
                    <a:pt x="2280" y="624"/>
                  </a:lnTo>
                  <a:lnTo>
                    <a:pt x="2268" y="654"/>
                  </a:lnTo>
                  <a:lnTo>
                    <a:pt x="2304" y="660"/>
                  </a:lnTo>
                  <a:lnTo>
                    <a:pt x="2334" y="708"/>
                  </a:lnTo>
                  <a:lnTo>
                    <a:pt x="2322" y="726"/>
                  </a:lnTo>
                  <a:lnTo>
                    <a:pt x="2352" y="750"/>
                  </a:lnTo>
                  <a:lnTo>
                    <a:pt x="2388" y="744"/>
                  </a:lnTo>
                  <a:lnTo>
                    <a:pt x="2394" y="750"/>
                  </a:lnTo>
                  <a:lnTo>
                    <a:pt x="2400" y="762"/>
                  </a:lnTo>
                  <a:lnTo>
                    <a:pt x="2412" y="768"/>
                  </a:lnTo>
                  <a:lnTo>
                    <a:pt x="2418" y="774"/>
                  </a:lnTo>
                  <a:lnTo>
                    <a:pt x="2430" y="780"/>
                  </a:lnTo>
                  <a:lnTo>
                    <a:pt x="2472" y="780"/>
                  </a:lnTo>
                  <a:lnTo>
                    <a:pt x="2466" y="840"/>
                  </a:lnTo>
                  <a:lnTo>
                    <a:pt x="2448" y="816"/>
                  </a:lnTo>
                  <a:lnTo>
                    <a:pt x="2430" y="828"/>
                  </a:lnTo>
                  <a:lnTo>
                    <a:pt x="2418" y="822"/>
                  </a:lnTo>
                  <a:lnTo>
                    <a:pt x="2388" y="804"/>
                  </a:lnTo>
                  <a:lnTo>
                    <a:pt x="2352" y="792"/>
                  </a:lnTo>
                  <a:lnTo>
                    <a:pt x="2328" y="780"/>
                  </a:lnTo>
                  <a:lnTo>
                    <a:pt x="2268" y="780"/>
                  </a:lnTo>
                  <a:lnTo>
                    <a:pt x="2250" y="762"/>
                  </a:lnTo>
                  <a:lnTo>
                    <a:pt x="2244" y="780"/>
                  </a:lnTo>
                  <a:lnTo>
                    <a:pt x="2220" y="756"/>
                  </a:lnTo>
                  <a:lnTo>
                    <a:pt x="2214" y="756"/>
                  </a:lnTo>
                  <a:lnTo>
                    <a:pt x="2208" y="750"/>
                  </a:lnTo>
                  <a:lnTo>
                    <a:pt x="2196" y="744"/>
                  </a:lnTo>
                  <a:lnTo>
                    <a:pt x="2178" y="744"/>
                  </a:lnTo>
                  <a:lnTo>
                    <a:pt x="2154" y="732"/>
                  </a:lnTo>
                  <a:lnTo>
                    <a:pt x="2130" y="732"/>
                  </a:lnTo>
                  <a:lnTo>
                    <a:pt x="2118" y="738"/>
                  </a:lnTo>
                  <a:lnTo>
                    <a:pt x="2088" y="738"/>
                  </a:lnTo>
                  <a:lnTo>
                    <a:pt x="2076" y="732"/>
                  </a:lnTo>
                  <a:lnTo>
                    <a:pt x="2022" y="732"/>
                  </a:lnTo>
                  <a:lnTo>
                    <a:pt x="2016" y="738"/>
                  </a:lnTo>
                  <a:lnTo>
                    <a:pt x="2010" y="738"/>
                  </a:lnTo>
                  <a:lnTo>
                    <a:pt x="2004" y="744"/>
                  </a:lnTo>
                  <a:lnTo>
                    <a:pt x="2004" y="750"/>
                  </a:lnTo>
                  <a:lnTo>
                    <a:pt x="2016" y="762"/>
                  </a:lnTo>
                  <a:lnTo>
                    <a:pt x="2028" y="768"/>
                  </a:lnTo>
                  <a:lnTo>
                    <a:pt x="2040" y="780"/>
                  </a:lnTo>
                  <a:lnTo>
                    <a:pt x="2046" y="780"/>
                  </a:lnTo>
                  <a:lnTo>
                    <a:pt x="2022" y="810"/>
                  </a:lnTo>
                  <a:lnTo>
                    <a:pt x="2010" y="798"/>
                  </a:lnTo>
                  <a:lnTo>
                    <a:pt x="2010" y="828"/>
                  </a:lnTo>
                  <a:lnTo>
                    <a:pt x="1998" y="828"/>
                  </a:lnTo>
                  <a:lnTo>
                    <a:pt x="1986" y="822"/>
                  </a:lnTo>
                  <a:lnTo>
                    <a:pt x="1980" y="822"/>
                  </a:lnTo>
                  <a:lnTo>
                    <a:pt x="1974" y="816"/>
                  </a:lnTo>
                  <a:lnTo>
                    <a:pt x="1974" y="786"/>
                  </a:lnTo>
                  <a:lnTo>
                    <a:pt x="1968" y="780"/>
                  </a:lnTo>
                  <a:lnTo>
                    <a:pt x="1950" y="780"/>
                  </a:lnTo>
                  <a:lnTo>
                    <a:pt x="1938" y="786"/>
                  </a:lnTo>
                  <a:lnTo>
                    <a:pt x="1920" y="792"/>
                  </a:lnTo>
                  <a:lnTo>
                    <a:pt x="1908" y="804"/>
                  </a:lnTo>
                  <a:lnTo>
                    <a:pt x="1884" y="816"/>
                  </a:lnTo>
                  <a:lnTo>
                    <a:pt x="1866" y="816"/>
                  </a:lnTo>
                  <a:lnTo>
                    <a:pt x="1842" y="804"/>
                  </a:lnTo>
                  <a:lnTo>
                    <a:pt x="1824" y="804"/>
                  </a:lnTo>
                  <a:lnTo>
                    <a:pt x="1800" y="810"/>
                  </a:lnTo>
                  <a:lnTo>
                    <a:pt x="1782" y="816"/>
                  </a:lnTo>
                  <a:lnTo>
                    <a:pt x="1764" y="828"/>
                  </a:lnTo>
                  <a:lnTo>
                    <a:pt x="1752" y="834"/>
                  </a:lnTo>
                  <a:lnTo>
                    <a:pt x="1746" y="840"/>
                  </a:lnTo>
                  <a:lnTo>
                    <a:pt x="1680" y="840"/>
                  </a:lnTo>
                  <a:lnTo>
                    <a:pt x="1692" y="816"/>
                  </a:lnTo>
                  <a:lnTo>
                    <a:pt x="1692" y="780"/>
                  </a:lnTo>
                  <a:lnTo>
                    <a:pt x="1680" y="780"/>
                  </a:lnTo>
                  <a:lnTo>
                    <a:pt x="1668" y="786"/>
                  </a:lnTo>
                  <a:lnTo>
                    <a:pt x="1650" y="792"/>
                  </a:lnTo>
                  <a:lnTo>
                    <a:pt x="1638" y="792"/>
                  </a:lnTo>
                  <a:lnTo>
                    <a:pt x="1626" y="804"/>
                  </a:lnTo>
                  <a:lnTo>
                    <a:pt x="1626" y="816"/>
                  </a:lnTo>
                  <a:lnTo>
                    <a:pt x="1632" y="822"/>
                  </a:lnTo>
                  <a:lnTo>
                    <a:pt x="1632" y="828"/>
                  </a:lnTo>
                  <a:lnTo>
                    <a:pt x="1608" y="834"/>
                  </a:lnTo>
                  <a:lnTo>
                    <a:pt x="1608" y="810"/>
                  </a:lnTo>
                  <a:lnTo>
                    <a:pt x="1584" y="816"/>
                  </a:lnTo>
                  <a:lnTo>
                    <a:pt x="1530" y="822"/>
                  </a:lnTo>
                  <a:lnTo>
                    <a:pt x="1488" y="852"/>
                  </a:lnTo>
                  <a:lnTo>
                    <a:pt x="1440" y="858"/>
                  </a:lnTo>
                  <a:lnTo>
                    <a:pt x="1452" y="876"/>
                  </a:lnTo>
                  <a:lnTo>
                    <a:pt x="1440" y="876"/>
                  </a:lnTo>
                  <a:lnTo>
                    <a:pt x="1428" y="870"/>
                  </a:lnTo>
                  <a:lnTo>
                    <a:pt x="1422" y="870"/>
                  </a:lnTo>
                  <a:lnTo>
                    <a:pt x="1410" y="876"/>
                  </a:lnTo>
                  <a:lnTo>
                    <a:pt x="1404" y="882"/>
                  </a:lnTo>
                  <a:lnTo>
                    <a:pt x="1404" y="924"/>
                  </a:lnTo>
                  <a:lnTo>
                    <a:pt x="1332" y="930"/>
                  </a:lnTo>
                  <a:lnTo>
                    <a:pt x="1326" y="924"/>
                  </a:lnTo>
                  <a:lnTo>
                    <a:pt x="1314" y="918"/>
                  </a:lnTo>
                  <a:lnTo>
                    <a:pt x="1308" y="912"/>
                  </a:lnTo>
                  <a:lnTo>
                    <a:pt x="1266" y="912"/>
                  </a:lnTo>
                  <a:lnTo>
                    <a:pt x="1260" y="906"/>
                  </a:lnTo>
                  <a:lnTo>
                    <a:pt x="1260" y="876"/>
                  </a:lnTo>
                  <a:lnTo>
                    <a:pt x="1266" y="870"/>
                  </a:lnTo>
                  <a:lnTo>
                    <a:pt x="1266" y="864"/>
                  </a:lnTo>
                  <a:lnTo>
                    <a:pt x="1272" y="858"/>
                  </a:lnTo>
                  <a:lnTo>
                    <a:pt x="1284" y="864"/>
                  </a:lnTo>
                  <a:lnTo>
                    <a:pt x="1344" y="864"/>
                  </a:lnTo>
                  <a:lnTo>
                    <a:pt x="1332" y="858"/>
                  </a:lnTo>
                  <a:lnTo>
                    <a:pt x="1326" y="846"/>
                  </a:lnTo>
                  <a:lnTo>
                    <a:pt x="1314" y="840"/>
                  </a:lnTo>
                  <a:lnTo>
                    <a:pt x="1302" y="828"/>
                  </a:lnTo>
                  <a:lnTo>
                    <a:pt x="1290" y="822"/>
                  </a:lnTo>
                  <a:lnTo>
                    <a:pt x="1278" y="810"/>
                  </a:lnTo>
                  <a:lnTo>
                    <a:pt x="1152" y="810"/>
                  </a:lnTo>
                  <a:lnTo>
                    <a:pt x="1164" y="822"/>
                  </a:lnTo>
                  <a:lnTo>
                    <a:pt x="1188" y="822"/>
                  </a:lnTo>
                  <a:lnTo>
                    <a:pt x="1200" y="828"/>
                  </a:lnTo>
                  <a:lnTo>
                    <a:pt x="1200" y="846"/>
                  </a:lnTo>
                  <a:lnTo>
                    <a:pt x="1194" y="864"/>
                  </a:lnTo>
                  <a:lnTo>
                    <a:pt x="1194" y="876"/>
                  </a:lnTo>
                  <a:lnTo>
                    <a:pt x="1188" y="894"/>
                  </a:lnTo>
                  <a:lnTo>
                    <a:pt x="1188" y="918"/>
                  </a:lnTo>
                  <a:lnTo>
                    <a:pt x="1194" y="918"/>
                  </a:lnTo>
                  <a:lnTo>
                    <a:pt x="1206" y="924"/>
                  </a:lnTo>
                  <a:lnTo>
                    <a:pt x="1230" y="924"/>
                  </a:lnTo>
                  <a:lnTo>
                    <a:pt x="1236" y="930"/>
                  </a:lnTo>
                  <a:lnTo>
                    <a:pt x="1242" y="930"/>
                  </a:lnTo>
                  <a:lnTo>
                    <a:pt x="1236" y="966"/>
                  </a:lnTo>
                  <a:lnTo>
                    <a:pt x="1248" y="996"/>
                  </a:lnTo>
                  <a:lnTo>
                    <a:pt x="1212" y="972"/>
                  </a:lnTo>
                  <a:lnTo>
                    <a:pt x="1194" y="996"/>
                  </a:lnTo>
                  <a:lnTo>
                    <a:pt x="1188" y="966"/>
                  </a:lnTo>
                  <a:lnTo>
                    <a:pt x="1116" y="948"/>
                  </a:lnTo>
                  <a:lnTo>
                    <a:pt x="1086" y="984"/>
                  </a:lnTo>
                  <a:lnTo>
                    <a:pt x="1062" y="984"/>
                  </a:lnTo>
                  <a:lnTo>
                    <a:pt x="1056" y="996"/>
                  </a:lnTo>
                  <a:lnTo>
                    <a:pt x="1044" y="1002"/>
                  </a:lnTo>
                  <a:lnTo>
                    <a:pt x="1038" y="1008"/>
                  </a:lnTo>
                  <a:lnTo>
                    <a:pt x="1026" y="1014"/>
                  </a:lnTo>
                  <a:lnTo>
                    <a:pt x="1014" y="1014"/>
                  </a:lnTo>
                  <a:lnTo>
                    <a:pt x="1002" y="1020"/>
                  </a:lnTo>
                  <a:lnTo>
                    <a:pt x="1002" y="1032"/>
                  </a:lnTo>
                  <a:lnTo>
                    <a:pt x="1008" y="1038"/>
                  </a:lnTo>
                  <a:lnTo>
                    <a:pt x="1020" y="1044"/>
                  </a:lnTo>
                  <a:lnTo>
                    <a:pt x="1032" y="1056"/>
                  </a:lnTo>
                  <a:lnTo>
                    <a:pt x="1044" y="1062"/>
                  </a:lnTo>
                  <a:lnTo>
                    <a:pt x="1050" y="1068"/>
                  </a:lnTo>
                  <a:lnTo>
                    <a:pt x="1062" y="1074"/>
                  </a:lnTo>
                  <a:lnTo>
                    <a:pt x="1080" y="1104"/>
                  </a:lnTo>
                  <a:lnTo>
                    <a:pt x="1050" y="1086"/>
                  </a:lnTo>
                  <a:lnTo>
                    <a:pt x="1038" y="1092"/>
                  </a:lnTo>
                  <a:lnTo>
                    <a:pt x="1032" y="1098"/>
                  </a:lnTo>
                  <a:lnTo>
                    <a:pt x="1020" y="1098"/>
                  </a:lnTo>
                  <a:lnTo>
                    <a:pt x="1008" y="1092"/>
                  </a:lnTo>
                  <a:lnTo>
                    <a:pt x="996" y="1092"/>
                  </a:lnTo>
                  <a:lnTo>
                    <a:pt x="978" y="1086"/>
                  </a:lnTo>
                  <a:lnTo>
                    <a:pt x="966" y="1080"/>
                  </a:lnTo>
                  <a:lnTo>
                    <a:pt x="948" y="1080"/>
                  </a:lnTo>
                  <a:lnTo>
                    <a:pt x="936" y="1074"/>
                  </a:lnTo>
                  <a:lnTo>
                    <a:pt x="924" y="1074"/>
                  </a:lnTo>
                  <a:lnTo>
                    <a:pt x="918" y="1068"/>
                  </a:lnTo>
                  <a:lnTo>
                    <a:pt x="918" y="1056"/>
                  </a:lnTo>
                  <a:lnTo>
                    <a:pt x="906" y="1050"/>
                  </a:lnTo>
                  <a:lnTo>
                    <a:pt x="888" y="1050"/>
                  </a:lnTo>
                  <a:lnTo>
                    <a:pt x="864" y="1062"/>
                  </a:lnTo>
                  <a:lnTo>
                    <a:pt x="858" y="1068"/>
                  </a:lnTo>
                  <a:lnTo>
                    <a:pt x="840" y="1068"/>
                  </a:lnTo>
                  <a:lnTo>
                    <a:pt x="882" y="1104"/>
                  </a:lnTo>
                  <a:lnTo>
                    <a:pt x="900" y="1104"/>
                  </a:lnTo>
                  <a:lnTo>
                    <a:pt x="912" y="1110"/>
                  </a:lnTo>
                  <a:lnTo>
                    <a:pt x="924" y="1110"/>
                  </a:lnTo>
                  <a:lnTo>
                    <a:pt x="936" y="1116"/>
                  </a:lnTo>
                  <a:lnTo>
                    <a:pt x="942" y="1116"/>
                  </a:lnTo>
                  <a:lnTo>
                    <a:pt x="942" y="1122"/>
                  </a:lnTo>
                  <a:lnTo>
                    <a:pt x="936" y="1134"/>
                  </a:lnTo>
                  <a:lnTo>
                    <a:pt x="924" y="1140"/>
                  </a:lnTo>
                  <a:lnTo>
                    <a:pt x="918" y="1146"/>
                  </a:lnTo>
                  <a:lnTo>
                    <a:pt x="852" y="1128"/>
                  </a:lnTo>
                  <a:lnTo>
                    <a:pt x="840" y="1122"/>
                  </a:lnTo>
                  <a:lnTo>
                    <a:pt x="834" y="1116"/>
                  </a:lnTo>
                  <a:lnTo>
                    <a:pt x="822" y="1110"/>
                  </a:lnTo>
                  <a:lnTo>
                    <a:pt x="762" y="1110"/>
                  </a:lnTo>
                  <a:lnTo>
                    <a:pt x="756" y="1104"/>
                  </a:lnTo>
                  <a:lnTo>
                    <a:pt x="756" y="1056"/>
                  </a:lnTo>
                  <a:lnTo>
                    <a:pt x="738" y="1044"/>
                  </a:lnTo>
                  <a:lnTo>
                    <a:pt x="750" y="1032"/>
                  </a:lnTo>
                  <a:lnTo>
                    <a:pt x="756" y="1020"/>
                  </a:lnTo>
                  <a:lnTo>
                    <a:pt x="756" y="1002"/>
                  </a:lnTo>
                  <a:lnTo>
                    <a:pt x="738" y="990"/>
                  </a:lnTo>
                  <a:lnTo>
                    <a:pt x="702" y="978"/>
                  </a:lnTo>
                  <a:lnTo>
                    <a:pt x="672" y="972"/>
                  </a:lnTo>
                  <a:lnTo>
                    <a:pt x="660" y="966"/>
                  </a:lnTo>
                  <a:lnTo>
                    <a:pt x="630" y="948"/>
                  </a:lnTo>
                  <a:lnTo>
                    <a:pt x="606" y="930"/>
                  </a:lnTo>
                  <a:lnTo>
                    <a:pt x="594" y="912"/>
                  </a:lnTo>
                  <a:lnTo>
                    <a:pt x="630" y="912"/>
                  </a:lnTo>
                  <a:lnTo>
                    <a:pt x="630" y="924"/>
                  </a:lnTo>
                  <a:lnTo>
                    <a:pt x="642" y="924"/>
                  </a:lnTo>
                  <a:lnTo>
                    <a:pt x="654" y="930"/>
                  </a:lnTo>
                  <a:lnTo>
                    <a:pt x="672" y="930"/>
                  </a:lnTo>
                  <a:lnTo>
                    <a:pt x="690" y="936"/>
                  </a:lnTo>
                  <a:lnTo>
                    <a:pt x="720" y="936"/>
                  </a:lnTo>
                  <a:lnTo>
                    <a:pt x="732" y="942"/>
                  </a:lnTo>
                  <a:lnTo>
                    <a:pt x="738" y="954"/>
                  </a:lnTo>
                  <a:lnTo>
                    <a:pt x="762" y="966"/>
                  </a:lnTo>
                  <a:lnTo>
                    <a:pt x="816" y="966"/>
                  </a:lnTo>
                  <a:lnTo>
                    <a:pt x="846" y="972"/>
                  </a:lnTo>
                  <a:lnTo>
                    <a:pt x="858" y="972"/>
                  </a:lnTo>
                  <a:lnTo>
                    <a:pt x="870" y="978"/>
                  </a:lnTo>
                  <a:lnTo>
                    <a:pt x="894" y="984"/>
                  </a:lnTo>
                  <a:lnTo>
                    <a:pt x="930" y="990"/>
                  </a:lnTo>
                  <a:lnTo>
                    <a:pt x="978" y="984"/>
                  </a:lnTo>
                  <a:lnTo>
                    <a:pt x="1026" y="972"/>
                  </a:lnTo>
                  <a:lnTo>
                    <a:pt x="1062" y="954"/>
                  </a:lnTo>
                  <a:lnTo>
                    <a:pt x="1080" y="936"/>
                  </a:lnTo>
                  <a:lnTo>
                    <a:pt x="1074" y="912"/>
                  </a:lnTo>
                  <a:lnTo>
                    <a:pt x="1032" y="870"/>
                  </a:lnTo>
                  <a:lnTo>
                    <a:pt x="1014" y="858"/>
                  </a:lnTo>
                  <a:lnTo>
                    <a:pt x="996" y="852"/>
                  </a:lnTo>
                  <a:lnTo>
                    <a:pt x="948" y="840"/>
                  </a:lnTo>
                  <a:lnTo>
                    <a:pt x="900" y="822"/>
                  </a:lnTo>
                  <a:lnTo>
                    <a:pt x="828" y="798"/>
                  </a:lnTo>
                  <a:lnTo>
                    <a:pt x="792" y="780"/>
                  </a:lnTo>
                  <a:lnTo>
                    <a:pt x="756" y="774"/>
                  </a:lnTo>
                  <a:lnTo>
                    <a:pt x="624" y="774"/>
                  </a:lnTo>
                  <a:lnTo>
                    <a:pt x="612" y="756"/>
                  </a:lnTo>
                  <a:lnTo>
                    <a:pt x="588" y="762"/>
                  </a:lnTo>
                  <a:lnTo>
                    <a:pt x="552" y="744"/>
                  </a:lnTo>
                  <a:lnTo>
                    <a:pt x="588" y="738"/>
                  </a:lnTo>
                  <a:lnTo>
                    <a:pt x="606" y="726"/>
                  </a:lnTo>
                  <a:lnTo>
                    <a:pt x="600" y="726"/>
                  </a:lnTo>
                  <a:lnTo>
                    <a:pt x="594" y="720"/>
                  </a:lnTo>
                  <a:lnTo>
                    <a:pt x="582" y="720"/>
                  </a:lnTo>
                  <a:lnTo>
                    <a:pt x="564" y="714"/>
                  </a:lnTo>
                  <a:lnTo>
                    <a:pt x="546" y="714"/>
                  </a:lnTo>
                  <a:lnTo>
                    <a:pt x="534" y="708"/>
                  </a:lnTo>
                  <a:lnTo>
                    <a:pt x="522" y="720"/>
                  </a:lnTo>
                  <a:lnTo>
                    <a:pt x="522" y="726"/>
                  </a:lnTo>
                  <a:lnTo>
                    <a:pt x="516" y="732"/>
                  </a:lnTo>
                  <a:lnTo>
                    <a:pt x="498" y="732"/>
                  </a:lnTo>
                  <a:lnTo>
                    <a:pt x="486" y="744"/>
                  </a:lnTo>
                  <a:lnTo>
                    <a:pt x="450" y="744"/>
                  </a:lnTo>
                  <a:lnTo>
                    <a:pt x="444" y="756"/>
                  </a:lnTo>
                  <a:lnTo>
                    <a:pt x="420" y="762"/>
                  </a:lnTo>
                  <a:lnTo>
                    <a:pt x="420" y="768"/>
                  </a:lnTo>
                  <a:lnTo>
                    <a:pt x="414" y="780"/>
                  </a:lnTo>
                  <a:lnTo>
                    <a:pt x="390" y="780"/>
                  </a:lnTo>
                  <a:lnTo>
                    <a:pt x="384" y="792"/>
                  </a:lnTo>
                  <a:lnTo>
                    <a:pt x="396" y="804"/>
                  </a:lnTo>
                  <a:lnTo>
                    <a:pt x="396" y="810"/>
                  </a:lnTo>
                  <a:lnTo>
                    <a:pt x="378" y="810"/>
                  </a:lnTo>
                  <a:lnTo>
                    <a:pt x="378" y="822"/>
                  </a:lnTo>
                  <a:lnTo>
                    <a:pt x="384" y="834"/>
                  </a:lnTo>
                  <a:lnTo>
                    <a:pt x="384" y="840"/>
                  </a:lnTo>
                  <a:lnTo>
                    <a:pt x="390" y="846"/>
                  </a:lnTo>
                  <a:lnTo>
                    <a:pt x="396" y="846"/>
                  </a:lnTo>
                  <a:lnTo>
                    <a:pt x="402" y="840"/>
                  </a:lnTo>
                  <a:lnTo>
                    <a:pt x="420" y="840"/>
                  </a:lnTo>
                  <a:lnTo>
                    <a:pt x="468" y="888"/>
                  </a:lnTo>
                  <a:lnTo>
                    <a:pt x="468" y="900"/>
                  </a:lnTo>
                  <a:lnTo>
                    <a:pt x="462" y="900"/>
                  </a:lnTo>
                  <a:lnTo>
                    <a:pt x="450" y="906"/>
                  </a:lnTo>
                  <a:lnTo>
                    <a:pt x="444" y="906"/>
                  </a:lnTo>
                  <a:lnTo>
                    <a:pt x="444" y="918"/>
                  </a:lnTo>
                  <a:lnTo>
                    <a:pt x="438" y="918"/>
                  </a:lnTo>
                  <a:lnTo>
                    <a:pt x="426" y="924"/>
                  </a:lnTo>
                  <a:lnTo>
                    <a:pt x="420" y="930"/>
                  </a:lnTo>
                  <a:lnTo>
                    <a:pt x="438" y="948"/>
                  </a:lnTo>
                  <a:lnTo>
                    <a:pt x="450" y="954"/>
                  </a:lnTo>
                  <a:lnTo>
                    <a:pt x="456" y="966"/>
                  </a:lnTo>
                  <a:lnTo>
                    <a:pt x="468" y="972"/>
                  </a:lnTo>
                  <a:lnTo>
                    <a:pt x="492" y="996"/>
                  </a:lnTo>
                  <a:lnTo>
                    <a:pt x="504" y="1002"/>
                  </a:lnTo>
                  <a:lnTo>
                    <a:pt x="510" y="1008"/>
                  </a:lnTo>
                  <a:lnTo>
                    <a:pt x="510" y="1014"/>
                  </a:lnTo>
                  <a:lnTo>
                    <a:pt x="504" y="1020"/>
                  </a:lnTo>
                  <a:lnTo>
                    <a:pt x="492" y="1020"/>
                  </a:lnTo>
                  <a:lnTo>
                    <a:pt x="480" y="1014"/>
                  </a:lnTo>
                  <a:lnTo>
                    <a:pt x="474" y="1014"/>
                  </a:lnTo>
                  <a:lnTo>
                    <a:pt x="468" y="1044"/>
                  </a:lnTo>
                  <a:lnTo>
                    <a:pt x="480" y="1056"/>
                  </a:lnTo>
                  <a:lnTo>
                    <a:pt x="480" y="1068"/>
                  </a:lnTo>
                  <a:lnTo>
                    <a:pt x="492" y="1068"/>
                  </a:lnTo>
                  <a:lnTo>
                    <a:pt x="498" y="1074"/>
                  </a:lnTo>
                  <a:lnTo>
                    <a:pt x="504" y="1074"/>
                  </a:lnTo>
                  <a:lnTo>
                    <a:pt x="510" y="1080"/>
                  </a:lnTo>
                  <a:lnTo>
                    <a:pt x="510" y="1086"/>
                  </a:lnTo>
                  <a:lnTo>
                    <a:pt x="504" y="1092"/>
                  </a:lnTo>
                  <a:lnTo>
                    <a:pt x="498" y="1104"/>
                  </a:lnTo>
                  <a:lnTo>
                    <a:pt x="522" y="1110"/>
                  </a:lnTo>
                  <a:lnTo>
                    <a:pt x="534" y="1116"/>
                  </a:lnTo>
                  <a:lnTo>
                    <a:pt x="540" y="1122"/>
                  </a:lnTo>
                  <a:lnTo>
                    <a:pt x="540" y="1128"/>
                  </a:lnTo>
                  <a:lnTo>
                    <a:pt x="516" y="1152"/>
                  </a:lnTo>
                  <a:lnTo>
                    <a:pt x="510" y="1152"/>
                  </a:lnTo>
                  <a:lnTo>
                    <a:pt x="582" y="1188"/>
                  </a:lnTo>
                  <a:lnTo>
                    <a:pt x="588" y="1200"/>
                  </a:lnTo>
                  <a:lnTo>
                    <a:pt x="594" y="1206"/>
                  </a:lnTo>
                  <a:lnTo>
                    <a:pt x="600" y="1218"/>
                  </a:lnTo>
                  <a:lnTo>
                    <a:pt x="600" y="1230"/>
                  </a:lnTo>
                  <a:lnTo>
                    <a:pt x="594" y="1236"/>
                  </a:lnTo>
                  <a:lnTo>
                    <a:pt x="588" y="1248"/>
                  </a:lnTo>
                  <a:lnTo>
                    <a:pt x="552" y="1284"/>
                  </a:lnTo>
                  <a:lnTo>
                    <a:pt x="546" y="1284"/>
                  </a:lnTo>
                  <a:lnTo>
                    <a:pt x="486" y="1344"/>
                  </a:lnTo>
                  <a:lnTo>
                    <a:pt x="426" y="1374"/>
                  </a:lnTo>
                  <a:lnTo>
                    <a:pt x="432" y="1386"/>
                  </a:lnTo>
                  <a:lnTo>
                    <a:pt x="462" y="1368"/>
                  </a:lnTo>
                  <a:lnTo>
                    <a:pt x="468" y="1386"/>
                  </a:lnTo>
                  <a:lnTo>
                    <a:pt x="480" y="1398"/>
                  </a:lnTo>
                  <a:lnTo>
                    <a:pt x="492" y="1404"/>
                  </a:lnTo>
                  <a:lnTo>
                    <a:pt x="498" y="1410"/>
                  </a:lnTo>
                  <a:lnTo>
                    <a:pt x="546" y="1410"/>
                  </a:lnTo>
                  <a:lnTo>
                    <a:pt x="558" y="1428"/>
                  </a:lnTo>
                  <a:lnTo>
                    <a:pt x="546" y="1428"/>
                  </a:lnTo>
                  <a:lnTo>
                    <a:pt x="534" y="1422"/>
                  </a:lnTo>
                  <a:lnTo>
                    <a:pt x="504" y="1422"/>
                  </a:lnTo>
                  <a:lnTo>
                    <a:pt x="492" y="1434"/>
                  </a:lnTo>
                  <a:lnTo>
                    <a:pt x="492" y="1440"/>
                  </a:lnTo>
                  <a:lnTo>
                    <a:pt x="456" y="1440"/>
                  </a:lnTo>
                  <a:lnTo>
                    <a:pt x="450" y="1470"/>
                  </a:lnTo>
                  <a:lnTo>
                    <a:pt x="438" y="1470"/>
                  </a:lnTo>
                  <a:lnTo>
                    <a:pt x="432" y="1482"/>
                  </a:lnTo>
                  <a:lnTo>
                    <a:pt x="438" y="1494"/>
                  </a:lnTo>
                  <a:lnTo>
                    <a:pt x="432" y="1500"/>
                  </a:lnTo>
                  <a:lnTo>
                    <a:pt x="426" y="1500"/>
                  </a:lnTo>
                  <a:lnTo>
                    <a:pt x="414" y="1512"/>
                  </a:lnTo>
                  <a:lnTo>
                    <a:pt x="414" y="1530"/>
                  </a:lnTo>
                  <a:lnTo>
                    <a:pt x="432" y="1536"/>
                  </a:lnTo>
                  <a:lnTo>
                    <a:pt x="420" y="1560"/>
                  </a:lnTo>
                  <a:lnTo>
                    <a:pt x="432" y="1566"/>
                  </a:lnTo>
                  <a:lnTo>
                    <a:pt x="444" y="1584"/>
                  </a:lnTo>
                  <a:lnTo>
                    <a:pt x="426" y="1596"/>
                  </a:lnTo>
                  <a:lnTo>
                    <a:pt x="426" y="1608"/>
                  </a:lnTo>
                  <a:lnTo>
                    <a:pt x="432" y="1608"/>
                  </a:lnTo>
                  <a:lnTo>
                    <a:pt x="444" y="1620"/>
                  </a:lnTo>
                  <a:lnTo>
                    <a:pt x="456" y="1626"/>
                  </a:lnTo>
                  <a:lnTo>
                    <a:pt x="462" y="1632"/>
                  </a:lnTo>
                  <a:lnTo>
                    <a:pt x="462" y="1638"/>
                  </a:lnTo>
                  <a:lnTo>
                    <a:pt x="444" y="1638"/>
                  </a:lnTo>
                  <a:lnTo>
                    <a:pt x="438" y="1656"/>
                  </a:lnTo>
                  <a:lnTo>
                    <a:pt x="462" y="1662"/>
                  </a:lnTo>
                  <a:lnTo>
                    <a:pt x="468" y="1668"/>
                  </a:lnTo>
                  <a:lnTo>
                    <a:pt x="474" y="1680"/>
                  </a:lnTo>
                  <a:lnTo>
                    <a:pt x="486" y="1692"/>
                  </a:lnTo>
                  <a:lnTo>
                    <a:pt x="486" y="1716"/>
                  </a:lnTo>
                  <a:lnTo>
                    <a:pt x="510" y="1716"/>
                  </a:lnTo>
                  <a:lnTo>
                    <a:pt x="516" y="1722"/>
                  </a:lnTo>
                  <a:lnTo>
                    <a:pt x="516" y="1728"/>
                  </a:lnTo>
                  <a:lnTo>
                    <a:pt x="528" y="1722"/>
                  </a:lnTo>
                  <a:lnTo>
                    <a:pt x="564" y="1728"/>
                  </a:lnTo>
                  <a:lnTo>
                    <a:pt x="570" y="1746"/>
                  </a:lnTo>
                  <a:lnTo>
                    <a:pt x="600" y="1728"/>
                  </a:lnTo>
                  <a:lnTo>
                    <a:pt x="606" y="1728"/>
                  </a:lnTo>
                  <a:lnTo>
                    <a:pt x="612" y="1734"/>
                  </a:lnTo>
                  <a:lnTo>
                    <a:pt x="648" y="1752"/>
                  </a:lnTo>
                  <a:lnTo>
                    <a:pt x="654" y="1758"/>
                  </a:lnTo>
                  <a:lnTo>
                    <a:pt x="654" y="1770"/>
                  </a:lnTo>
                  <a:lnTo>
                    <a:pt x="648" y="1776"/>
                  </a:lnTo>
                  <a:lnTo>
                    <a:pt x="660" y="1794"/>
                  </a:lnTo>
                  <a:lnTo>
                    <a:pt x="654" y="1812"/>
                  </a:lnTo>
                  <a:lnTo>
                    <a:pt x="660" y="1818"/>
                  </a:lnTo>
                  <a:lnTo>
                    <a:pt x="672" y="1824"/>
                  </a:lnTo>
                  <a:lnTo>
                    <a:pt x="690" y="1842"/>
                  </a:lnTo>
                  <a:lnTo>
                    <a:pt x="690" y="1854"/>
                  </a:lnTo>
                  <a:lnTo>
                    <a:pt x="720" y="1866"/>
                  </a:lnTo>
                  <a:lnTo>
                    <a:pt x="720" y="1890"/>
                  </a:lnTo>
                  <a:lnTo>
                    <a:pt x="756" y="1890"/>
                  </a:lnTo>
                  <a:lnTo>
                    <a:pt x="762" y="1896"/>
                  </a:lnTo>
                  <a:lnTo>
                    <a:pt x="768" y="1896"/>
                  </a:lnTo>
                  <a:lnTo>
                    <a:pt x="768" y="1902"/>
                  </a:lnTo>
                  <a:lnTo>
                    <a:pt x="762" y="1908"/>
                  </a:lnTo>
                  <a:lnTo>
                    <a:pt x="786" y="1920"/>
                  </a:lnTo>
                  <a:lnTo>
                    <a:pt x="774" y="1926"/>
                  </a:lnTo>
                  <a:lnTo>
                    <a:pt x="768" y="1938"/>
                  </a:lnTo>
                  <a:lnTo>
                    <a:pt x="744" y="1950"/>
                  </a:lnTo>
                  <a:lnTo>
                    <a:pt x="738" y="1950"/>
                  </a:lnTo>
                  <a:lnTo>
                    <a:pt x="732" y="1944"/>
                  </a:lnTo>
                  <a:lnTo>
                    <a:pt x="726" y="1944"/>
                  </a:lnTo>
                  <a:lnTo>
                    <a:pt x="726" y="1938"/>
                  </a:lnTo>
                  <a:lnTo>
                    <a:pt x="702" y="1938"/>
                  </a:lnTo>
                  <a:lnTo>
                    <a:pt x="696" y="1944"/>
                  </a:lnTo>
                  <a:lnTo>
                    <a:pt x="696" y="1950"/>
                  </a:lnTo>
                  <a:lnTo>
                    <a:pt x="720" y="1974"/>
                  </a:lnTo>
                  <a:lnTo>
                    <a:pt x="720" y="1992"/>
                  </a:lnTo>
                  <a:lnTo>
                    <a:pt x="726" y="1998"/>
                  </a:lnTo>
                  <a:lnTo>
                    <a:pt x="732" y="2010"/>
                  </a:lnTo>
                  <a:lnTo>
                    <a:pt x="732" y="2028"/>
                  </a:lnTo>
                  <a:lnTo>
                    <a:pt x="720" y="2028"/>
                  </a:lnTo>
                  <a:lnTo>
                    <a:pt x="714" y="2022"/>
                  </a:lnTo>
                  <a:lnTo>
                    <a:pt x="708" y="2022"/>
                  </a:lnTo>
                  <a:lnTo>
                    <a:pt x="720" y="2028"/>
                  </a:lnTo>
                  <a:lnTo>
                    <a:pt x="768" y="2028"/>
                  </a:lnTo>
                  <a:lnTo>
                    <a:pt x="774" y="2022"/>
                  </a:lnTo>
                  <a:lnTo>
                    <a:pt x="774" y="2010"/>
                  </a:lnTo>
                  <a:lnTo>
                    <a:pt x="804" y="2010"/>
                  </a:lnTo>
                  <a:lnTo>
                    <a:pt x="816" y="2004"/>
                  </a:lnTo>
                  <a:lnTo>
                    <a:pt x="864" y="2004"/>
                  </a:lnTo>
                  <a:lnTo>
                    <a:pt x="870" y="2022"/>
                  </a:lnTo>
                  <a:lnTo>
                    <a:pt x="876" y="2022"/>
                  </a:lnTo>
                  <a:lnTo>
                    <a:pt x="882" y="2028"/>
                  </a:lnTo>
                  <a:lnTo>
                    <a:pt x="894" y="2034"/>
                  </a:lnTo>
                  <a:lnTo>
                    <a:pt x="900" y="2034"/>
                  </a:lnTo>
                  <a:lnTo>
                    <a:pt x="900" y="2046"/>
                  </a:lnTo>
                  <a:lnTo>
                    <a:pt x="894" y="2052"/>
                  </a:lnTo>
                  <a:lnTo>
                    <a:pt x="888" y="2052"/>
                  </a:lnTo>
                  <a:lnTo>
                    <a:pt x="894" y="2070"/>
                  </a:lnTo>
                  <a:lnTo>
                    <a:pt x="894" y="2088"/>
                  </a:lnTo>
                  <a:lnTo>
                    <a:pt x="930" y="2088"/>
                  </a:lnTo>
                  <a:lnTo>
                    <a:pt x="972" y="2106"/>
                  </a:lnTo>
                  <a:lnTo>
                    <a:pt x="984" y="2154"/>
                  </a:lnTo>
                  <a:lnTo>
                    <a:pt x="990" y="2154"/>
                  </a:lnTo>
                  <a:lnTo>
                    <a:pt x="1014" y="2148"/>
                  </a:lnTo>
                  <a:lnTo>
                    <a:pt x="1020" y="2154"/>
                  </a:lnTo>
                  <a:lnTo>
                    <a:pt x="1032" y="2154"/>
                  </a:lnTo>
                  <a:lnTo>
                    <a:pt x="1038" y="2160"/>
                  </a:lnTo>
                  <a:lnTo>
                    <a:pt x="1086" y="2160"/>
                  </a:lnTo>
                  <a:lnTo>
                    <a:pt x="1092" y="2166"/>
                  </a:lnTo>
                  <a:lnTo>
                    <a:pt x="1092" y="2160"/>
                  </a:lnTo>
                  <a:lnTo>
                    <a:pt x="1098" y="2154"/>
                  </a:lnTo>
                  <a:lnTo>
                    <a:pt x="1110" y="2154"/>
                  </a:lnTo>
                  <a:lnTo>
                    <a:pt x="1116" y="2166"/>
                  </a:lnTo>
                  <a:lnTo>
                    <a:pt x="1140" y="2190"/>
                  </a:lnTo>
                  <a:lnTo>
                    <a:pt x="1152" y="2184"/>
                  </a:lnTo>
                  <a:lnTo>
                    <a:pt x="1170" y="2184"/>
                  </a:lnTo>
                  <a:lnTo>
                    <a:pt x="1176" y="2190"/>
                  </a:lnTo>
                  <a:lnTo>
                    <a:pt x="1188" y="2196"/>
                  </a:lnTo>
                  <a:lnTo>
                    <a:pt x="1230" y="2196"/>
                  </a:lnTo>
                  <a:lnTo>
                    <a:pt x="1230" y="2202"/>
                  </a:lnTo>
                  <a:lnTo>
                    <a:pt x="1236" y="2208"/>
                  </a:lnTo>
                  <a:lnTo>
                    <a:pt x="1254" y="2220"/>
                  </a:lnTo>
                  <a:lnTo>
                    <a:pt x="1278" y="2220"/>
                  </a:lnTo>
                  <a:lnTo>
                    <a:pt x="1284" y="2226"/>
                  </a:lnTo>
                  <a:lnTo>
                    <a:pt x="1284" y="2250"/>
                  </a:lnTo>
                  <a:lnTo>
                    <a:pt x="1266" y="2262"/>
                  </a:lnTo>
                  <a:lnTo>
                    <a:pt x="1272" y="2262"/>
                  </a:lnTo>
                  <a:lnTo>
                    <a:pt x="1278" y="2268"/>
                  </a:lnTo>
                  <a:lnTo>
                    <a:pt x="1284" y="2268"/>
                  </a:lnTo>
                  <a:lnTo>
                    <a:pt x="1290" y="2274"/>
                  </a:lnTo>
                  <a:lnTo>
                    <a:pt x="1284" y="2280"/>
                  </a:lnTo>
                  <a:lnTo>
                    <a:pt x="1266" y="2280"/>
                  </a:lnTo>
                  <a:lnTo>
                    <a:pt x="1260" y="2286"/>
                  </a:lnTo>
                  <a:lnTo>
                    <a:pt x="1272" y="2298"/>
                  </a:lnTo>
                  <a:lnTo>
                    <a:pt x="1284" y="2304"/>
                  </a:lnTo>
                  <a:lnTo>
                    <a:pt x="1284" y="2316"/>
                  </a:lnTo>
                  <a:lnTo>
                    <a:pt x="1290" y="2328"/>
                  </a:lnTo>
                  <a:lnTo>
                    <a:pt x="1290" y="2334"/>
                  </a:lnTo>
                  <a:lnTo>
                    <a:pt x="1278" y="2346"/>
                  </a:lnTo>
                  <a:lnTo>
                    <a:pt x="1266" y="2346"/>
                  </a:lnTo>
                  <a:lnTo>
                    <a:pt x="1254" y="2352"/>
                  </a:lnTo>
                  <a:lnTo>
                    <a:pt x="1224" y="2352"/>
                  </a:lnTo>
                  <a:lnTo>
                    <a:pt x="1212" y="2364"/>
                  </a:lnTo>
                  <a:lnTo>
                    <a:pt x="1212" y="2370"/>
                  </a:lnTo>
                  <a:lnTo>
                    <a:pt x="1206" y="2376"/>
                  </a:lnTo>
                  <a:lnTo>
                    <a:pt x="1188" y="2376"/>
                  </a:lnTo>
                  <a:lnTo>
                    <a:pt x="1188" y="2412"/>
                  </a:lnTo>
                  <a:lnTo>
                    <a:pt x="1194" y="2412"/>
                  </a:lnTo>
                  <a:lnTo>
                    <a:pt x="1200" y="2406"/>
                  </a:lnTo>
                  <a:lnTo>
                    <a:pt x="1212" y="2406"/>
                  </a:lnTo>
                  <a:lnTo>
                    <a:pt x="1224" y="2400"/>
                  </a:lnTo>
                  <a:lnTo>
                    <a:pt x="1254" y="2400"/>
                  </a:lnTo>
                  <a:lnTo>
                    <a:pt x="1254" y="2412"/>
                  </a:lnTo>
                  <a:lnTo>
                    <a:pt x="1248" y="2418"/>
                  </a:lnTo>
                  <a:lnTo>
                    <a:pt x="1242" y="2430"/>
                  </a:lnTo>
                  <a:lnTo>
                    <a:pt x="1230" y="2436"/>
                  </a:lnTo>
                  <a:lnTo>
                    <a:pt x="1224" y="2442"/>
                  </a:lnTo>
                  <a:lnTo>
                    <a:pt x="1170" y="2454"/>
                  </a:lnTo>
                  <a:lnTo>
                    <a:pt x="1218" y="2490"/>
                  </a:lnTo>
                  <a:lnTo>
                    <a:pt x="1212" y="2490"/>
                  </a:lnTo>
                  <a:lnTo>
                    <a:pt x="1206" y="2496"/>
                  </a:lnTo>
                  <a:lnTo>
                    <a:pt x="1194" y="2496"/>
                  </a:lnTo>
                  <a:lnTo>
                    <a:pt x="1188" y="2502"/>
                  </a:lnTo>
                  <a:lnTo>
                    <a:pt x="1176" y="2526"/>
                  </a:lnTo>
                  <a:lnTo>
                    <a:pt x="1176" y="2544"/>
                  </a:lnTo>
                  <a:lnTo>
                    <a:pt x="1164" y="2550"/>
                  </a:lnTo>
                  <a:lnTo>
                    <a:pt x="1158" y="2556"/>
                  </a:lnTo>
                  <a:lnTo>
                    <a:pt x="1146" y="2556"/>
                  </a:lnTo>
                  <a:lnTo>
                    <a:pt x="1140" y="2550"/>
                  </a:lnTo>
                  <a:lnTo>
                    <a:pt x="1128" y="2544"/>
                  </a:lnTo>
                  <a:lnTo>
                    <a:pt x="1122" y="2538"/>
                  </a:lnTo>
                  <a:lnTo>
                    <a:pt x="1116" y="2556"/>
                  </a:lnTo>
                  <a:lnTo>
                    <a:pt x="1122" y="2562"/>
                  </a:lnTo>
                  <a:lnTo>
                    <a:pt x="1128" y="2574"/>
                  </a:lnTo>
                  <a:lnTo>
                    <a:pt x="1134" y="2580"/>
                  </a:lnTo>
                  <a:lnTo>
                    <a:pt x="1146" y="2580"/>
                  </a:lnTo>
                  <a:lnTo>
                    <a:pt x="1146" y="2586"/>
                  </a:lnTo>
                  <a:lnTo>
                    <a:pt x="1152" y="2598"/>
                  </a:lnTo>
                  <a:lnTo>
                    <a:pt x="1158" y="2604"/>
                  </a:lnTo>
                  <a:lnTo>
                    <a:pt x="1194" y="2604"/>
                  </a:lnTo>
                  <a:lnTo>
                    <a:pt x="1200" y="2610"/>
                  </a:lnTo>
                  <a:lnTo>
                    <a:pt x="1212" y="2616"/>
                  </a:lnTo>
                  <a:lnTo>
                    <a:pt x="1218" y="2628"/>
                  </a:lnTo>
                  <a:lnTo>
                    <a:pt x="1224" y="2634"/>
                  </a:lnTo>
                  <a:lnTo>
                    <a:pt x="1254" y="2634"/>
                  </a:lnTo>
                  <a:lnTo>
                    <a:pt x="1272" y="2652"/>
                  </a:lnTo>
                  <a:lnTo>
                    <a:pt x="1278" y="2664"/>
                  </a:lnTo>
                  <a:lnTo>
                    <a:pt x="1290" y="2670"/>
                  </a:lnTo>
                  <a:lnTo>
                    <a:pt x="1314" y="2694"/>
                  </a:lnTo>
                  <a:lnTo>
                    <a:pt x="1320" y="2694"/>
                  </a:lnTo>
                  <a:lnTo>
                    <a:pt x="1332" y="2700"/>
                  </a:lnTo>
                  <a:lnTo>
                    <a:pt x="1338" y="2700"/>
                  </a:lnTo>
                  <a:lnTo>
                    <a:pt x="1350" y="2706"/>
                  </a:lnTo>
                  <a:lnTo>
                    <a:pt x="1344" y="2706"/>
                  </a:lnTo>
                  <a:lnTo>
                    <a:pt x="1368" y="2688"/>
                  </a:lnTo>
                  <a:lnTo>
                    <a:pt x="1380" y="2688"/>
                  </a:lnTo>
                  <a:lnTo>
                    <a:pt x="1398" y="2694"/>
                  </a:lnTo>
                  <a:lnTo>
                    <a:pt x="1410" y="2700"/>
                  </a:lnTo>
                  <a:lnTo>
                    <a:pt x="1428" y="2706"/>
                  </a:lnTo>
                  <a:lnTo>
                    <a:pt x="1488" y="2718"/>
                  </a:lnTo>
                  <a:lnTo>
                    <a:pt x="1524" y="2718"/>
                  </a:lnTo>
                  <a:lnTo>
                    <a:pt x="1530" y="2724"/>
                  </a:lnTo>
                  <a:lnTo>
                    <a:pt x="1536" y="2724"/>
                  </a:lnTo>
                  <a:lnTo>
                    <a:pt x="1584" y="2754"/>
                  </a:lnTo>
                  <a:lnTo>
                    <a:pt x="1584" y="2760"/>
                  </a:lnTo>
                  <a:lnTo>
                    <a:pt x="1590" y="2760"/>
                  </a:lnTo>
                  <a:lnTo>
                    <a:pt x="1602" y="2766"/>
                  </a:lnTo>
                  <a:lnTo>
                    <a:pt x="1626" y="2766"/>
                  </a:lnTo>
                  <a:lnTo>
                    <a:pt x="1632" y="2760"/>
                  </a:lnTo>
                  <a:lnTo>
                    <a:pt x="1644" y="2760"/>
                  </a:lnTo>
                  <a:lnTo>
                    <a:pt x="1644" y="2754"/>
                  </a:lnTo>
                  <a:lnTo>
                    <a:pt x="1674" y="2754"/>
                  </a:lnTo>
                  <a:lnTo>
                    <a:pt x="1686" y="2760"/>
                  </a:lnTo>
                  <a:lnTo>
                    <a:pt x="1698" y="2772"/>
                  </a:lnTo>
                  <a:lnTo>
                    <a:pt x="1728" y="2778"/>
                  </a:lnTo>
                  <a:lnTo>
                    <a:pt x="1728" y="2790"/>
                  </a:lnTo>
                  <a:lnTo>
                    <a:pt x="1722" y="2796"/>
                  </a:lnTo>
                  <a:lnTo>
                    <a:pt x="1722" y="2802"/>
                  </a:lnTo>
                  <a:lnTo>
                    <a:pt x="1740" y="2802"/>
                  </a:lnTo>
                  <a:lnTo>
                    <a:pt x="1752" y="2814"/>
                  </a:lnTo>
                  <a:lnTo>
                    <a:pt x="1764" y="2820"/>
                  </a:lnTo>
                  <a:lnTo>
                    <a:pt x="1776" y="2832"/>
                  </a:lnTo>
                  <a:lnTo>
                    <a:pt x="1788" y="2826"/>
                  </a:lnTo>
                  <a:lnTo>
                    <a:pt x="1794" y="2826"/>
                  </a:lnTo>
                  <a:lnTo>
                    <a:pt x="1818" y="2838"/>
                  </a:lnTo>
                  <a:lnTo>
                    <a:pt x="1836" y="2856"/>
                  </a:lnTo>
                  <a:lnTo>
                    <a:pt x="1842" y="2868"/>
                  </a:lnTo>
                  <a:lnTo>
                    <a:pt x="1854" y="2874"/>
                  </a:lnTo>
                  <a:lnTo>
                    <a:pt x="1860" y="2880"/>
                  </a:lnTo>
                  <a:lnTo>
                    <a:pt x="1884" y="2880"/>
                  </a:lnTo>
                  <a:lnTo>
                    <a:pt x="1890" y="2874"/>
                  </a:lnTo>
                  <a:lnTo>
                    <a:pt x="1890" y="2862"/>
                  </a:lnTo>
                  <a:lnTo>
                    <a:pt x="1908" y="2862"/>
                  </a:lnTo>
                  <a:lnTo>
                    <a:pt x="1914" y="2856"/>
                  </a:lnTo>
                  <a:lnTo>
                    <a:pt x="1914" y="2826"/>
                  </a:lnTo>
                  <a:lnTo>
                    <a:pt x="1908" y="2820"/>
                  </a:lnTo>
                  <a:lnTo>
                    <a:pt x="1908" y="2814"/>
                  </a:lnTo>
                  <a:lnTo>
                    <a:pt x="1896" y="2802"/>
                  </a:lnTo>
                  <a:lnTo>
                    <a:pt x="1890" y="2790"/>
                  </a:lnTo>
                  <a:lnTo>
                    <a:pt x="1884" y="2784"/>
                  </a:lnTo>
                  <a:lnTo>
                    <a:pt x="1872" y="2778"/>
                  </a:lnTo>
                  <a:lnTo>
                    <a:pt x="1866" y="2772"/>
                  </a:lnTo>
                  <a:lnTo>
                    <a:pt x="1854" y="2772"/>
                  </a:lnTo>
                  <a:lnTo>
                    <a:pt x="1854" y="2748"/>
                  </a:lnTo>
                  <a:lnTo>
                    <a:pt x="1848" y="2742"/>
                  </a:lnTo>
                  <a:lnTo>
                    <a:pt x="1836" y="2736"/>
                  </a:lnTo>
                  <a:lnTo>
                    <a:pt x="1830" y="2724"/>
                  </a:lnTo>
                  <a:lnTo>
                    <a:pt x="1824" y="2718"/>
                  </a:lnTo>
                  <a:lnTo>
                    <a:pt x="1824" y="2706"/>
                  </a:lnTo>
                  <a:lnTo>
                    <a:pt x="1830" y="2694"/>
                  </a:lnTo>
                  <a:lnTo>
                    <a:pt x="1830" y="2682"/>
                  </a:lnTo>
                  <a:lnTo>
                    <a:pt x="1818" y="2658"/>
                  </a:lnTo>
                  <a:lnTo>
                    <a:pt x="1812" y="2652"/>
                  </a:lnTo>
                  <a:lnTo>
                    <a:pt x="1806" y="2640"/>
                  </a:lnTo>
                  <a:lnTo>
                    <a:pt x="1794" y="2634"/>
                  </a:lnTo>
                  <a:lnTo>
                    <a:pt x="1788" y="2628"/>
                  </a:lnTo>
                  <a:lnTo>
                    <a:pt x="1776" y="2628"/>
                  </a:lnTo>
                  <a:lnTo>
                    <a:pt x="1758" y="2622"/>
                  </a:lnTo>
                  <a:lnTo>
                    <a:pt x="1758" y="2604"/>
                  </a:lnTo>
                  <a:lnTo>
                    <a:pt x="1794" y="2568"/>
                  </a:lnTo>
                  <a:lnTo>
                    <a:pt x="1800" y="2556"/>
                  </a:lnTo>
                  <a:lnTo>
                    <a:pt x="1806" y="2550"/>
                  </a:lnTo>
                  <a:lnTo>
                    <a:pt x="1806" y="2544"/>
                  </a:lnTo>
                  <a:lnTo>
                    <a:pt x="1800" y="2532"/>
                  </a:lnTo>
                  <a:lnTo>
                    <a:pt x="1788" y="2520"/>
                  </a:lnTo>
                  <a:lnTo>
                    <a:pt x="1800" y="2520"/>
                  </a:lnTo>
                  <a:lnTo>
                    <a:pt x="1812" y="2526"/>
                  </a:lnTo>
                  <a:lnTo>
                    <a:pt x="1830" y="2526"/>
                  </a:lnTo>
                  <a:lnTo>
                    <a:pt x="1842" y="2514"/>
                  </a:lnTo>
                  <a:lnTo>
                    <a:pt x="1872" y="2514"/>
                  </a:lnTo>
                  <a:lnTo>
                    <a:pt x="1878" y="2508"/>
                  </a:lnTo>
                  <a:lnTo>
                    <a:pt x="1860" y="2490"/>
                  </a:lnTo>
                  <a:lnTo>
                    <a:pt x="1890" y="2490"/>
                  </a:lnTo>
                  <a:lnTo>
                    <a:pt x="1890" y="2472"/>
                  </a:lnTo>
                  <a:lnTo>
                    <a:pt x="1878" y="2472"/>
                  </a:lnTo>
                  <a:lnTo>
                    <a:pt x="1854" y="2460"/>
                  </a:lnTo>
                  <a:lnTo>
                    <a:pt x="1842" y="2448"/>
                  </a:lnTo>
                  <a:lnTo>
                    <a:pt x="1842" y="2442"/>
                  </a:lnTo>
                  <a:lnTo>
                    <a:pt x="1878" y="2442"/>
                  </a:lnTo>
                  <a:lnTo>
                    <a:pt x="1878" y="2430"/>
                  </a:lnTo>
                  <a:lnTo>
                    <a:pt x="1866" y="2418"/>
                  </a:lnTo>
                  <a:lnTo>
                    <a:pt x="1860" y="2406"/>
                  </a:lnTo>
                  <a:lnTo>
                    <a:pt x="1812" y="2358"/>
                  </a:lnTo>
                  <a:lnTo>
                    <a:pt x="1800" y="2358"/>
                  </a:lnTo>
                  <a:lnTo>
                    <a:pt x="1788" y="2364"/>
                  </a:lnTo>
                  <a:lnTo>
                    <a:pt x="1746" y="2364"/>
                  </a:lnTo>
                  <a:lnTo>
                    <a:pt x="1740" y="2358"/>
                  </a:lnTo>
                  <a:lnTo>
                    <a:pt x="1740" y="2328"/>
                  </a:lnTo>
                  <a:lnTo>
                    <a:pt x="1734" y="2322"/>
                  </a:lnTo>
                  <a:lnTo>
                    <a:pt x="1710" y="2322"/>
                  </a:lnTo>
                  <a:lnTo>
                    <a:pt x="1704" y="2316"/>
                  </a:lnTo>
                  <a:lnTo>
                    <a:pt x="1698" y="2316"/>
                  </a:lnTo>
                  <a:lnTo>
                    <a:pt x="1698" y="2286"/>
                  </a:lnTo>
                  <a:lnTo>
                    <a:pt x="1710" y="2262"/>
                  </a:lnTo>
                  <a:lnTo>
                    <a:pt x="1710" y="2238"/>
                  </a:lnTo>
                  <a:lnTo>
                    <a:pt x="1704" y="2232"/>
                  </a:lnTo>
                  <a:lnTo>
                    <a:pt x="1698" y="2196"/>
                  </a:lnTo>
                  <a:lnTo>
                    <a:pt x="1722" y="2196"/>
                  </a:lnTo>
                  <a:lnTo>
                    <a:pt x="1722" y="2172"/>
                  </a:lnTo>
                  <a:lnTo>
                    <a:pt x="1716" y="2166"/>
                  </a:lnTo>
                  <a:lnTo>
                    <a:pt x="1716" y="2154"/>
                  </a:lnTo>
                  <a:lnTo>
                    <a:pt x="1722" y="2148"/>
                  </a:lnTo>
                  <a:lnTo>
                    <a:pt x="1734" y="2148"/>
                  </a:lnTo>
                  <a:lnTo>
                    <a:pt x="1746" y="2154"/>
                  </a:lnTo>
                  <a:lnTo>
                    <a:pt x="1758" y="2166"/>
                  </a:lnTo>
                  <a:lnTo>
                    <a:pt x="1770" y="2172"/>
                  </a:lnTo>
                  <a:lnTo>
                    <a:pt x="1776" y="2184"/>
                  </a:lnTo>
                  <a:lnTo>
                    <a:pt x="1788" y="2190"/>
                  </a:lnTo>
                  <a:lnTo>
                    <a:pt x="1800" y="2190"/>
                  </a:lnTo>
                  <a:lnTo>
                    <a:pt x="1806" y="2184"/>
                  </a:lnTo>
                  <a:lnTo>
                    <a:pt x="1812" y="2172"/>
                  </a:lnTo>
                  <a:lnTo>
                    <a:pt x="1818" y="2166"/>
                  </a:lnTo>
                  <a:lnTo>
                    <a:pt x="1812" y="2154"/>
                  </a:lnTo>
                  <a:lnTo>
                    <a:pt x="1800" y="2142"/>
                  </a:lnTo>
                  <a:lnTo>
                    <a:pt x="1830" y="2130"/>
                  </a:lnTo>
                  <a:lnTo>
                    <a:pt x="1830" y="2106"/>
                  </a:lnTo>
                  <a:lnTo>
                    <a:pt x="1836" y="2106"/>
                  </a:lnTo>
                  <a:lnTo>
                    <a:pt x="1848" y="2100"/>
                  </a:lnTo>
                  <a:lnTo>
                    <a:pt x="1860" y="2100"/>
                  </a:lnTo>
                  <a:lnTo>
                    <a:pt x="1872" y="2094"/>
                  </a:lnTo>
                  <a:lnTo>
                    <a:pt x="1884" y="2082"/>
                  </a:lnTo>
                  <a:lnTo>
                    <a:pt x="1884" y="2064"/>
                  </a:lnTo>
                  <a:lnTo>
                    <a:pt x="1878" y="2058"/>
                  </a:lnTo>
                  <a:lnTo>
                    <a:pt x="1878" y="2052"/>
                  </a:lnTo>
                  <a:lnTo>
                    <a:pt x="1908" y="2052"/>
                  </a:lnTo>
                  <a:lnTo>
                    <a:pt x="1920" y="2058"/>
                  </a:lnTo>
                  <a:lnTo>
                    <a:pt x="1926" y="2058"/>
                  </a:lnTo>
                  <a:lnTo>
                    <a:pt x="1926" y="2064"/>
                  </a:lnTo>
                  <a:lnTo>
                    <a:pt x="1932" y="2070"/>
                  </a:lnTo>
                  <a:lnTo>
                    <a:pt x="1962" y="2070"/>
                  </a:lnTo>
                  <a:lnTo>
                    <a:pt x="1974" y="2058"/>
                  </a:lnTo>
                  <a:lnTo>
                    <a:pt x="1986" y="2052"/>
                  </a:lnTo>
                  <a:lnTo>
                    <a:pt x="2004" y="2052"/>
                  </a:lnTo>
                  <a:lnTo>
                    <a:pt x="2010" y="2058"/>
                  </a:lnTo>
                  <a:lnTo>
                    <a:pt x="2016" y="2070"/>
                  </a:lnTo>
                  <a:lnTo>
                    <a:pt x="2076" y="2070"/>
                  </a:lnTo>
                  <a:lnTo>
                    <a:pt x="2082" y="2076"/>
                  </a:lnTo>
                  <a:lnTo>
                    <a:pt x="2082" y="2082"/>
                  </a:lnTo>
                  <a:lnTo>
                    <a:pt x="2088" y="2094"/>
                  </a:lnTo>
                  <a:lnTo>
                    <a:pt x="2124" y="2094"/>
                  </a:lnTo>
                  <a:lnTo>
                    <a:pt x="2136" y="2124"/>
                  </a:lnTo>
                  <a:lnTo>
                    <a:pt x="2136" y="2130"/>
                  </a:lnTo>
                  <a:lnTo>
                    <a:pt x="2148" y="2142"/>
                  </a:lnTo>
                  <a:lnTo>
                    <a:pt x="2160" y="2142"/>
                  </a:lnTo>
                  <a:lnTo>
                    <a:pt x="2160" y="2124"/>
                  </a:lnTo>
                  <a:lnTo>
                    <a:pt x="2148" y="2112"/>
                  </a:lnTo>
                  <a:lnTo>
                    <a:pt x="2148" y="2106"/>
                  </a:lnTo>
                  <a:lnTo>
                    <a:pt x="2160" y="2106"/>
                  </a:lnTo>
                  <a:lnTo>
                    <a:pt x="2232" y="2142"/>
                  </a:lnTo>
                  <a:lnTo>
                    <a:pt x="2238" y="2136"/>
                  </a:lnTo>
                  <a:lnTo>
                    <a:pt x="2244" y="2124"/>
                  </a:lnTo>
                  <a:lnTo>
                    <a:pt x="2256" y="2118"/>
                  </a:lnTo>
                  <a:lnTo>
                    <a:pt x="2268" y="2106"/>
                  </a:lnTo>
                  <a:lnTo>
                    <a:pt x="2280" y="2100"/>
                  </a:lnTo>
                  <a:lnTo>
                    <a:pt x="2286" y="2100"/>
                  </a:lnTo>
                  <a:lnTo>
                    <a:pt x="2322" y="2118"/>
                  </a:lnTo>
                  <a:lnTo>
                    <a:pt x="2334" y="2118"/>
                  </a:lnTo>
                  <a:lnTo>
                    <a:pt x="2352" y="2112"/>
                  </a:lnTo>
                  <a:lnTo>
                    <a:pt x="2364" y="2106"/>
                  </a:lnTo>
                  <a:lnTo>
                    <a:pt x="2370" y="2100"/>
                  </a:lnTo>
                  <a:lnTo>
                    <a:pt x="2382" y="2100"/>
                  </a:lnTo>
                  <a:lnTo>
                    <a:pt x="2388" y="2106"/>
                  </a:lnTo>
                  <a:lnTo>
                    <a:pt x="2400" y="2112"/>
                  </a:lnTo>
                  <a:lnTo>
                    <a:pt x="2406" y="2124"/>
                  </a:lnTo>
                  <a:lnTo>
                    <a:pt x="2430" y="2136"/>
                  </a:lnTo>
                  <a:lnTo>
                    <a:pt x="2454" y="2136"/>
                  </a:lnTo>
                  <a:lnTo>
                    <a:pt x="2466" y="2142"/>
                  </a:lnTo>
                  <a:lnTo>
                    <a:pt x="2478" y="2142"/>
                  </a:lnTo>
                  <a:lnTo>
                    <a:pt x="2490" y="2118"/>
                  </a:lnTo>
                  <a:lnTo>
                    <a:pt x="2496" y="2124"/>
                  </a:lnTo>
                  <a:lnTo>
                    <a:pt x="2508" y="2124"/>
                  </a:lnTo>
                  <a:lnTo>
                    <a:pt x="2514" y="2130"/>
                  </a:lnTo>
                  <a:lnTo>
                    <a:pt x="2526" y="2136"/>
                  </a:lnTo>
                  <a:lnTo>
                    <a:pt x="2562" y="2136"/>
                  </a:lnTo>
                  <a:lnTo>
                    <a:pt x="2568" y="2130"/>
                  </a:lnTo>
                  <a:lnTo>
                    <a:pt x="2574" y="2118"/>
                  </a:lnTo>
                  <a:lnTo>
                    <a:pt x="2574" y="2106"/>
                  </a:lnTo>
                  <a:lnTo>
                    <a:pt x="2568" y="2088"/>
                  </a:lnTo>
                  <a:lnTo>
                    <a:pt x="2544" y="2064"/>
                  </a:lnTo>
                  <a:lnTo>
                    <a:pt x="2532" y="2058"/>
                  </a:lnTo>
                  <a:lnTo>
                    <a:pt x="2514" y="2052"/>
                  </a:lnTo>
                  <a:lnTo>
                    <a:pt x="2490" y="2052"/>
                  </a:lnTo>
                  <a:lnTo>
                    <a:pt x="2460" y="2022"/>
                  </a:lnTo>
                  <a:lnTo>
                    <a:pt x="2472" y="2022"/>
                  </a:lnTo>
                  <a:lnTo>
                    <a:pt x="2484" y="2016"/>
                  </a:lnTo>
                  <a:lnTo>
                    <a:pt x="2496" y="2016"/>
                  </a:lnTo>
                  <a:lnTo>
                    <a:pt x="2508" y="2004"/>
                  </a:lnTo>
                  <a:lnTo>
                    <a:pt x="2508" y="1992"/>
                  </a:lnTo>
                  <a:lnTo>
                    <a:pt x="2502" y="1986"/>
                  </a:lnTo>
                  <a:lnTo>
                    <a:pt x="2496" y="1974"/>
                  </a:lnTo>
                  <a:lnTo>
                    <a:pt x="2490" y="1968"/>
                  </a:lnTo>
                  <a:lnTo>
                    <a:pt x="2502" y="1956"/>
                  </a:lnTo>
                  <a:lnTo>
                    <a:pt x="2556" y="1956"/>
                  </a:lnTo>
                  <a:lnTo>
                    <a:pt x="2544" y="1944"/>
                  </a:lnTo>
                  <a:lnTo>
                    <a:pt x="2532" y="1944"/>
                  </a:lnTo>
                  <a:lnTo>
                    <a:pt x="2508" y="1932"/>
                  </a:lnTo>
                  <a:lnTo>
                    <a:pt x="2496" y="1932"/>
                  </a:lnTo>
                  <a:lnTo>
                    <a:pt x="2508" y="1914"/>
                  </a:lnTo>
                  <a:lnTo>
                    <a:pt x="2484" y="1914"/>
                  </a:lnTo>
                  <a:lnTo>
                    <a:pt x="2484" y="1908"/>
                  </a:lnTo>
                  <a:lnTo>
                    <a:pt x="2478" y="1902"/>
                  </a:lnTo>
                  <a:lnTo>
                    <a:pt x="2478" y="1896"/>
                  </a:lnTo>
                  <a:lnTo>
                    <a:pt x="2490" y="1884"/>
                  </a:lnTo>
                  <a:lnTo>
                    <a:pt x="2526" y="1872"/>
                  </a:lnTo>
                  <a:lnTo>
                    <a:pt x="2586" y="1866"/>
                  </a:lnTo>
                  <a:lnTo>
                    <a:pt x="2640" y="1866"/>
                  </a:lnTo>
                  <a:lnTo>
                    <a:pt x="2646" y="1848"/>
                  </a:lnTo>
                  <a:lnTo>
                    <a:pt x="2712" y="1848"/>
                  </a:lnTo>
                  <a:lnTo>
                    <a:pt x="2712" y="1830"/>
                  </a:lnTo>
                  <a:lnTo>
                    <a:pt x="2718" y="1824"/>
                  </a:lnTo>
                  <a:lnTo>
                    <a:pt x="2808" y="1824"/>
                  </a:lnTo>
                  <a:lnTo>
                    <a:pt x="2862" y="1806"/>
                  </a:lnTo>
                  <a:lnTo>
                    <a:pt x="2874" y="1806"/>
                  </a:lnTo>
                  <a:lnTo>
                    <a:pt x="2874" y="1794"/>
                  </a:lnTo>
                  <a:lnTo>
                    <a:pt x="2886" y="1782"/>
                  </a:lnTo>
                  <a:lnTo>
                    <a:pt x="2898" y="1776"/>
                  </a:lnTo>
                  <a:lnTo>
                    <a:pt x="2916" y="1770"/>
                  </a:lnTo>
                  <a:lnTo>
                    <a:pt x="2940" y="1770"/>
                  </a:lnTo>
                  <a:lnTo>
                    <a:pt x="2958" y="1776"/>
                  </a:lnTo>
                  <a:lnTo>
                    <a:pt x="2976" y="1776"/>
                  </a:lnTo>
                  <a:lnTo>
                    <a:pt x="2988" y="1788"/>
                  </a:lnTo>
                  <a:lnTo>
                    <a:pt x="3000" y="1788"/>
                  </a:lnTo>
                  <a:lnTo>
                    <a:pt x="3012" y="1776"/>
                  </a:lnTo>
                  <a:lnTo>
                    <a:pt x="3018" y="1776"/>
                  </a:lnTo>
                  <a:lnTo>
                    <a:pt x="3036" y="1794"/>
                  </a:lnTo>
                  <a:lnTo>
                    <a:pt x="3042" y="1806"/>
                  </a:lnTo>
                  <a:lnTo>
                    <a:pt x="3048" y="1812"/>
                  </a:lnTo>
                  <a:lnTo>
                    <a:pt x="3060" y="1812"/>
                  </a:lnTo>
                  <a:lnTo>
                    <a:pt x="3066" y="1818"/>
                  </a:lnTo>
                  <a:lnTo>
                    <a:pt x="3066" y="1860"/>
                  </a:lnTo>
                  <a:lnTo>
                    <a:pt x="3072" y="1866"/>
                  </a:lnTo>
                  <a:lnTo>
                    <a:pt x="3090" y="1866"/>
                  </a:lnTo>
                  <a:lnTo>
                    <a:pt x="3102" y="1860"/>
                  </a:lnTo>
                  <a:lnTo>
                    <a:pt x="3120" y="1860"/>
                  </a:lnTo>
                  <a:lnTo>
                    <a:pt x="3132" y="1842"/>
                  </a:lnTo>
                  <a:lnTo>
                    <a:pt x="3156" y="1878"/>
                  </a:lnTo>
                  <a:lnTo>
                    <a:pt x="3180" y="1866"/>
                  </a:lnTo>
                  <a:lnTo>
                    <a:pt x="3204" y="1878"/>
                  </a:lnTo>
                  <a:lnTo>
                    <a:pt x="3210" y="1872"/>
                  </a:lnTo>
                  <a:lnTo>
                    <a:pt x="3216" y="1872"/>
                  </a:lnTo>
                  <a:lnTo>
                    <a:pt x="3228" y="1878"/>
                  </a:lnTo>
                  <a:lnTo>
                    <a:pt x="3228" y="1902"/>
                  </a:lnTo>
                  <a:lnTo>
                    <a:pt x="3222" y="1908"/>
                  </a:lnTo>
                  <a:lnTo>
                    <a:pt x="3222" y="1914"/>
                  </a:lnTo>
                  <a:lnTo>
                    <a:pt x="3228" y="1914"/>
                  </a:lnTo>
                  <a:lnTo>
                    <a:pt x="3234" y="1908"/>
                  </a:lnTo>
                  <a:lnTo>
                    <a:pt x="3240" y="1908"/>
                  </a:lnTo>
                  <a:lnTo>
                    <a:pt x="3246" y="1902"/>
                  </a:lnTo>
                  <a:lnTo>
                    <a:pt x="3252" y="1902"/>
                  </a:lnTo>
                  <a:lnTo>
                    <a:pt x="3258" y="1908"/>
                  </a:lnTo>
                  <a:lnTo>
                    <a:pt x="3270" y="1914"/>
                  </a:lnTo>
                  <a:lnTo>
                    <a:pt x="3276" y="1920"/>
                  </a:lnTo>
                  <a:lnTo>
                    <a:pt x="3288" y="1926"/>
                  </a:lnTo>
                  <a:lnTo>
                    <a:pt x="3300" y="1914"/>
                  </a:lnTo>
                  <a:lnTo>
                    <a:pt x="3300" y="1896"/>
                  </a:lnTo>
                  <a:lnTo>
                    <a:pt x="3306" y="1890"/>
                  </a:lnTo>
                  <a:lnTo>
                    <a:pt x="3318" y="1884"/>
                  </a:lnTo>
                  <a:lnTo>
                    <a:pt x="3330" y="1884"/>
                  </a:lnTo>
                  <a:lnTo>
                    <a:pt x="3342" y="1866"/>
                  </a:lnTo>
                  <a:lnTo>
                    <a:pt x="3378" y="1854"/>
                  </a:lnTo>
                  <a:lnTo>
                    <a:pt x="3396" y="1836"/>
                  </a:lnTo>
                  <a:lnTo>
                    <a:pt x="3402" y="1836"/>
                  </a:lnTo>
                  <a:lnTo>
                    <a:pt x="3408" y="1842"/>
                  </a:lnTo>
                  <a:lnTo>
                    <a:pt x="3408" y="1860"/>
                  </a:lnTo>
                  <a:lnTo>
                    <a:pt x="3396" y="1872"/>
                  </a:lnTo>
                  <a:lnTo>
                    <a:pt x="3390" y="1872"/>
                  </a:lnTo>
                  <a:lnTo>
                    <a:pt x="3426" y="1890"/>
                  </a:lnTo>
                  <a:lnTo>
                    <a:pt x="3456" y="1902"/>
                  </a:lnTo>
                  <a:lnTo>
                    <a:pt x="3486" y="1920"/>
                  </a:lnTo>
                  <a:lnTo>
                    <a:pt x="3498" y="1926"/>
                  </a:lnTo>
                  <a:lnTo>
                    <a:pt x="3516" y="1938"/>
                  </a:lnTo>
                  <a:lnTo>
                    <a:pt x="3546" y="1968"/>
                  </a:lnTo>
                  <a:lnTo>
                    <a:pt x="3618" y="2028"/>
                  </a:lnTo>
                  <a:lnTo>
                    <a:pt x="3636" y="2052"/>
                  </a:lnTo>
                  <a:lnTo>
                    <a:pt x="3672" y="2088"/>
                  </a:lnTo>
                  <a:lnTo>
                    <a:pt x="3684" y="2106"/>
                  </a:lnTo>
                  <a:lnTo>
                    <a:pt x="3696" y="2118"/>
                  </a:lnTo>
                  <a:lnTo>
                    <a:pt x="3708" y="2124"/>
                  </a:lnTo>
                  <a:lnTo>
                    <a:pt x="3720" y="2124"/>
                  </a:lnTo>
                  <a:lnTo>
                    <a:pt x="3732" y="2118"/>
                  </a:lnTo>
                  <a:lnTo>
                    <a:pt x="3744" y="2106"/>
                  </a:lnTo>
                  <a:lnTo>
                    <a:pt x="3744" y="2094"/>
                  </a:lnTo>
                  <a:lnTo>
                    <a:pt x="3750" y="2088"/>
                  </a:lnTo>
                  <a:lnTo>
                    <a:pt x="3750" y="2082"/>
                  </a:lnTo>
                  <a:lnTo>
                    <a:pt x="3762" y="2082"/>
                  </a:lnTo>
                  <a:lnTo>
                    <a:pt x="3768" y="2088"/>
                  </a:lnTo>
                  <a:lnTo>
                    <a:pt x="3768" y="2100"/>
                  </a:lnTo>
                  <a:lnTo>
                    <a:pt x="3774" y="2106"/>
                  </a:lnTo>
                  <a:lnTo>
                    <a:pt x="3774" y="2112"/>
                  </a:lnTo>
                  <a:lnTo>
                    <a:pt x="3804" y="2112"/>
                  </a:lnTo>
                  <a:lnTo>
                    <a:pt x="3816" y="2118"/>
                  </a:lnTo>
                  <a:lnTo>
                    <a:pt x="3822" y="2130"/>
                  </a:lnTo>
                  <a:lnTo>
                    <a:pt x="3834" y="2136"/>
                  </a:lnTo>
                  <a:lnTo>
                    <a:pt x="3858" y="2136"/>
                  </a:lnTo>
                  <a:lnTo>
                    <a:pt x="3864" y="2124"/>
                  </a:lnTo>
                  <a:lnTo>
                    <a:pt x="3876" y="2118"/>
                  </a:lnTo>
                  <a:lnTo>
                    <a:pt x="3894" y="2112"/>
                  </a:lnTo>
                  <a:lnTo>
                    <a:pt x="3906" y="2106"/>
                  </a:lnTo>
                  <a:lnTo>
                    <a:pt x="3924" y="2106"/>
                  </a:lnTo>
                  <a:lnTo>
                    <a:pt x="3948" y="2118"/>
                  </a:lnTo>
                  <a:lnTo>
                    <a:pt x="3972" y="2142"/>
                  </a:lnTo>
                  <a:lnTo>
                    <a:pt x="3984" y="2148"/>
                  </a:lnTo>
                  <a:lnTo>
                    <a:pt x="3990" y="2160"/>
                  </a:lnTo>
                  <a:lnTo>
                    <a:pt x="4002" y="2160"/>
                  </a:lnTo>
                  <a:lnTo>
                    <a:pt x="4014" y="2166"/>
                  </a:lnTo>
                  <a:lnTo>
                    <a:pt x="4026" y="2166"/>
                  </a:lnTo>
                  <a:lnTo>
                    <a:pt x="4038" y="2172"/>
                  </a:lnTo>
                  <a:lnTo>
                    <a:pt x="4044" y="2172"/>
                  </a:lnTo>
                  <a:lnTo>
                    <a:pt x="4044" y="2178"/>
                  </a:lnTo>
                  <a:lnTo>
                    <a:pt x="4050" y="2190"/>
                  </a:lnTo>
                  <a:lnTo>
                    <a:pt x="4056" y="2196"/>
                  </a:lnTo>
                  <a:lnTo>
                    <a:pt x="4062" y="2208"/>
                  </a:lnTo>
                  <a:lnTo>
                    <a:pt x="4068" y="2214"/>
                  </a:lnTo>
                  <a:lnTo>
                    <a:pt x="4068" y="2220"/>
                  </a:lnTo>
                  <a:lnTo>
                    <a:pt x="4140" y="2226"/>
                  </a:lnTo>
                  <a:lnTo>
                    <a:pt x="4152" y="2190"/>
                  </a:lnTo>
                  <a:lnTo>
                    <a:pt x="4176" y="2214"/>
                  </a:lnTo>
                  <a:lnTo>
                    <a:pt x="4212" y="2256"/>
                  </a:lnTo>
                  <a:lnTo>
                    <a:pt x="4254" y="2256"/>
                  </a:lnTo>
                  <a:lnTo>
                    <a:pt x="4266" y="2244"/>
                  </a:lnTo>
                  <a:lnTo>
                    <a:pt x="4266" y="2226"/>
                  </a:lnTo>
                  <a:lnTo>
                    <a:pt x="4326" y="2226"/>
                  </a:lnTo>
                  <a:lnTo>
                    <a:pt x="4320" y="2214"/>
                  </a:lnTo>
                  <a:lnTo>
                    <a:pt x="4344" y="2214"/>
                  </a:lnTo>
                  <a:lnTo>
                    <a:pt x="4338" y="2208"/>
                  </a:lnTo>
                  <a:lnTo>
                    <a:pt x="4338" y="2202"/>
                  </a:lnTo>
                  <a:lnTo>
                    <a:pt x="4374" y="2166"/>
                  </a:lnTo>
                  <a:lnTo>
                    <a:pt x="4392" y="2166"/>
                  </a:lnTo>
                  <a:lnTo>
                    <a:pt x="4404" y="2148"/>
                  </a:lnTo>
                  <a:lnTo>
                    <a:pt x="4428" y="2148"/>
                  </a:lnTo>
                  <a:lnTo>
                    <a:pt x="4428" y="2142"/>
                  </a:lnTo>
                  <a:lnTo>
                    <a:pt x="4434" y="2136"/>
                  </a:lnTo>
                  <a:lnTo>
                    <a:pt x="4434" y="2130"/>
                  </a:lnTo>
                  <a:lnTo>
                    <a:pt x="4440" y="2124"/>
                  </a:lnTo>
                  <a:lnTo>
                    <a:pt x="4458" y="2124"/>
                  </a:lnTo>
                  <a:lnTo>
                    <a:pt x="4464" y="2130"/>
                  </a:lnTo>
                  <a:lnTo>
                    <a:pt x="4482" y="2124"/>
                  </a:lnTo>
                  <a:lnTo>
                    <a:pt x="4482" y="2130"/>
                  </a:lnTo>
                  <a:lnTo>
                    <a:pt x="4518" y="2130"/>
                  </a:lnTo>
                  <a:lnTo>
                    <a:pt x="4524" y="2148"/>
                  </a:lnTo>
                  <a:lnTo>
                    <a:pt x="4548" y="2148"/>
                  </a:lnTo>
                  <a:lnTo>
                    <a:pt x="4566" y="2142"/>
                  </a:lnTo>
                  <a:lnTo>
                    <a:pt x="4608" y="2142"/>
                  </a:lnTo>
                  <a:lnTo>
                    <a:pt x="4608" y="2148"/>
                  </a:lnTo>
                  <a:lnTo>
                    <a:pt x="4614" y="2154"/>
                  </a:lnTo>
                  <a:lnTo>
                    <a:pt x="4614" y="2166"/>
                  </a:lnTo>
                  <a:lnTo>
                    <a:pt x="4620" y="2172"/>
                  </a:lnTo>
                  <a:lnTo>
                    <a:pt x="4638" y="2178"/>
                  </a:lnTo>
                  <a:lnTo>
                    <a:pt x="4668" y="2178"/>
                  </a:lnTo>
                  <a:lnTo>
                    <a:pt x="4674" y="2190"/>
                  </a:lnTo>
                  <a:lnTo>
                    <a:pt x="4698" y="2184"/>
                  </a:lnTo>
                  <a:lnTo>
                    <a:pt x="4704" y="2196"/>
                  </a:lnTo>
                  <a:lnTo>
                    <a:pt x="4704" y="2190"/>
                  </a:lnTo>
                  <a:lnTo>
                    <a:pt x="4710" y="2184"/>
                  </a:lnTo>
                  <a:lnTo>
                    <a:pt x="4752" y="2184"/>
                  </a:lnTo>
                  <a:lnTo>
                    <a:pt x="4752" y="2196"/>
                  </a:lnTo>
                  <a:lnTo>
                    <a:pt x="4800" y="2190"/>
                  </a:lnTo>
                  <a:lnTo>
                    <a:pt x="4800" y="2202"/>
                  </a:lnTo>
                  <a:lnTo>
                    <a:pt x="4806" y="2208"/>
                  </a:lnTo>
                  <a:lnTo>
                    <a:pt x="4830" y="2196"/>
                  </a:lnTo>
                  <a:lnTo>
                    <a:pt x="4836" y="2190"/>
                  </a:lnTo>
                  <a:lnTo>
                    <a:pt x="4836" y="2184"/>
                  </a:lnTo>
                  <a:lnTo>
                    <a:pt x="4854" y="2184"/>
                  </a:lnTo>
                  <a:lnTo>
                    <a:pt x="4854" y="2160"/>
                  </a:lnTo>
                  <a:lnTo>
                    <a:pt x="4848" y="2148"/>
                  </a:lnTo>
                  <a:lnTo>
                    <a:pt x="4842" y="2142"/>
                  </a:lnTo>
                  <a:lnTo>
                    <a:pt x="4836" y="2142"/>
                  </a:lnTo>
                  <a:lnTo>
                    <a:pt x="4812" y="2106"/>
                  </a:lnTo>
                  <a:lnTo>
                    <a:pt x="4806" y="2088"/>
                  </a:lnTo>
                  <a:lnTo>
                    <a:pt x="4794" y="2076"/>
                  </a:lnTo>
                  <a:lnTo>
                    <a:pt x="4794" y="2064"/>
                  </a:lnTo>
                  <a:lnTo>
                    <a:pt x="4812" y="2064"/>
                  </a:lnTo>
                  <a:lnTo>
                    <a:pt x="4806" y="2052"/>
                  </a:lnTo>
                  <a:lnTo>
                    <a:pt x="4812" y="2052"/>
                  </a:lnTo>
                  <a:lnTo>
                    <a:pt x="4824" y="2046"/>
                  </a:lnTo>
                  <a:lnTo>
                    <a:pt x="4830" y="2034"/>
                  </a:lnTo>
                  <a:lnTo>
                    <a:pt x="4830" y="2016"/>
                  </a:lnTo>
                  <a:lnTo>
                    <a:pt x="4890" y="2046"/>
                  </a:lnTo>
                  <a:lnTo>
                    <a:pt x="4902" y="2046"/>
                  </a:lnTo>
                  <a:lnTo>
                    <a:pt x="4926" y="2052"/>
                  </a:lnTo>
                  <a:lnTo>
                    <a:pt x="4962" y="2052"/>
                  </a:lnTo>
                  <a:lnTo>
                    <a:pt x="4974" y="2058"/>
                  </a:lnTo>
                  <a:lnTo>
                    <a:pt x="4980" y="2064"/>
                  </a:lnTo>
                  <a:lnTo>
                    <a:pt x="5004" y="2076"/>
                  </a:lnTo>
                  <a:lnTo>
                    <a:pt x="5010" y="2076"/>
                  </a:lnTo>
                  <a:lnTo>
                    <a:pt x="5022" y="2070"/>
                  </a:lnTo>
                  <a:lnTo>
                    <a:pt x="5040" y="2070"/>
                  </a:lnTo>
                  <a:lnTo>
                    <a:pt x="5052" y="2076"/>
                  </a:lnTo>
                  <a:lnTo>
                    <a:pt x="5058" y="2082"/>
                  </a:lnTo>
                  <a:lnTo>
                    <a:pt x="5064" y="2094"/>
                  </a:lnTo>
                  <a:lnTo>
                    <a:pt x="5076" y="2106"/>
                  </a:lnTo>
                  <a:lnTo>
                    <a:pt x="5088" y="2130"/>
                  </a:lnTo>
                  <a:lnTo>
                    <a:pt x="5094" y="2136"/>
                  </a:lnTo>
                  <a:lnTo>
                    <a:pt x="5094" y="2142"/>
                  </a:lnTo>
                  <a:lnTo>
                    <a:pt x="5118" y="2136"/>
                  </a:lnTo>
                  <a:lnTo>
                    <a:pt x="5118" y="2142"/>
                  </a:lnTo>
                  <a:lnTo>
                    <a:pt x="5136" y="2160"/>
                  </a:lnTo>
                  <a:lnTo>
                    <a:pt x="5166" y="2160"/>
                  </a:lnTo>
                  <a:lnTo>
                    <a:pt x="5172" y="2166"/>
                  </a:lnTo>
                  <a:lnTo>
                    <a:pt x="5184" y="2166"/>
                  </a:lnTo>
                  <a:lnTo>
                    <a:pt x="5196" y="2172"/>
                  </a:lnTo>
                  <a:lnTo>
                    <a:pt x="5208" y="2172"/>
                  </a:lnTo>
                  <a:lnTo>
                    <a:pt x="5220" y="2166"/>
                  </a:lnTo>
                  <a:lnTo>
                    <a:pt x="5274" y="2148"/>
                  </a:lnTo>
                  <a:lnTo>
                    <a:pt x="5322" y="2148"/>
                  </a:lnTo>
                  <a:lnTo>
                    <a:pt x="5334" y="2154"/>
                  </a:lnTo>
                  <a:lnTo>
                    <a:pt x="5340" y="2154"/>
                  </a:lnTo>
                  <a:lnTo>
                    <a:pt x="5346" y="2160"/>
                  </a:lnTo>
                  <a:lnTo>
                    <a:pt x="5382" y="2160"/>
                  </a:lnTo>
                  <a:lnTo>
                    <a:pt x="5406" y="2184"/>
                  </a:lnTo>
                  <a:lnTo>
                    <a:pt x="5466" y="2184"/>
                  </a:lnTo>
                  <a:lnTo>
                    <a:pt x="5472" y="2190"/>
                  </a:lnTo>
                  <a:lnTo>
                    <a:pt x="5472" y="2196"/>
                  </a:lnTo>
                  <a:lnTo>
                    <a:pt x="5484" y="2208"/>
                  </a:lnTo>
                  <a:lnTo>
                    <a:pt x="5484" y="2214"/>
                  </a:lnTo>
                  <a:lnTo>
                    <a:pt x="5502" y="2214"/>
                  </a:lnTo>
                  <a:lnTo>
                    <a:pt x="5514" y="2220"/>
                  </a:lnTo>
                  <a:lnTo>
                    <a:pt x="5514" y="2232"/>
                  </a:lnTo>
                  <a:lnTo>
                    <a:pt x="5520" y="2238"/>
                  </a:lnTo>
                  <a:lnTo>
                    <a:pt x="5586" y="2238"/>
                  </a:lnTo>
                  <a:lnTo>
                    <a:pt x="5592" y="2244"/>
                  </a:lnTo>
                  <a:lnTo>
                    <a:pt x="5598" y="2244"/>
                  </a:lnTo>
                  <a:lnTo>
                    <a:pt x="5610" y="2250"/>
                  </a:lnTo>
                  <a:lnTo>
                    <a:pt x="5634" y="2250"/>
                  </a:lnTo>
                  <a:lnTo>
                    <a:pt x="5646" y="2244"/>
                  </a:lnTo>
                  <a:lnTo>
                    <a:pt x="5664" y="2244"/>
                  </a:lnTo>
                  <a:lnTo>
                    <a:pt x="5670" y="2250"/>
                  </a:lnTo>
                  <a:lnTo>
                    <a:pt x="5670" y="2256"/>
                  </a:lnTo>
                  <a:lnTo>
                    <a:pt x="5676" y="2256"/>
                  </a:lnTo>
                  <a:lnTo>
                    <a:pt x="5694" y="2238"/>
                  </a:lnTo>
                  <a:lnTo>
                    <a:pt x="5694" y="2232"/>
                  </a:lnTo>
                  <a:lnTo>
                    <a:pt x="5742" y="2232"/>
                  </a:lnTo>
                  <a:lnTo>
                    <a:pt x="5754" y="2220"/>
                  </a:lnTo>
                  <a:lnTo>
                    <a:pt x="5790" y="2220"/>
                  </a:lnTo>
                  <a:lnTo>
                    <a:pt x="5802" y="2208"/>
                  </a:lnTo>
                  <a:lnTo>
                    <a:pt x="5802" y="2196"/>
                  </a:lnTo>
                  <a:lnTo>
                    <a:pt x="5832" y="2166"/>
                  </a:lnTo>
                  <a:lnTo>
                    <a:pt x="5850" y="2166"/>
                  </a:lnTo>
                  <a:lnTo>
                    <a:pt x="5862" y="2172"/>
                  </a:lnTo>
                  <a:lnTo>
                    <a:pt x="5898" y="2172"/>
                  </a:lnTo>
                  <a:lnTo>
                    <a:pt x="5916" y="2190"/>
                  </a:lnTo>
                  <a:lnTo>
                    <a:pt x="5928" y="2196"/>
                  </a:lnTo>
                  <a:lnTo>
                    <a:pt x="5952" y="2196"/>
                  </a:lnTo>
                  <a:lnTo>
                    <a:pt x="5964" y="2190"/>
                  </a:lnTo>
                  <a:lnTo>
                    <a:pt x="5970" y="2184"/>
                  </a:lnTo>
                  <a:lnTo>
                    <a:pt x="5994" y="2190"/>
                  </a:lnTo>
                  <a:lnTo>
                    <a:pt x="6012" y="2190"/>
                  </a:lnTo>
                  <a:lnTo>
                    <a:pt x="6048" y="2214"/>
                  </a:lnTo>
                  <a:lnTo>
                    <a:pt x="6084" y="2214"/>
                  </a:lnTo>
                  <a:lnTo>
                    <a:pt x="6090" y="2220"/>
                  </a:lnTo>
                  <a:lnTo>
                    <a:pt x="6102" y="2220"/>
                  </a:lnTo>
                  <a:lnTo>
                    <a:pt x="6120" y="2202"/>
                  </a:lnTo>
                  <a:lnTo>
                    <a:pt x="6120" y="2190"/>
                  </a:lnTo>
                  <a:lnTo>
                    <a:pt x="6144" y="2190"/>
                  </a:lnTo>
                  <a:lnTo>
                    <a:pt x="6156" y="2184"/>
                  </a:lnTo>
                  <a:lnTo>
                    <a:pt x="6162" y="2178"/>
                  </a:lnTo>
                  <a:lnTo>
                    <a:pt x="6162" y="2166"/>
                  </a:lnTo>
                  <a:lnTo>
                    <a:pt x="6150" y="2166"/>
                  </a:lnTo>
                  <a:lnTo>
                    <a:pt x="6144" y="2160"/>
                  </a:lnTo>
                  <a:lnTo>
                    <a:pt x="6138" y="2118"/>
                  </a:lnTo>
                  <a:lnTo>
                    <a:pt x="6138" y="2046"/>
                  </a:lnTo>
                  <a:lnTo>
                    <a:pt x="6156" y="2028"/>
                  </a:lnTo>
                  <a:lnTo>
                    <a:pt x="6156" y="2016"/>
                  </a:lnTo>
                  <a:lnTo>
                    <a:pt x="6150" y="2010"/>
                  </a:lnTo>
                  <a:lnTo>
                    <a:pt x="6138" y="2004"/>
                  </a:lnTo>
                  <a:lnTo>
                    <a:pt x="6126" y="1992"/>
                  </a:lnTo>
                  <a:lnTo>
                    <a:pt x="6114" y="1992"/>
                  </a:lnTo>
                  <a:lnTo>
                    <a:pt x="6108" y="1986"/>
                  </a:lnTo>
                  <a:lnTo>
                    <a:pt x="6096" y="1986"/>
                  </a:lnTo>
                  <a:lnTo>
                    <a:pt x="6078" y="1980"/>
                  </a:lnTo>
                  <a:lnTo>
                    <a:pt x="6072" y="1980"/>
                  </a:lnTo>
                  <a:lnTo>
                    <a:pt x="6072" y="1968"/>
                  </a:lnTo>
                  <a:lnTo>
                    <a:pt x="6078" y="1968"/>
                  </a:lnTo>
                  <a:lnTo>
                    <a:pt x="6120" y="1926"/>
                  </a:lnTo>
                  <a:lnTo>
                    <a:pt x="6156" y="1920"/>
                  </a:lnTo>
                  <a:lnTo>
                    <a:pt x="6162" y="1908"/>
                  </a:lnTo>
                  <a:lnTo>
                    <a:pt x="6204" y="1914"/>
                  </a:lnTo>
                  <a:lnTo>
                    <a:pt x="6258" y="1902"/>
                  </a:lnTo>
                  <a:lnTo>
                    <a:pt x="6294" y="1920"/>
                  </a:lnTo>
                  <a:lnTo>
                    <a:pt x="6330" y="1944"/>
                  </a:lnTo>
                  <a:lnTo>
                    <a:pt x="6402" y="1944"/>
                  </a:lnTo>
                  <a:lnTo>
                    <a:pt x="6408" y="1950"/>
                  </a:lnTo>
                  <a:lnTo>
                    <a:pt x="6420" y="1956"/>
                  </a:lnTo>
                  <a:lnTo>
                    <a:pt x="6426" y="1962"/>
                  </a:lnTo>
                  <a:lnTo>
                    <a:pt x="6438" y="1968"/>
                  </a:lnTo>
                  <a:lnTo>
                    <a:pt x="6438" y="1980"/>
                  </a:lnTo>
                  <a:lnTo>
                    <a:pt x="6444" y="1980"/>
                  </a:lnTo>
                  <a:lnTo>
                    <a:pt x="6456" y="1992"/>
                  </a:lnTo>
                  <a:lnTo>
                    <a:pt x="6468" y="1998"/>
                  </a:lnTo>
                  <a:lnTo>
                    <a:pt x="6480" y="2010"/>
                  </a:lnTo>
                  <a:lnTo>
                    <a:pt x="6492" y="2010"/>
                  </a:lnTo>
                  <a:lnTo>
                    <a:pt x="6498" y="2016"/>
                  </a:lnTo>
                  <a:lnTo>
                    <a:pt x="6504" y="2016"/>
                  </a:lnTo>
                  <a:lnTo>
                    <a:pt x="6510" y="2046"/>
                  </a:lnTo>
                  <a:lnTo>
                    <a:pt x="6558" y="2070"/>
                  </a:lnTo>
                  <a:lnTo>
                    <a:pt x="6570" y="2100"/>
                  </a:lnTo>
                  <a:lnTo>
                    <a:pt x="6582" y="2100"/>
                  </a:lnTo>
                  <a:lnTo>
                    <a:pt x="6630" y="2124"/>
                  </a:lnTo>
                  <a:lnTo>
                    <a:pt x="6636" y="2136"/>
                  </a:lnTo>
                  <a:lnTo>
                    <a:pt x="6654" y="2154"/>
                  </a:lnTo>
                  <a:lnTo>
                    <a:pt x="6660" y="2166"/>
                  </a:lnTo>
                  <a:lnTo>
                    <a:pt x="6672" y="2166"/>
                  </a:lnTo>
                  <a:lnTo>
                    <a:pt x="6678" y="2190"/>
                  </a:lnTo>
                  <a:lnTo>
                    <a:pt x="6684" y="2190"/>
                  </a:lnTo>
                  <a:lnTo>
                    <a:pt x="6690" y="2196"/>
                  </a:lnTo>
                  <a:lnTo>
                    <a:pt x="6714" y="2208"/>
                  </a:lnTo>
                  <a:lnTo>
                    <a:pt x="6720" y="2214"/>
                  </a:lnTo>
                  <a:lnTo>
                    <a:pt x="6732" y="2220"/>
                  </a:lnTo>
                  <a:lnTo>
                    <a:pt x="6780" y="2220"/>
                  </a:lnTo>
                  <a:lnTo>
                    <a:pt x="6792" y="2226"/>
                  </a:lnTo>
                  <a:lnTo>
                    <a:pt x="6798" y="2232"/>
                  </a:lnTo>
                  <a:lnTo>
                    <a:pt x="6810" y="2238"/>
                  </a:lnTo>
                  <a:lnTo>
                    <a:pt x="6822" y="2226"/>
                  </a:lnTo>
                  <a:lnTo>
                    <a:pt x="6834" y="2226"/>
                  </a:lnTo>
                  <a:lnTo>
                    <a:pt x="6852" y="2244"/>
                  </a:lnTo>
                  <a:lnTo>
                    <a:pt x="6864" y="2250"/>
                  </a:lnTo>
                  <a:lnTo>
                    <a:pt x="6882" y="2268"/>
                  </a:lnTo>
                  <a:lnTo>
                    <a:pt x="6924" y="2268"/>
                  </a:lnTo>
                  <a:lnTo>
                    <a:pt x="6942" y="2298"/>
                  </a:lnTo>
                  <a:lnTo>
                    <a:pt x="6960" y="2298"/>
                  </a:lnTo>
                  <a:lnTo>
                    <a:pt x="6966" y="2304"/>
                  </a:lnTo>
                  <a:lnTo>
                    <a:pt x="6966" y="2310"/>
                  </a:lnTo>
                  <a:lnTo>
                    <a:pt x="6972" y="2322"/>
                  </a:lnTo>
                  <a:lnTo>
                    <a:pt x="6972" y="2334"/>
                  </a:lnTo>
                  <a:lnTo>
                    <a:pt x="7014" y="2364"/>
                  </a:lnTo>
                  <a:lnTo>
                    <a:pt x="7038" y="2358"/>
                  </a:lnTo>
                  <a:lnTo>
                    <a:pt x="7050" y="2370"/>
                  </a:lnTo>
                  <a:lnTo>
                    <a:pt x="7068" y="2370"/>
                  </a:lnTo>
                  <a:lnTo>
                    <a:pt x="7068" y="2358"/>
                  </a:lnTo>
                  <a:lnTo>
                    <a:pt x="7098" y="2364"/>
                  </a:lnTo>
                  <a:lnTo>
                    <a:pt x="7098" y="2346"/>
                  </a:lnTo>
                  <a:lnTo>
                    <a:pt x="7104" y="2340"/>
                  </a:lnTo>
                  <a:lnTo>
                    <a:pt x="7110" y="2340"/>
                  </a:lnTo>
                  <a:lnTo>
                    <a:pt x="7122" y="2334"/>
                  </a:lnTo>
                  <a:lnTo>
                    <a:pt x="7152" y="2334"/>
                  </a:lnTo>
                  <a:lnTo>
                    <a:pt x="7158" y="2310"/>
                  </a:lnTo>
                  <a:lnTo>
                    <a:pt x="7200" y="2310"/>
                  </a:lnTo>
                  <a:lnTo>
                    <a:pt x="7212" y="2316"/>
                  </a:lnTo>
                  <a:lnTo>
                    <a:pt x="7218" y="2328"/>
                  </a:lnTo>
                  <a:lnTo>
                    <a:pt x="7218" y="2346"/>
                  </a:lnTo>
                  <a:lnTo>
                    <a:pt x="7242" y="2358"/>
                  </a:lnTo>
                  <a:lnTo>
                    <a:pt x="7242" y="2388"/>
                  </a:lnTo>
                  <a:lnTo>
                    <a:pt x="7224" y="2394"/>
                  </a:lnTo>
                  <a:lnTo>
                    <a:pt x="7236" y="2412"/>
                  </a:lnTo>
                  <a:lnTo>
                    <a:pt x="7236" y="2430"/>
                  </a:lnTo>
                  <a:lnTo>
                    <a:pt x="7248" y="2442"/>
                  </a:lnTo>
                  <a:lnTo>
                    <a:pt x="7248" y="2466"/>
                  </a:lnTo>
                  <a:lnTo>
                    <a:pt x="7266" y="2472"/>
                  </a:lnTo>
                  <a:lnTo>
                    <a:pt x="7260" y="2502"/>
                  </a:lnTo>
                  <a:lnTo>
                    <a:pt x="7266" y="2526"/>
                  </a:lnTo>
                  <a:lnTo>
                    <a:pt x="7260" y="2532"/>
                  </a:lnTo>
                  <a:lnTo>
                    <a:pt x="7254" y="2532"/>
                  </a:lnTo>
                  <a:lnTo>
                    <a:pt x="7254" y="2550"/>
                  </a:lnTo>
                  <a:lnTo>
                    <a:pt x="7260" y="2562"/>
                  </a:lnTo>
                  <a:lnTo>
                    <a:pt x="7260" y="2574"/>
                  </a:lnTo>
                  <a:lnTo>
                    <a:pt x="7254" y="2580"/>
                  </a:lnTo>
                  <a:lnTo>
                    <a:pt x="7248" y="2580"/>
                  </a:lnTo>
                  <a:lnTo>
                    <a:pt x="7236" y="2574"/>
                  </a:lnTo>
                  <a:lnTo>
                    <a:pt x="7224" y="2574"/>
                  </a:lnTo>
                  <a:lnTo>
                    <a:pt x="7206" y="2568"/>
                  </a:lnTo>
                  <a:lnTo>
                    <a:pt x="7194" y="2562"/>
                  </a:lnTo>
                  <a:lnTo>
                    <a:pt x="7170" y="2562"/>
                  </a:lnTo>
                  <a:lnTo>
                    <a:pt x="7164" y="2568"/>
                  </a:lnTo>
                  <a:lnTo>
                    <a:pt x="7170" y="2574"/>
                  </a:lnTo>
                  <a:lnTo>
                    <a:pt x="7170" y="2586"/>
                  </a:lnTo>
                  <a:lnTo>
                    <a:pt x="7146" y="2586"/>
                  </a:lnTo>
                  <a:lnTo>
                    <a:pt x="7146" y="2598"/>
                  </a:lnTo>
                  <a:lnTo>
                    <a:pt x="7152" y="2610"/>
                  </a:lnTo>
                  <a:lnTo>
                    <a:pt x="7158" y="2610"/>
                  </a:lnTo>
                  <a:lnTo>
                    <a:pt x="7170" y="2622"/>
                  </a:lnTo>
                  <a:lnTo>
                    <a:pt x="7182" y="2628"/>
                  </a:lnTo>
                  <a:lnTo>
                    <a:pt x="7194" y="2646"/>
                  </a:lnTo>
                  <a:lnTo>
                    <a:pt x="7206" y="2658"/>
                  </a:lnTo>
                  <a:lnTo>
                    <a:pt x="7212" y="2676"/>
                  </a:lnTo>
                  <a:lnTo>
                    <a:pt x="7212" y="2688"/>
                  </a:lnTo>
                  <a:lnTo>
                    <a:pt x="7224" y="2700"/>
                  </a:lnTo>
                  <a:lnTo>
                    <a:pt x="7230" y="2712"/>
                  </a:lnTo>
                  <a:lnTo>
                    <a:pt x="7236" y="2748"/>
                  </a:lnTo>
                  <a:lnTo>
                    <a:pt x="7206" y="2742"/>
                  </a:lnTo>
                  <a:lnTo>
                    <a:pt x="7200" y="2766"/>
                  </a:lnTo>
                  <a:lnTo>
                    <a:pt x="7224" y="2778"/>
                  </a:lnTo>
                  <a:lnTo>
                    <a:pt x="7260" y="2778"/>
                  </a:lnTo>
                  <a:lnTo>
                    <a:pt x="7260" y="2718"/>
                  </a:lnTo>
                  <a:lnTo>
                    <a:pt x="7266" y="2712"/>
                  </a:lnTo>
                  <a:lnTo>
                    <a:pt x="7272" y="2712"/>
                  </a:lnTo>
                  <a:lnTo>
                    <a:pt x="7284" y="2718"/>
                  </a:lnTo>
                  <a:lnTo>
                    <a:pt x="7290" y="2724"/>
                  </a:lnTo>
                  <a:lnTo>
                    <a:pt x="7302" y="2712"/>
                  </a:lnTo>
                  <a:lnTo>
                    <a:pt x="7308" y="2724"/>
                  </a:lnTo>
                  <a:lnTo>
                    <a:pt x="7314" y="2730"/>
                  </a:lnTo>
                  <a:lnTo>
                    <a:pt x="7320" y="2742"/>
                  </a:lnTo>
                  <a:lnTo>
                    <a:pt x="7332" y="2754"/>
                  </a:lnTo>
                  <a:lnTo>
                    <a:pt x="7344" y="2754"/>
                  </a:lnTo>
                  <a:lnTo>
                    <a:pt x="7356" y="2748"/>
                  </a:lnTo>
                  <a:lnTo>
                    <a:pt x="7368" y="2748"/>
                  </a:lnTo>
                  <a:lnTo>
                    <a:pt x="7374" y="2742"/>
                  </a:lnTo>
                  <a:lnTo>
                    <a:pt x="7380" y="2742"/>
                  </a:lnTo>
                  <a:lnTo>
                    <a:pt x="7380" y="2760"/>
                  </a:lnTo>
                  <a:lnTo>
                    <a:pt x="7386" y="2760"/>
                  </a:lnTo>
                  <a:lnTo>
                    <a:pt x="7392" y="2754"/>
                  </a:lnTo>
                  <a:lnTo>
                    <a:pt x="7404" y="2748"/>
                  </a:lnTo>
                  <a:lnTo>
                    <a:pt x="7422" y="2742"/>
                  </a:lnTo>
                  <a:lnTo>
                    <a:pt x="7440" y="2730"/>
                  </a:lnTo>
                  <a:lnTo>
                    <a:pt x="7452" y="2724"/>
                  </a:lnTo>
                  <a:lnTo>
                    <a:pt x="7464" y="2700"/>
                  </a:lnTo>
                  <a:lnTo>
                    <a:pt x="7464" y="2682"/>
                  </a:lnTo>
                  <a:lnTo>
                    <a:pt x="7470" y="2664"/>
                  </a:lnTo>
                  <a:lnTo>
                    <a:pt x="7470" y="2628"/>
                  </a:lnTo>
                  <a:lnTo>
                    <a:pt x="7494" y="2622"/>
                  </a:lnTo>
                  <a:lnTo>
                    <a:pt x="7494" y="2562"/>
                  </a:lnTo>
                  <a:lnTo>
                    <a:pt x="7500" y="2550"/>
                  </a:lnTo>
                  <a:lnTo>
                    <a:pt x="7506" y="2544"/>
                  </a:lnTo>
                  <a:lnTo>
                    <a:pt x="7518" y="2520"/>
                  </a:lnTo>
                  <a:lnTo>
                    <a:pt x="7518" y="2490"/>
                  </a:lnTo>
                  <a:lnTo>
                    <a:pt x="7524" y="2472"/>
                  </a:lnTo>
                  <a:lnTo>
                    <a:pt x="7524" y="2454"/>
                  </a:lnTo>
                  <a:lnTo>
                    <a:pt x="7518" y="2442"/>
                  </a:lnTo>
                  <a:lnTo>
                    <a:pt x="7518" y="2424"/>
                  </a:lnTo>
                  <a:lnTo>
                    <a:pt x="7512" y="2418"/>
                  </a:lnTo>
                  <a:lnTo>
                    <a:pt x="7512" y="2412"/>
                  </a:lnTo>
                  <a:lnTo>
                    <a:pt x="7518" y="2400"/>
                  </a:lnTo>
                  <a:lnTo>
                    <a:pt x="7524" y="2394"/>
                  </a:lnTo>
                  <a:lnTo>
                    <a:pt x="7524" y="2382"/>
                  </a:lnTo>
                  <a:lnTo>
                    <a:pt x="7530" y="2376"/>
                  </a:lnTo>
                  <a:lnTo>
                    <a:pt x="7530" y="2364"/>
                  </a:lnTo>
                  <a:lnTo>
                    <a:pt x="7524" y="2358"/>
                  </a:lnTo>
                  <a:lnTo>
                    <a:pt x="7518" y="2346"/>
                  </a:lnTo>
                  <a:lnTo>
                    <a:pt x="7524" y="2334"/>
                  </a:lnTo>
                  <a:lnTo>
                    <a:pt x="7530" y="2328"/>
                  </a:lnTo>
                  <a:lnTo>
                    <a:pt x="7536" y="2316"/>
                  </a:lnTo>
                  <a:lnTo>
                    <a:pt x="7536" y="2298"/>
                  </a:lnTo>
                  <a:lnTo>
                    <a:pt x="7530" y="2292"/>
                  </a:lnTo>
                  <a:lnTo>
                    <a:pt x="7530" y="2280"/>
                  </a:lnTo>
                  <a:lnTo>
                    <a:pt x="7518" y="2256"/>
                  </a:lnTo>
                  <a:lnTo>
                    <a:pt x="7512" y="2250"/>
                  </a:lnTo>
                  <a:lnTo>
                    <a:pt x="7512" y="2238"/>
                  </a:lnTo>
                  <a:lnTo>
                    <a:pt x="7506" y="2232"/>
                  </a:lnTo>
                  <a:lnTo>
                    <a:pt x="7506" y="2220"/>
                  </a:lnTo>
                  <a:lnTo>
                    <a:pt x="7500" y="2214"/>
                  </a:lnTo>
                  <a:lnTo>
                    <a:pt x="7500" y="2202"/>
                  </a:lnTo>
                  <a:lnTo>
                    <a:pt x="7494" y="2196"/>
                  </a:lnTo>
                  <a:lnTo>
                    <a:pt x="7482" y="2190"/>
                  </a:lnTo>
                  <a:lnTo>
                    <a:pt x="7476" y="2184"/>
                  </a:lnTo>
                  <a:lnTo>
                    <a:pt x="7482" y="2178"/>
                  </a:lnTo>
                  <a:lnTo>
                    <a:pt x="7476" y="2178"/>
                  </a:lnTo>
                  <a:lnTo>
                    <a:pt x="7470" y="2172"/>
                  </a:lnTo>
                  <a:lnTo>
                    <a:pt x="7458" y="2166"/>
                  </a:lnTo>
                  <a:lnTo>
                    <a:pt x="7446" y="2154"/>
                  </a:lnTo>
                  <a:lnTo>
                    <a:pt x="7440" y="2142"/>
                  </a:lnTo>
                  <a:lnTo>
                    <a:pt x="7434" y="2124"/>
                  </a:lnTo>
                  <a:lnTo>
                    <a:pt x="7434" y="2112"/>
                  </a:lnTo>
                  <a:lnTo>
                    <a:pt x="7428" y="2106"/>
                  </a:lnTo>
                  <a:lnTo>
                    <a:pt x="7428" y="2100"/>
                  </a:lnTo>
                  <a:lnTo>
                    <a:pt x="7416" y="2094"/>
                  </a:lnTo>
                  <a:lnTo>
                    <a:pt x="7416" y="2082"/>
                  </a:lnTo>
                  <a:lnTo>
                    <a:pt x="7422" y="2070"/>
                  </a:lnTo>
                  <a:lnTo>
                    <a:pt x="7422" y="2040"/>
                  </a:lnTo>
                  <a:lnTo>
                    <a:pt x="7410" y="2028"/>
                  </a:lnTo>
                  <a:lnTo>
                    <a:pt x="7404" y="2016"/>
                  </a:lnTo>
                  <a:lnTo>
                    <a:pt x="7398" y="2010"/>
                  </a:lnTo>
                  <a:lnTo>
                    <a:pt x="7380" y="2004"/>
                  </a:lnTo>
                  <a:lnTo>
                    <a:pt x="7380" y="1998"/>
                  </a:lnTo>
                  <a:lnTo>
                    <a:pt x="7374" y="1992"/>
                  </a:lnTo>
                  <a:lnTo>
                    <a:pt x="7368" y="1980"/>
                  </a:lnTo>
                  <a:lnTo>
                    <a:pt x="7356" y="1968"/>
                  </a:lnTo>
                  <a:lnTo>
                    <a:pt x="7344" y="1968"/>
                  </a:lnTo>
                  <a:lnTo>
                    <a:pt x="7332" y="1956"/>
                  </a:lnTo>
                  <a:lnTo>
                    <a:pt x="7326" y="1956"/>
                  </a:lnTo>
                  <a:lnTo>
                    <a:pt x="7308" y="1950"/>
                  </a:lnTo>
                  <a:lnTo>
                    <a:pt x="7302" y="1938"/>
                  </a:lnTo>
                  <a:lnTo>
                    <a:pt x="7308" y="1938"/>
                  </a:lnTo>
                  <a:lnTo>
                    <a:pt x="7314" y="1944"/>
                  </a:lnTo>
                  <a:lnTo>
                    <a:pt x="7326" y="1944"/>
                  </a:lnTo>
                  <a:lnTo>
                    <a:pt x="7332" y="1950"/>
                  </a:lnTo>
                  <a:lnTo>
                    <a:pt x="7344" y="1950"/>
                  </a:lnTo>
                  <a:lnTo>
                    <a:pt x="7350" y="1944"/>
                  </a:lnTo>
                  <a:lnTo>
                    <a:pt x="7350" y="1938"/>
                  </a:lnTo>
                  <a:lnTo>
                    <a:pt x="7344" y="1938"/>
                  </a:lnTo>
                  <a:lnTo>
                    <a:pt x="7332" y="1932"/>
                  </a:lnTo>
                  <a:lnTo>
                    <a:pt x="7326" y="1926"/>
                  </a:lnTo>
                  <a:lnTo>
                    <a:pt x="7320" y="1926"/>
                  </a:lnTo>
                  <a:lnTo>
                    <a:pt x="7242" y="1890"/>
                  </a:lnTo>
                  <a:lnTo>
                    <a:pt x="7236" y="1890"/>
                  </a:lnTo>
                  <a:lnTo>
                    <a:pt x="7230" y="1884"/>
                  </a:lnTo>
                  <a:lnTo>
                    <a:pt x="7218" y="1878"/>
                  </a:lnTo>
                  <a:lnTo>
                    <a:pt x="7206" y="1866"/>
                  </a:lnTo>
                  <a:lnTo>
                    <a:pt x="7194" y="1860"/>
                  </a:lnTo>
                  <a:lnTo>
                    <a:pt x="7188" y="1854"/>
                  </a:lnTo>
                  <a:lnTo>
                    <a:pt x="7170" y="1854"/>
                  </a:lnTo>
                  <a:lnTo>
                    <a:pt x="7164" y="1860"/>
                  </a:lnTo>
                  <a:lnTo>
                    <a:pt x="7152" y="1866"/>
                  </a:lnTo>
                  <a:lnTo>
                    <a:pt x="7116" y="1854"/>
                  </a:lnTo>
                  <a:lnTo>
                    <a:pt x="7152" y="1896"/>
                  </a:lnTo>
                  <a:lnTo>
                    <a:pt x="7146" y="1920"/>
                  </a:lnTo>
                  <a:lnTo>
                    <a:pt x="7134" y="1920"/>
                  </a:lnTo>
                  <a:lnTo>
                    <a:pt x="7134" y="1890"/>
                  </a:lnTo>
                  <a:lnTo>
                    <a:pt x="7116" y="1878"/>
                  </a:lnTo>
                  <a:lnTo>
                    <a:pt x="7116" y="1908"/>
                  </a:lnTo>
                  <a:lnTo>
                    <a:pt x="7068" y="1908"/>
                  </a:lnTo>
                  <a:lnTo>
                    <a:pt x="7074" y="1902"/>
                  </a:lnTo>
                  <a:lnTo>
                    <a:pt x="7074" y="1884"/>
                  </a:lnTo>
                  <a:lnTo>
                    <a:pt x="7068" y="1878"/>
                  </a:lnTo>
                  <a:lnTo>
                    <a:pt x="7044" y="1878"/>
                  </a:lnTo>
                  <a:lnTo>
                    <a:pt x="7038" y="1890"/>
                  </a:lnTo>
                  <a:lnTo>
                    <a:pt x="7014" y="1890"/>
                  </a:lnTo>
                  <a:lnTo>
                    <a:pt x="7002" y="1854"/>
                  </a:lnTo>
                  <a:lnTo>
                    <a:pt x="6996" y="1854"/>
                  </a:lnTo>
                  <a:lnTo>
                    <a:pt x="6984" y="1830"/>
                  </a:lnTo>
                  <a:lnTo>
                    <a:pt x="6912" y="1836"/>
                  </a:lnTo>
                  <a:lnTo>
                    <a:pt x="6906" y="1824"/>
                  </a:lnTo>
                  <a:lnTo>
                    <a:pt x="6882" y="1824"/>
                  </a:lnTo>
                  <a:lnTo>
                    <a:pt x="6870" y="1818"/>
                  </a:lnTo>
                  <a:lnTo>
                    <a:pt x="6864" y="1812"/>
                  </a:lnTo>
                  <a:lnTo>
                    <a:pt x="6864" y="1794"/>
                  </a:lnTo>
                  <a:lnTo>
                    <a:pt x="6876" y="1788"/>
                  </a:lnTo>
                  <a:lnTo>
                    <a:pt x="6888" y="1776"/>
                  </a:lnTo>
                  <a:lnTo>
                    <a:pt x="6900" y="1776"/>
                  </a:lnTo>
                  <a:lnTo>
                    <a:pt x="6900" y="1752"/>
                  </a:lnTo>
                  <a:lnTo>
                    <a:pt x="6906" y="1752"/>
                  </a:lnTo>
                  <a:lnTo>
                    <a:pt x="6918" y="1746"/>
                  </a:lnTo>
                  <a:lnTo>
                    <a:pt x="6930" y="1734"/>
                  </a:lnTo>
                  <a:lnTo>
                    <a:pt x="6930" y="1728"/>
                  </a:lnTo>
                  <a:lnTo>
                    <a:pt x="6936" y="1716"/>
                  </a:lnTo>
                  <a:lnTo>
                    <a:pt x="6936" y="1710"/>
                  </a:lnTo>
                  <a:lnTo>
                    <a:pt x="6942" y="1698"/>
                  </a:lnTo>
                  <a:lnTo>
                    <a:pt x="6930" y="1686"/>
                  </a:lnTo>
                  <a:lnTo>
                    <a:pt x="6942" y="1662"/>
                  </a:lnTo>
                  <a:lnTo>
                    <a:pt x="6930" y="1650"/>
                  </a:lnTo>
                  <a:lnTo>
                    <a:pt x="6948" y="1632"/>
                  </a:lnTo>
                  <a:lnTo>
                    <a:pt x="6972" y="1626"/>
                  </a:lnTo>
                  <a:lnTo>
                    <a:pt x="6960" y="1596"/>
                  </a:lnTo>
                  <a:lnTo>
                    <a:pt x="6984" y="1590"/>
                  </a:lnTo>
                  <a:lnTo>
                    <a:pt x="6960" y="1554"/>
                  </a:lnTo>
                  <a:lnTo>
                    <a:pt x="6990" y="1542"/>
                  </a:lnTo>
                  <a:lnTo>
                    <a:pt x="6990" y="1500"/>
                  </a:lnTo>
                  <a:lnTo>
                    <a:pt x="6996" y="1488"/>
                  </a:lnTo>
                  <a:lnTo>
                    <a:pt x="7002" y="1482"/>
                  </a:lnTo>
                  <a:lnTo>
                    <a:pt x="7020" y="1470"/>
                  </a:lnTo>
                  <a:lnTo>
                    <a:pt x="7032" y="1464"/>
                  </a:lnTo>
                  <a:lnTo>
                    <a:pt x="7050" y="1464"/>
                  </a:lnTo>
                  <a:lnTo>
                    <a:pt x="7068" y="1470"/>
                  </a:lnTo>
                  <a:lnTo>
                    <a:pt x="7188" y="1470"/>
                  </a:lnTo>
                  <a:lnTo>
                    <a:pt x="7206" y="1488"/>
                  </a:lnTo>
                  <a:lnTo>
                    <a:pt x="7224" y="1482"/>
                  </a:lnTo>
                  <a:lnTo>
                    <a:pt x="7218" y="1464"/>
                  </a:lnTo>
                  <a:lnTo>
                    <a:pt x="7290" y="1482"/>
                  </a:lnTo>
                  <a:lnTo>
                    <a:pt x="7320" y="1464"/>
                  </a:lnTo>
                  <a:lnTo>
                    <a:pt x="7350" y="1488"/>
                  </a:lnTo>
                  <a:lnTo>
                    <a:pt x="7356" y="1452"/>
                  </a:lnTo>
                  <a:lnTo>
                    <a:pt x="7434" y="1452"/>
                  </a:lnTo>
                  <a:lnTo>
                    <a:pt x="7446" y="1458"/>
                  </a:lnTo>
                  <a:lnTo>
                    <a:pt x="7452" y="1470"/>
                  </a:lnTo>
                  <a:lnTo>
                    <a:pt x="7458" y="1470"/>
                  </a:lnTo>
                  <a:lnTo>
                    <a:pt x="7464" y="1464"/>
                  </a:lnTo>
                  <a:lnTo>
                    <a:pt x="7476" y="1464"/>
                  </a:lnTo>
                  <a:lnTo>
                    <a:pt x="7482" y="1458"/>
                  </a:lnTo>
                  <a:lnTo>
                    <a:pt x="7494" y="1452"/>
                  </a:lnTo>
                  <a:lnTo>
                    <a:pt x="7518" y="1470"/>
                  </a:lnTo>
                  <a:lnTo>
                    <a:pt x="7560" y="1476"/>
                  </a:lnTo>
                  <a:lnTo>
                    <a:pt x="7506" y="1488"/>
                  </a:lnTo>
                  <a:lnTo>
                    <a:pt x="7506" y="1494"/>
                  </a:lnTo>
                  <a:lnTo>
                    <a:pt x="7512" y="1500"/>
                  </a:lnTo>
                  <a:lnTo>
                    <a:pt x="7524" y="1506"/>
                  </a:lnTo>
                  <a:lnTo>
                    <a:pt x="7530" y="1512"/>
                  </a:lnTo>
                  <a:lnTo>
                    <a:pt x="7542" y="1512"/>
                  </a:lnTo>
                  <a:lnTo>
                    <a:pt x="7548" y="1506"/>
                  </a:lnTo>
                  <a:lnTo>
                    <a:pt x="7560" y="1506"/>
                  </a:lnTo>
                  <a:lnTo>
                    <a:pt x="7572" y="1500"/>
                  </a:lnTo>
                  <a:lnTo>
                    <a:pt x="7578" y="1494"/>
                  </a:lnTo>
                  <a:lnTo>
                    <a:pt x="7584" y="1494"/>
                  </a:lnTo>
                  <a:lnTo>
                    <a:pt x="7614" y="1506"/>
                  </a:lnTo>
                  <a:lnTo>
                    <a:pt x="7638" y="1488"/>
                  </a:lnTo>
                  <a:lnTo>
                    <a:pt x="7644" y="1488"/>
                  </a:lnTo>
                  <a:lnTo>
                    <a:pt x="7650" y="1494"/>
                  </a:lnTo>
                  <a:lnTo>
                    <a:pt x="7686" y="1494"/>
                  </a:lnTo>
                  <a:lnTo>
                    <a:pt x="7692" y="1488"/>
                  </a:lnTo>
                  <a:lnTo>
                    <a:pt x="7692" y="1476"/>
                  </a:lnTo>
                  <a:lnTo>
                    <a:pt x="7728" y="1482"/>
                  </a:lnTo>
                  <a:lnTo>
                    <a:pt x="7680" y="1452"/>
                  </a:lnTo>
                  <a:lnTo>
                    <a:pt x="7650" y="1464"/>
                  </a:lnTo>
                  <a:lnTo>
                    <a:pt x="7644" y="1446"/>
                  </a:lnTo>
                  <a:lnTo>
                    <a:pt x="7638" y="1434"/>
                  </a:lnTo>
                  <a:lnTo>
                    <a:pt x="7632" y="1428"/>
                  </a:lnTo>
                  <a:lnTo>
                    <a:pt x="7626" y="1416"/>
                  </a:lnTo>
                  <a:lnTo>
                    <a:pt x="7626" y="1398"/>
                  </a:lnTo>
                  <a:lnTo>
                    <a:pt x="7650" y="1374"/>
                  </a:lnTo>
                  <a:lnTo>
                    <a:pt x="7644" y="1344"/>
                  </a:lnTo>
                  <a:lnTo>
                    <a:pt x="7662" y="1332"/>
                  </a:lnTo>
                  <a:lnTo>
                    <a:pt x="7650" y="1326"/>
                  </a:lnTo>
                  <a:lnTo>
                    <a:pt x="7638" y="1314"/>
                  </a:lnTo>
                  <a:lnTo>
                    <a:pt x="7638" y="1302"/>
                  </a:lnTo>
                  <a:lnTo>
                    <a:pt x="7644" y="1296"/>
                  </a:lnTo>
                  <a:lnTo>
                    <a:pt x="7662" y="1290"/>
                  </a:lnTo>
                  <a:lnTo>
                    <a:pt x="7698" y="1290"/>
                  </a:lnTo>
                  <a:lnTo>
                    <a:pt x="7710" y="1296"/>
                  </a:lnTo>
                  <a:lnTo>
                    <a:pt x="7728" y="1296"/>
                  </a:lnTo>
                  <a:lnTo>
                    <a:pt x="7746" y="1278"/>
                  </a:lnTo>
                  <a:lnTo>
                    <a:pt x="7782" y="1308"/>
                  </a:lnTo>
                  <a:lnTo>
                    <a:pt x="7806" y="1290"/>
                  </a:lnTo>
                  <a:lnTo>
                    <a:pt x="7812" y="1302"/>
                  </a:lnTo>
                  <a:lnTo>
                    <a:pt x="7818" y="1308"/>
                  </a:lnTo>
                  <a:lnTo>
                    <a:pt x="7830" y="1332"/>
                  </a:lnTo>
                  <a:lnTo>
                    <a:pt x="7830" y="1338"/>
                  </a:lnTo>
                  <a:lnTo>
                    <a:pt x="7836" y="1344"/>
                  </a:lnTo>
                  <a:lnTo>
                    <a:pt x="7878" y="1344"/>
                  </a:lnTo>
                  <a:lnTo>
                    <a:pt x="7878" y="1362"/>
                  </a:lnTo>
                  <a:lnTo>
                    <a:pt x="7884" y="1374"/>
                  </a:lnTo>
                  <a:lnTo>
                    <a:pt x="7890" y="1380"/>
                  </a:lnTo>
                  <a:lnTo>
                    <a:pt x="7896" y="1380"/>
                  </a:lnTo>
                  <a:lnTo>
                    <a:pt x="7914" y="1362"/>
                  </a:lnTo>
                  <a:lnTo>
                    <a:pt x="7932" y="1326"/>
                  </a:lnTo>
                  <a:lnTo>
                    <a:pt x="7938" y="1320"/>
                  </a:lnTo>
                  <a:lnTo>
                    <a:pt x="7938" y="1314"/>
                  </a:lnTo>
                  <a:lnTo>
                    <a:pt x="7962" y="1302"/>
                  </a:lnTo>
                  <a:lnTo>
                    <a:pt x="7992" y="1314"/>
                  </a:lnTo>
                  <a:lnTo>
                    <a:pt x="7986" y="1302"/>
                  </a:lnTo>
                  <a:lnTo>
                    <a:pt x="7962" y="1284"/>
                  </a:lnTo>
                  <a:lnTo>
                    <a:pt x="7956" y="1278"/>
                  </a:lnTo>
                  <a:lnTo>
                    <a:pt x="7932" y="1266"/>
                  </a:lnTo>
                  <a:lnTo>
                    <a:pt x="7926" y="1254"/>
                  </a:lnTo>
                  <a:lnTo>
                    <a:pt x="7914" y="1248"/>
                  </a:lnTo>
                  <a:lnTo>
                    <a:pt x="7908" y="1242"/>
                  </a:lnTo>
                  <a:lnTo>
                    <a:pt x="7908" y="1230"/>
                  </a:lnTo>
                  <a:lnTo>
                    <a:pt x="7962" y="1230"/>
                  </a:lnTo>
                  <a:lnTo>
                    <a:pt x="7992" y="1236"/>
                  </a:lnTo>
                  <a:lnTo>
                    <a:pt x="8052" y="1236"/>
                  </a:lnTo>
                  <a:lnTo>
                    <a:pt x="8052" y="1254"/>
                  </a:lnTo>
                  <a:lnTo>
                    <a:pt x="8040" y="1254"/>
                  </a:lnTo>
                  <a:lnTo>
                    <a:pt x="8028" y="1248"/>
                  </a:lnTo>
                  <a:lnTo>
                    <a:pt x="7992" y="1248"/>
                  </a:lnTo>
                  <a:lnTo>
                    <a:pt x="7992" y="1266"/>
                  </a:lnTo>
                  <a:lnTo>
                    <a:pt x="8016" y="1290"/>
                  </a:lnTo>
                  <a:lnTo>
                    <a:pt x="8028" y="1296"/>
                  </a:lnTo>
                  <a:lnTo>
                    <a:pt x="8034" y="1320"/>
                  </a:lnTo>
                  <a:lnTo>
                    <a:pt x="8064" y="1326"/>
                  </a:lnTo>
                  <a:lnTo>
                    <a:pt x="8058" y="1344"/>
                  </a:lnTo>
                  <a:lnTo>
                    <a:pt x="8076" y="1362"/>
                  </a:lnTo>
                  <a:lnTo>
                    <a:pt x="8046" y="1368"/>
                  </a:lnTo>
                  <a:lnTo>
                    <a:pt x="8040" y="1380"/>
                  </a:lnTo>
                  <a:lnTo>
                    <a:pt x="8022" y="1386"/>
                  </a:lnTo>
                  <a:lnTo>
                    <a:pt x="8028" y="1398"/>
                  </a:lnTo>
                  <a:lnTo>
                    <a:pt x="8028" y="1404"/>
                  </a:lnTo>
                  <a:lnTo>
                    <a:pt x="8034" y="1416"/>
                  </a:lnTo>
                  <a:lnTo>
                    <a:pt x="8034" y="1440"/>
                  </a:lnTo>
                  <a:lnTo>
                    <a:pt x="8028" y="1452"/>
                  </a:lnTo>
                  <a:lnTo>
                    <a:pt x="8016" y="1464"/>
                  </a:lnTo>
                  <a:lnTo>
                    <a:pt x="8004" y="1488"/>
                  </a:lnTo>
                  <a:lnTo>
                    <a:pt x="8004" y="1506"/>
                  </a:lnTo>
                  <a:lnTo>
                    <a:pt x="8010" y="1506"/>
                  </a:lnTo>
                  <a:lnTo>
                    <a:pt x="8016" y="1512"/>
                  </a:lnTo>
                  <a:lnTo>
                    <a:pt x="8022" y="1524"/>
                  </a:lnTo>
                  <a:lnTo>
                    <a:pt x="8016" y="1530"/>
                  </a:lnTo>
                  <a:lnTo>
                    <a:pt x="8010" y="1542"/>
                  </a:lnTo>
                  <a:lnTo>
                    <a:pt x="7986" y="1566"/>
                  </a:lnTo>
                  <a:lnTo>
                    <a:pt x="7974" y="1572"/>
                  </a:lnTo>
                  <a:lnTo>
                    <a:pt x="7968" y="1578"/>
                  </a:lnTo>
                  <a:lnTo>
                    <a:pt x="7962" y="1578"/>
                  </a:lnTo>
                  <a:lnTo>
                    <a:pt x="7962" y="1596"/>
                  </a:lnTo>
                  <a:lnTo>
                    <a:pt x="7944" y="1596"/>
                  </a:lnTo>
                  <a:lnTo>
                    <a:pt x="7950" y="1596"/>
                  </a:lnTo>
                  <a:lnTo>
                    <a:pt x="7956" y="1602"/>
                  </a:lnTo>
                  <a:lnTo>
                    <a:pt x="7968" y="1608"/>
                  </a:lnTo>
                  <a:lnTo>
                    <a:pt x="7980" y="1632"/>
                  </a:lnTo>
                  <a:lnTo>
                    <a:pt x="7974" y="1650"/>
                  </a:lnTo>
                  <a:lnTo>
                    <a:pt x="7974" y="1662"/>
                  </a:lnTo>
                  <a:lnTo>
                    <a:pt x="7968" y="1674"/>
                  </a:lnTo>
                  <a:lnTo>
                    <a:pt x="7968" y="1686"/>
                  </a:lnTo>
                  <a:lnTo>
                    <a:pt x="7974" y="1704"/>
                  </a:lnTo>
                  <a:lnTo>
                    <a:pt x="7992" y="1722"/>
                  </a:lnTo>
                  <a:lnTo>
                    <a:pt x="8016" y="1752"/>
                  </a:lnTo>
                  <a:lnTo>
                    <a:pt x="8046" y="1776"/>
                  </a:lnTo>
                  <a:lnTo>
                    <a:pt x="8070" y="1800"/>
                  </a:lnTo>
                  <a:lnTo>
                    <a:pt x="8082" y="1806"/>
                  </a:lnTo>
                  <a:lnTo>
                    <a:pt x="8142" y="1872"/>
                  </a:lnTo>
                  <a:lnTo>
                    <a:pt x="8154" y="1866"/>
                  </a:lnTo>
                  <a:lnTo>
                    <a:pt x="8238" y="1962"/>
                  </a:lnTo>
                  <a:lnTo>
                    <a:pt x="8286" y="1980"/>
                  </a:lnTo>
                  <a:lnTo>
                    <a:pt x="8310" y="2004"/>
                  </a:lnTo>
                  <a:lnTo>
                    <a:pt x="8316" y="2016"/>
                  </a:lnTo>
                  <a:lnTo>
                    <a:pt x="8328" y="2022"/>
                  </a:lnTo>
                  <a:lnTo>
                    <a:pt x="8334" y="2034"/>
                  </a:lnTo>
                  <a:lnTo>
                    <a:pt x="8388" y="2088"/>
                  </a:lnTo>
                  <a:lnTo>
                    <a:pt x="8406" y="2088"/>
                  </a:lnTo>
                  <a:lnTo>
                    <a:pt x="8406" y="2106"/>
                  </a:lnTo>
                  <a:lnTo>
                    <a:pt x="8418" y="2106"/>
                  </a:lnTo>
                  <a:lnTo>
                    <a:pt x="8430" y="2100"/>
                  </a:lnTo>
                  <a:lnTo>
                    <a:pt x="8436" y="2094"/>
                  </a:lnTo>
                  <a:lnTo>
                    <a:pt x="8442" y="2082"/>
                  </a:lnTo>
                  <a:lnTo>
                    <a:pt x="8442" y="2076"/>
                  </a:lnTo>
                  <a:lnTo>
                    <a:pt x="8430" y="2064"/>
                  </a:lnTo>
                  <a:lnTo>
                    <a:pt x="8436" y="2058"/>
                  </a:lnTo>
                  <a:lnTo>
                    <a:pt x="8442" y="2046"/>
                  </a:lnTo>
                  <a:lnTo>
                    <a:pt x="8448" y="2040"/>
                  </a:lnTo>
                  <a:lnTo>
                    <a:pt x="8448" y="2022"/>
                  </a:lnTo>
                  <a:lnTo>
                    <a:pt x="8430" y="2004"/>
                  </a:lnTo>
                  <a:lnTo>
                    <a:pt x="8418" y="1998"/>
                  </a:lnTo>
                  <a:lnTo>
                    <a:pt x="8406" y="1974"/>
                  </a:lnTo>
                  <a:lnTo>
                    <a:pt x="8406" y="1962"/>
                  </a:lnTo>
                  <a:lnTo>
                    <a:pt x="8412" y="1950"/>
                  </a:lnTo>
                  <a:lnTo>
                    <a:pt x="8430" y="1932"/>
                  </a:lnTo>
                  <a:lnTo>
                    <a:pt x="8442" y="1932"/>
                  </a:lnTo>
                  <a:lnTo>
                    <a:pt x="8454" y="1938"/>
                  </a:lnTo>
                  <a:lnTo>
                    <a:pt x="8460" y="1938"/>
                  </a:lnTo>
                  <a:lnTo>
                    <a:pt x="8466" y="1944"/>
                  </a:lnTo>
                  <a:lnTo>
                    <a:pt x="8472" y="1944"/>
                  </a:lnTo>
                  <a:lnTo>
                    <a:pt x="8466" y="1938"/>
                  </a:lnTo>
                  <a:lnTo>
                    <a:pt x="8460" y="1926"/>
                  </a:lnTo>
                  <a:lnTo>
                    <a:pt x="8448" y="1920"/>
                  </a:lnTo>
                  <a:lnTo>
                    <a:pt x="8442" y="1908"/>
                  </a:lnTo>
                  <a:lnTo>
                    <a:pt x="8424" y="1890"/>
                  </a:lnTo>
                  <a:lnTo>
                    <a:pt x="8412" y="1890"/>
                  </a:lnTo>
                  <a:lnTo>
                    <a:pt x="8406" y="1884"/>
                  </a:lnTo>
                  <a:lnTo>
                    <a:pt x="8400" y="1872"/>
                  </a:lnTo>
                  <a:lnTo>
                    <a:pt x="8400" y="1860"/>
                  </a:lnTo>
                  <a:lnTo>
                    <a:pt x="8406" y="1848"/>
                  </a:lnTo>
                  <a:lnTo>
                    <a:pt x="8412" y="1842"/>
                  </a:lnTo>
                  <a:lnTo>
                    <a:pt x="8424" y="1836"/>
                  </a:lnTo>
                  <a:lnTo>
                    <a:pt x="8430" y="1830"/>
                  </a:lnTo>
                  <a:lnTo>
                    <a:pt x="8442" y="1836"/>
                  </a:lnTo>
                  <a:lnTo>
                    <a:pt x="8466" y="1836"/>
                  </a:lnTo>
                  <a:lnTo>
                    <a:pt x="8472" y="1830"/>
                  </a:lnTo>
                  <a:lnTo>
                    <a:pt x="8472" y="1812"/>
                  </a:lnTo>
                  <a:lnTo>
                    <a:pt x="8454" y="1794"/>
                  </a:lnTo>
                  <a:lnTo>
                    <a:pt x="8436" y="1788"/>
                  </a:lnTo>
                  <a:lnTo>
                    <a:pt x="8424" y="1782"/>
                  </a:lnTo>
                  <a:lnTo>
                    <a:pt x="8406" y="1770"/>
                  </a:lnTo>
                  <a:lnTo>
                    <a:pt x="8394" y="1758"/>
                  </a:lnTo>
                  <a:lnTo>
                    <a:pt x="8388" y="1740"/>
                  </a:lnTo>
                  <a:lnTo>
                    <a:pt x="8376" y="1716"/>
                  </a:lnTo>
                  <a:lnTo>
                    <a:pt x="8376" y="1704"/>
                  </a:lnTo>
                  <a:lnTo>
                    <a:pt x="8370" y="1698"/>
                  </a:lnTo>
                  <a:lnTo>
                    <a:pt x="8370" y="1692"/>
                  </a:lnTo>
                  <a:lnTo>
                    <a:pt x="8382" y="1686"/>
                  </a:lnTo>
                  <a:lnTo>
                    <a:pt x="8406" y="1710"/>
                  </a:lnTo>
                  <a:lnTo>
                    <a:pt x="8418" y="1716"/>
                  </a:lnTo>
                  <a:lnTo>
                    <a:pt x="8430" y="1716"/>
                  </a:lnTo>
                  <a:lnTo>
                    <a:pt x="8430" y="1710"/>
                  </a:lnTo>
                  <a:lnTo>
                    <a:pt x="8424" y="1704"/>
                  </a:lnTo>
                  <a:lnTo>
                    <a:pt x="8418" y="1692"/>
                  </a:lnTo>
                  <a:lnTo>
                    <a:pt x="8412" y="1686"/>
                  </a:lnTo>
                  <a:lnTo>
                    <a:pt x="8406" y="1674"/>
                  </a:lnTo>
                  <a:lnTo>
                    <a:pt x="8400" y="1668"/>
                  </a:lnTo>
                  <a:lnTo>
                    <a:pt x="8364" y="1668"/>
                  </a:lnTo>
                  <a:lnTo>
                    <a:pt x="8316" y="1626"/>
                  </a:lnTo>
                  <a:lnTo>
                    <a:pt x="8316" y="1596"/>
                  </a:lnTo>
                  <a:lnTo>
                    <a:pt x="8310" y="1590"/>
                  </a:lnTo>
                  <a:lnTo>
                    <a:pt x="8298" y="1584"/>
                  </a:lnTo>
                  <a:lnTo>
                    <a:pt x="8280" y="1578"/>
                  </a:lnTo>
                  <a:lnTo>
                    <a:pt x="8268" y="1572"/>
                  </a:lnTo>
                  <a:lnTo>
                    <a:pt x="8256" y="1572"/>
                  </a:lnTo>
                  <a:lnTo>
                    <a:pt x="8256" y="1590"/>
                  </a:lnTo>
                  <a:lnTo>
                    <a:pt x="8250" y="1590"/>
                  </a:lnTo>
                  <a:lnTo>
                    <a:pt x="8244" y="1584"/>
                  </a:lnTo>
                  <a:lnTo>
                    <a:pt x="8232" y="1584"/>
                  </a:lnTo>
                  <a:lnTo>
                    <a:pt x="8214" y="1572"/>
                  </a:lnTo>
                  <a:lnTo>
                    <a:pt x="8202" y="1566"/>
                  </a:lnTo>
                  <a:lnTo>
                    <a:pt x="8196" y="1560"/>
                  </a:lnTo>
                  <a:lnTo>
                    <a:pt x="8190" y="1548"/>
                  </a:lnTo>
                  <a:lnTo>
                    <a:pt x="8190" y="1536"/>
                  </a:lnTo>
                  <a:lnTo>
                    <a:pt x="8196" y="1524"/>
                  </a:lnTo>
                  <a:lnTo>
                    <a:pt x="8196" y="1500"/>
                  </a:lnTo>
                  <a:lnTo>
                    <a:pt x="8184" y="1476"/>
                  </a:lnTo>
                  <a:lnTo>
                    <a:pt x="8166" y="1458"/>
                  </a:lnTo>
                  <a:lnTo>
                    <a:pt x="8154" y="1452"/>
                  </a:lnTo>
                  <a:lnTo>
                    <a:pt x="8154" y="1434"/>
                  </a:lnTo>
                  <a:lnTo>
                    <a:pt x="8160" y="1428"/>
                  </a:lnTo>
                  <a:lnTo>
                    <a:pt x="8172" y="1428"/>
                  </a:lnTo>
                  <a:lnTo>
                    <a:pt x="8184" y="1434"/>
                  </a:lnTo>
                  <a:lnTo>
                    <a:pt x="8196" y="1416"/>
                  </a:lnTo>
                  <a:lnTo>
                    <a:pt x="8232" y="1446"/>
                  </a:lnTo>
                  <a:lnTo>
                    <a:pt x="8238" y="1440"/>
                  </a:lnTo>
                  <a:lnTo>
                    <a:pt x="8226" y="1428"/>
                  </a:lnTo>
                  <a:lnTo>
                    <a:pt x="8226" y="1422"/>
                  </a:lnTo>
                  <a:lnTo>
                    <a:pt x="8232" y="1416"/>
                  </a:lnTo>
                  <a:lnTo>
                    <a:pt x="8232" y="1404"/>
                  </a:lnTo>
                  <a:lnTo>
                    <a:pt x="8238" y="1392"/>
                  </a:lnTo>
                  <a:lnTo>
                    <a:pt x="8250" y="1386"/>
                  </a:lnTo>
                  <a:lnTo>
                    <a:pt x="8256" y="1386"/>
                  </a:lnTo>
                  <a:lnTo>
                    <a:pt x="8274" y="1404"/>
                  </a:lnTo>
                  <a:lnTo>
                    <a:pt x="8280" y="1416"/>
                  </a:lnTo>
                  <a:lnTo>
                    <a:pt x="8292" y="1428"/>
                  </a:lnTo>
                  <a:lnTo>
                    <a:pt x="8304" y="1434"/>
                  </a:lnTo>
                  <a:lnTo>
                    <a:pt x="8310" y="1446"/>
                  </a:lnTo>
                  <a:lnTo>
                    <a:pt x="8322" y="1398"/>
                  </a:lnTo>
                  <a:lnTo>
                    <a:pt x="8334" y="1398"/>
                  </a:lnTo>
                  <a:lnTo>
                    <a:pt x="8364" y="1392"/>
                  </a:lnTo>
                  <a:lnTo>
                    <a:pt x="8400" y="1386"/>
                  </a:lnTo>
                  <a:lnTo>
                    <a:pt x="8430" y="1386"/>
                  </a:lnTo>
                  <a:lnTo>
                    <a:pt x="8478" y="1410"/>
                  </a:lnTo>
                  <a:lnTo>
                    <a:pt x="8484" y="1416"/>
                  </a:lnTo>
                  <a:lnTo>
                    <a:pt x="8490" y="1416"/>
                  </a:lnTo>
                  <a:lnTo>
                    <a:pt x="8532" y="1434"/>
                  </a:lnTo>
                  <a:lnTo>
                    <a:pt x="8502" y="1374"/>
                  </a:lnTo>
                  <a:lnTo>
                    <a:pt x="8526" y="1374"/>
                  </a:lnTo>
                  <a:lnTo>
                    <a:pt x="8538" y="1368"/>
                  </a:lnTo>
                  <a:lnTo>
                    <a:pt x="8550" y="1356"/>
                  </a:lnTo>
                  <a:lnTo>
                    <a:pt x="8550" y="1332"/>
                  </a:lnTo>
                  <a:lnTo>
                    <a:pt x="8544" y="1326"/>
                  </a:lnTo>
                  <a:lnTo>
                    <a:pt x="8538" y="1314"/>
                  </a:lnTo>
                  <a:lnTo>
                    <a:pt x="8562" y="1314"/>
                  </a:lnTo>
                  <a:lnTo>
                    <a:pt x="8562" y="1290"/>
                  </a:lnTo>
                  <a:lnTo>
                    <a:pt x="8574" y="1290"/>
                  </a:lnTo>
                  <a:lnTo>
                    <a:pt x="8586" y="1296"/>
                  </a:lnTo>
                  <a:lnTo>
                    <a:pt x="8616" y="1296"/>
                  </a:lnTo>
                  <a:lnTo>
                    <a:pt x="8628" y="1290"/>
                  </a:lnTo>
                  <a:lnTo>
                    <a:pt x="8634" y="1284"/>
                  </a:lnTo>
                  <a:lnTo>
                    <a:pt x="8640" y="1272"/>
                  </a:lnTo>
                  <a:lnTo>
                    <a:pt x="8652" y="1260"/>
                  </a:lnTo>
                  <a:lnTo>
                    <a:pt x="8658" y="1248"/>
                  </a:lnTo>
                  <a:lnTo>
                    <a:pt x="8664" y="1242"/>
                  </a:lnTo>
                  <a:lnTo>
                    <a:pt x="8670" y="1242"/>
                  </a:lnTo>
                  <a:lnTo>
                    <a:pt x="8652" y="1218"/>
                  </a:lnTo>
                  <a:lnTo>
                    <a:pt x="8682" y="1218"/>
                  </a:lnTo>
                  <a:lnTo>
                    <a:pt x="8688" y="1236"/>
                  </a:lnTo>
                  <a:lnTo>
                    <a:pt x="8748" y="1242"/>
                  </a:lnTo>
                  <a:lnTo>
                    <a:pt x="8760" y="1242"/>
                  </a:lnTo>
                  <a:lnTo>
                    <a:pt x="8772" y="1248"/>
                  </a:lnTo>
                  <a:lnTo>
                    <a:pt x="8808" y="1248"/>
                  </a:lnTo>
                  <a:lnTo>
                    <a:pt x="8808" y="1230"/>
                  </a:lnTo>
                  <a:lnTo>
                    <a:pt x="8802" y="1218"/>
                  </a:lnTo>
                  <a:lnTo>
                    <a:pt x="8766" y="1218"/>
                  </a:lnTo>
                  <a:lnTo>
                    <a:pt x="8760" y="1194"/>
                  </a:lnTo>
                  <a:lnTo>
                    <a:pt x="8754" y="1194"/>
                  </a:lnTo>
                  <a:lnTo>
                    <a:pt x="8748" y="1188"/>
                  </a:lnTo>
                  <a:lnTo>
                    <a:pt x="8736" y="1188"/>
                  </a:lnTo>
                  <a:lnTo>
                    <a:pt x="8712" y="1176"/>
                  </a:lnTo>
                  <a:lnTo>
                    <a:pt x="8700" y="1176"/>
                  </a:lnTo>
                  <a:lnTo>
                    <a:pt x="8688" y="1170"/>
                  </a:lnTo>
                  <a:lnTo>
                    <a:pt x="8658" y="1170"/>
                  </a:lnTo>
                  <a:lnTo>
                    <a:pt x="8664" y="1152"/>
                  </a:lnTo>
                  <a:lnTo>
                    <a:pt x="8592" y="1104"/>
                  </a:lnTo>
                  <a:lnTo>
                    <a:pt x="8574" y="1122"/>
                  </a:lnTo>
                  <a:lnTo>
                    <a:pt x="8568" y="1122"/>
                  </a:lnTo>
                  <a:lnTo>
                    <a:pt x="8562" y="1116"/>
                  </a:lnTo>
                  <a:lnTo>
                    <a:pt x="8550" y="1116"/>
                  </a:lnTo>
                  <a:lnTo>
                    <a:pt x="8538" y="1110"/>
                  </a:lnTo>
                  <a:lnTo>
                    <a:pt x="8532" y="1110"/>
                  </a:lnTo>
                  <a:lnTo>
                    <a:pt x="8520" y="1104"/>
                  </a:lnTo>
                  <a:lnTo>
                    <a:pt x="8508" y="1092"/>
                  </a:lnTo>
                  <a:lnTo>
                    <a:pt x="8502" y="1092"/>
                  </a:lnTo>
                  <a:lnTo>
                    <a:pt x="8466" y="1098"/>
                  </a:lnTo>
                  <a:lnTo>
                    <a:pt x="8442" y="1092"/>
                  </a:lnTo>
                  <a:lnTo>
                    <a:pt x="8430" y="1086"/>
                  </a:lnTo>
                  <a:lnTo>
                    <a:pt x="8412" y="1068"/>
                  </a:lnTo>
                  <a:lnTo>
                    <a:pt x="8406" y="1068"/>
                  </a:lnTo>
                  <a:lnTo>
                    <a:pt x="8412" y="1062"/>
                  </a:lnTo>
                  <a:lnTo>
                    <a:pt x="8436" y="1062"/>
                  </a:lnTo>
                  <a:lnTo>
                    <a:pt x="8460" y="1074"/>
                  </a:lnTo>
                  <a:lnTo>
                    <a:pt x="8478" y="1074"/>
                  </a:lnTo>
                  <a:lnTo>
                    <a:pt x="8496" y="1080"/>
                  </a:lnTo>
                  <a:lnTo>
                    <a:pt x="8514" y="1080"/>
                  </a:lnTo>
                  <a:lnTo>
                    <a:pt x="8526" y="1086"/>
                  </a:lnTo>
                  <a:lnTo>
                    <a:pt x="8544" y="1086"/>
                  </a:lnTo>
                  <a:lnTo>
                    <a:pt x="8550" y="1080"/>
                  </a:lnTo>
                  <a:lnTo>
                    <a:pt x="8562" y="1080"/>
                  </a:lnTo>
                  <a:lnTo>
                    <a:pt x="8580" y="1074"/>
                  </a:lnTo>
                  <a:lnTo>
                    <a:pt x="8604" y="1062"/>
                  </a:lnTo>
                  <a:lnTo>
                    <a:pt x="8616" y="1050"/>
                  </a:lnTo>
                  <a:lnTo>
                    <a:pt x="8604" y="1038"/>
                  </a:lnTo>
                  <a:lnTo>
                    <a:pt x="8592" y="1032"/>
                  </a:lnTo>
                  <a:lnTo>
                    <a:pt x="8586" y="1026"/>
                  </a:lnTo>
                  <a:lnTo>
                    <a:pt x="8574" y="1020"/>
                  </a:lnTo>
                  <a:lnTo>
                    <a:pt x="8568" y="1014"/>
                  </a:lnTo>
                  <a:lnTo>
                    <a:pt x="8562" y="1014"/>
                  </a:lnTo>
                  <a:lnTo>
                    <a:pt x="8556" y="1008"/>
                  </a:lnTo>
                  <a:lnTo>
                    <a:pt x="8520" y="990"/>
                  </a:lnTo>
                  <a:lnTo>
                    <a:pt x="8508" y="978"/>
                  </a:lnTo>
                  <a:lnTo>
                    <a:pt x="8514" y="972"/>
                  </a:lnTo>
                  <a:lnTo>
                    <a:pt x="8538" y="972"/>
                  </a:lnTo>
                  <a:lnTo>
                    <a:pt x="8556" y="978"/>
                  </a:lnTo>
                  <a:lnTo>
                    <a:pt x="8562" y="984"/>
                  </a:lnTo>
                  <a:lnTo>
                    <a:pt x="8574" y="990"/>
                  </a:lnTo>
                  <a:lnTo>
                    <a:pt x="8580" y="990"/>
                  </a:lnTo>
                  <a:lnTo>
                    <a:pt x="8586" y="996"/>
                  </a:lnTo>
                  <a:lnTo>
                    <a:pt x="8610" y="1008"/>
                  </a:lnTo>
                  <a:lnTo>
                    <a:pt x="8628" y="1020"/>
                  </a:lnTo>
                  <a:lnTo>
                    <a:pt x="8652" y="1032"/>
                  </a:lnTo>
                  <a:lnTo>
                    <a:pt x="8664" y="1032"/>
                  </a:lnTo>
                  <a:lnTo>
                    <a:pt x="8676" y="1026"/>
                  </a:lnTo>
                  <a:lnTo>
                    <a:pt x="8682" y="1026"/>
                  </a:lnTo>
                  <a:lnTo>
                    <a:pt x="8688" y="1020"/>
                  </a:lnTo>
                  <a:lnTo>
                    <a:pt x="8730" y="1020"/>
                  </a:lnTo>
                  <a:lnTo>
                    <a:pt x="8754" y="1026"/>
                  </a:lnTo>
                  <a:lnTo>
                    <a:pt x="8808" y="1044"/>
                  </a:lnTo>
                  <a:lnTo>
                    <a:pt x="8850" y="1062"/>
                  </a:lnTo>
                  <a:lnTo>
                    <a:pt x="8880" y="1068"/>
                  </a:lnTo>
                  <a:lnTo>
                    <a:pt x="8886" y="1074"/>
                  </a:lnTo>
                  <a:lnTo>
                    <a:pt x="8898" y="1074"/>
                  </a:lnTo>
                  <a:lnTo>
                    <a:pt x="8934" y="1086"/>
                  </a:lnTo>
                  <a:lnTo>
                    <a:pt x="8946" y="1086"/>
                  </a:lnTo>
                  <a:lnTo>
                    <a:pt x="8952" y="1092"/>
                  </a:lnTo>
                  <a:lnTo>
                    <a:pt x="8958" y="1092"/>
                  </a:lnTo>
                  <a:lnTo>
                    <a:pt x="8970" y="1098"/>
                  </a:lnTo>
                  <a:lnTo>
                    <a:pt x="8976" y="1104"/>
                  </a:lnTo>
                  <a:lnTo>
                    <a:pt x="8988" y="1110"/>
                  </a:lnTo>
                  <a:lnTo>
                    <a:pt x="9000" y="1110"/>
                  </a:lnTo>
                  <a:lnTo>
                    <a:pt x="9018" y="1116"/>
                  </a:lnTo>
                  <a:lnTo>
                    <a:pt x="9024" y="1122"/>
                  </a:lnTo>
                  <a:lnTo>
                    <a:pt x="9042" y="1122"/>
                  </a:lnTo>
                  <a:lnTo>
                    <a:pt x="9042" y="1116"/>
                  </a:lnTo>
                  <a:lnTo>
                    <a:pt x="9036" y="1098"/>
                  </a:lnTo>
                  <a:lnTo>
                    <a:pt x="9012" y="1074"/>
                  </a:lnTo>
                  <a:lnTo>
                    <a:pt x="9006" y="1074"/>
                  </a:lnTo>
                  <a:lnTo>
                    <a:pt x="9024" y="1056"/>
                  </a:lnTo>
                  <a:lnTo>
                    <a:pt x="8976" y="1038"/>
                  </a:lnTo>
                  <a:lnTo>
                    <a:pt x="8988" y="1032"/>
                  </a:lnTo>
                  <a:lnTo>
                    <a:pt x="8940" y="1008"/>
                  </a:lnTo>
                  <a:lnTo>
                    <a:pt x="8994" y="1020"/>
                  </a:lnTo>
                  <a:lnTo>
                    <a:pt x="8988" y="996"/>
                  </a:lnTo>
                  <a:lnTo>
                    <a:pt x="9000" y="996"/>
                  </a:lnTo>
                  <a:lnTo>
                    <a:pt x="9012" y="1002"/>
                  </a:lnTo>
                  <a:lnTo>
                    <a:pt x="9048" y="1002"/>
                  </a:lnTo>
                  <a:lnTo>
                    <a:pt x="9048" y="996"/>
                  </a:lnTo>
                  <a:close/>
                </a:path>
              </a:pathLst>
            </a:custGeom>
            <a:solidFill>
              <a:srgbClr val="0062AE"/>
            </a:solidFill>
            <a:ln w="3175" algn="ctr">
              <a:solidFill>
                <a:srgbClr val="A1ADB8"/>
              </a:solidFill>
              <a:round/>
              <a:headEnd/>
              <a:tailEnd/>
            </a:ln>
            <a:effec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dirty="0">
                <a:solidFill>
                  <a:prstClr val="black"/>
                </a:solidFill>
                <a:cs typeface="Calibri" pitchFamily="34" charset="0"/>
              </a:endParaRPr>
            </a:p>
          </p:txBody>
        </p:sp>
        <p:sp>
          <p:nvSpPr>
            <p:cNvPr id="78" name="Romania" descr="© INSCALE GmbH, 05.05.2010&#10;http://www.presentationload.com/">
              <a:extLst>
                <a:ext uri="{FF2B5EF4-FFF2-40B4-BE49-F238E27FC236}">
                  <a16:creationId xmlns:a16="http://schemas.microsoft.com/office/drawing/2014/main" id="{01187678-CC91-27FF-07D8-C81D29BB5D9D}"/>
                </a:ext>
              </a:extLst>
            </p:cNvPr>
            <p:cNvSpPr>
              <a:spLocks/>
            </p:cNvSpPr>
            <p:nvPr/>
          </p:nvSpPr>
          <p:spPr bwMode="gray">
            <a:xfrm>
              <a:off x="4797869" y="2848507"/>
              <a:ext cx="247650" cy="147638"/>
            </a:xfrm>
            <a:custGeom>
              <a:avLst/>
              <a:gdLst>
                <a:gd name="T0" fmla="*/ 2147483647 w 612"/>
                <a:gd name="T1" fmla="*/ 2147483647 h 366"/>
                <a:gd name="T2" fmla="*/ 2147483647 w 612"/>
                <a:gd name="T3" fmla="*/ 2147483647 h 366"/>
                <a:gd name="T4" fmla="*/ 2147483647 w 612"/>
                <a:gd name="T5" fmla="*/ 2147483647 h 366"/>
                <a:gd name="T6" fmla="*/ 2147483647 w 612"/>
                <a:gd name="T7" fmla="*/ 2147483647 h 366"/>
                <a:gd name="T8" fmla="*/ 2147483647 w 612"/>
                <a:gd name="T9" fmla="*/ 2147483647 h 366"/>
                <a:gd name="T10" fmla="*/ 2147483647 w 612"/>
                <a:gd name="T11" fmla="*/ 2147483647 h 366"/>
                <a:gd name="T12" fmla="*/ 2147483647 w 612"/>
                <a:gd name="T13" fmla="*/ 2147483647 h 366"/>
                <a:gd name="T14" fmla="*/ 2147483647 w 612"/>
                <a:gd name="T15" fmla="*/ 2147483647 h 366"/>
                <a:gd name="T16" fmla="*/ 2147483647 w 612"/>
                <a:gd name="T17" fmla="*/ 2147483647 h 366"/>
                <a:gd name="T18" fmla="*/ 2147483647 w 612"/>
                <a:gd name="T19" fmla="*/ 2147483647 h 366"/>
                <a:gd name="T20" fmla="*/ 2147483647 w 612"/>
                <a:gd name="T21" fmla="*/ 2147483647 h 366"/>
                <a:gd name="T22" fmla="*/ 2147483647 w 612"/>
                <a:gd name="T23" fmla="*/ 2147483647 h 366"/>
                <a:gd name="T24" fmla="*/ 2147483647 w 612"/>
                <a:gd name="T25" fmla="*/ 2147483647 h 366"/>
                <a:gd name="T26" fmla="*/ 2147483647 w 612"/>
                <a:gd name="T27" fmla="*/ 0 h 366"/>
                <a:gd name="T28" fmla="*/ 2147483647 w 612"/>
                <a:gd name="T29" fmla="*/ 2147483647 h 366"/>
                <a:gd name="T30" fmla="*/ 2147483647 w 612"/>
                <a:gd name="T31" fmla="*/ 2147483647 h 366"/>
                <a:gd name="T32" fmla="*/ 2147483647 w 612"/>
                <a:gd name="T33" fmla="*/ 2147483647 h 366"/>
                <a:gd name="T34" fmla="*/ 2147483647 w 612"/>
                <a:gd name="T35" fmla="*/ 2147483647 h 366"/>
                <a:gd name="T36" fmla="*/ 2147483647 w 612"/>
                <a:gd name="T37" fmla="*/ 2147483647 h 366"/>
                <a:gd name="T38" fmla="*/ 2147483647 w 612"/>
                <a:gd name="T39" fmla="*/ 2147483647 h 366"/>
                <a:gd name="T40" fmla="*/ 2147483647 w 612"/>
                <a:gd name="T41" fmla="*/ 2147483647 h 366"/>
                <a:gd name="T42" fmla="*/ 2147483647 w 612"/>
                <a:gd name="T43" fmla="*/ 2147483647 h 366"/>
                <a:gd name="T44" fmla="*/ 2147483647 w 612"/>
                <a:gd name="T45" fmla="*/ 2147483647 h 366"/>
                <a:gd name="T46" fmla="*/ 2147483647 w 612"/>
                <a:gd name="T47" fmla="*/ 2147483647 h 366"/>
                <a:gd name="T48" fmla="*/ 0 w 612"/>
                <a:gd name="T49" fmla="*/ 2147483647 h 366"/>
                <a:gd name="T50" fmla="*/ 2147483647 w 612"/>
                <a:gd name="T51" fmla="*/ 2147483647 h 366"/>
                <a:gd name="T52" fmla="*/ 2147483647 w 612"/>
                <a:gd name="T53" fmla="*/ 2147483647 h 366"/>
                <a:gd name="T54" fmla="*/ 2147483647 w 612"/>
                <a:gd name="T55" fmla="*/ 2147483647 h 366"/>
                <a:gd name="T56" fmla="*/ 2147483647 w 612"/>
                <a:gd name="T57" fmla="*/ 2147483647 h 366"/>
                <a:gd name="T58" fmla="*/ 2147483647 w 612"/>
                <a:gd name="T59" fmla="*/ 2147483647 h 366"/>
                <a:gd name="T60" fmla="*/ 2147483647 w 612"/>
                <a:gd name="T61" fmla="*/ 2147483647 h 366"/>
                <a:gd name="T62" fmla="*/ 2147483647 w 612"/>
                <a:gd name="T63" fmla="*/ 2147483647 h 366"/>
                <a:gd name="T64" fmla="*/ 2147483647 w 612"/>
                <a:gd name="T65" fmla="*/ 2147483647 h 366"/>
                <a:gd name="T66" fmla="*/ 2147483647 w 612"/>
                <a:gd name="T67" fmla="*/ 2147483647 h 366"/>
                <a:gd name="T68" fmla="*/ 2147483647 w 612"/>
                <a:gd name="T69" fmla="*/ 2147483647 h 366"/>
                <a:gd name="T70" fmla="*/ 2147483647 w 612"/>
                <a:gd name="T71" fmla="*/ 2147483647 h 366"/>
                <a:gd name="T72" fmla="*/ 2147483647 w 612"/>
                <a:gd name="T73" fmla="*/ 2147483647 h 366"/>
                <a:gd name="T74" fmla="*/ 2147483647 w 612"/>
                <a:gd name="T75" fmla="*/ 2147483647 h 366"/>
                <a:gd name="T76" fmla="*/ 2147483647 w 612"/>
                <a:gd name="T77" fmla="*/ 2147483647 h 366"/>
                <a:gd name="T78" fmla="*/ 2147483647 w 612"/>
                <a:gd name="T79" fmla="*/ 2147483647 h 366"/>
                <a:gd name="T80" fmla="*/ 2147483647 w 612"/>
                <a:gd name="T81" fmla="*/ 2147483647 h 366"/>
                <a:gd name="T82" fmla="*/ 2147483647 w 612"/>
                <a:gd name="T83" fmla="*/ 2147483647 h 366"/>
                <a:gd name="T84" fmla="*/ 2147483647 w 612"/>
                <a:gd name="T85" fmla="*/ 2147483647 h 36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612"/>
                <a:gd name="T130" fmla="*/ 0 h 366"/>
                <a:gd name="T131" fmla="*/ 612 w 612"/>
                <a:gd name="T132" fmla="*/ 366 h 36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612" h="366">
                  <a:moveTo>
                    <a:pt x="516" y="354"/>
                  </a:moveTo>
                  <a:lnTo>
                    <a:pt x="522" y="360"/>
                  </a:lnTo>
                  <a:lnTo>
                    <a:pt x="540" y="360"/>
                  </a:lnTo>
                  <a:lnTo>
                    <a:pt x="540" y="318"/>
                  </a:lnTo>
                  <a:lnTo>
                    <a:pt x="546" y="312"/>
                  </a:lnTo>
                  <a:lnTo>
                    <a:pt x="558" y="294"/>
                  </a:lnTo>
                  <a:lnTo>
                    <a:pt x="564" y="282"/>
                  </a:lnTo>
                  <a:lnTo>
                    <a:pt x="570" y="276"/>
                  </a:lnTo>
                  <a:lnTo>
                    <a:pt x="606" y="276"/>
                  </a:lnTo>
                  <a:lnTo>
                    <a:pt x="612" y="270"/>
                  </a:lnTo>
                  <a:lnTo>
                    <a:pt x="612" y="258"/>
                  </a:lnTo>
                  <a:lnTo>
                    <a:pt x="600" y="222"/>
                  </a:lnTo>
                  <a:lnTo>
                    <a:pt x="600" y="216"/>
                  </a:lnTo>
                  <a:lnTo>
                    <a:pt x="594" y="216"/>
                  </a:lnTo>
                  <a:lnTo>
                    <a:pt x="588" y="222"/>
                  </a:lnTo>
                  <a:lnTo>
                    <a:pt x="570" y="222"/>
                  </a:lnTo>
                  <a:lnTo>
                    <a:pt x="564" y="228"/>
                  </a:lnTo>
                  <a:lnTo>
                    <a:pt x="558" y="228"/>
                  </a:lnTo>
                  <a:lnTo>
                    <a:pt x="552" y="234"/>
                  </a:lnTo>
                  <a:lnTo>
                    <a:pt x="522" y="234"/>
                  </a:lnTo>
                  <a:lnTo>
                    <a:pt x="510" y="222"/>
                  </a:lnTo>
                  <a:lnTo>
                    <a:pt x="510" y="198"/>
                  </a:lnTo>
                  <a:lnTo>
                    <a:pt x="504" y="192"/>
                  </a:lnTo>
                  <a:lnTo>
                    <a:pt x="498" y="180"/>
                  </a:lnTo>
                  <a:lnTo>
                    <a:pt x="498" y="168"/>
                  </a:lnTo>
                  <a:lnTo>
                    <a:pt x="504" y="162"/>
                  </a:lnTo>
                  <a:lnTo>
                    <a:pt x="504" y="150"/>
                  </a:lnTo>
                  <a:lnTo>
                    <a:pt x="510" y="144"/>
                  </a:lnTo>
                  <a:lnTo>
                    <a:pt x="504" y="144"/>
                  </a:lnTo>
                  <a:lnTo>
                    <a:pt x="504" y="102"/>
                  </a:lnTo>
                  <a:lnTo>
                    <a:pt x="498" y="96"/>
                  </a:lnTo>
                  <a:lnTo>
                    <a:pt x="480" y="96"/>
                  </a:lnTo>
                  <a:lnTo>
                    <a:pt x="474" y="78"/>
                  </a:lnTo>
                  <a:lnTo>
                    <a:pt x="462" y="78"/>
                  </a:lnTo>
                  <a:lnTo>
                    <a:pt x="456" y="54"/>
                  </a:lnTo>
                  <a:lnTo>
                    <a:pt x="432" y="42"/>
                  </a:lnTo>
                  <a:lnTo>
                    <a:pt x="432" y="30"/>
                  </a:lnTo>
                  <a:lnTo>
                    <a:pt x="426" y="24"/>
                  </a:lnTo>
                  <a:lnTo>
                    <a:pt x="420" y="12"/>
                  </a:lnTo>
                  <a:lnTo>
                    <a:pt x="414" y="6"/>
                  </a:lnTo>
                  <a:lnTo>
                    <a:pt x="396" y="0"/>
                  </a:lnTo>
                  <a:lnTo>
                    <a:pt x="384" y="0"/>
                  </a:lnTo>
                  <a:lnTo>
                    <a:pt x="378" y="6"/>
                  </a:lnTo>
                  <a:lnTo>
                    <a:pt x="378" y="12"/>
                  </a:lnTo>
                  <a:lnTo>
                    <a:pt x="366" y="24"/>
                  </a:lnTo>
                  <a:lnTo>
                    <a:pt x="348" y="24"/>
                  </a:lnTo>
                  <a:lnTo>
                    <a:pt x="342" y="18"/>
                  </a:lnTo>
                  <a:lnTo>
                    <a:pt x="336" y="30"/>
                  </a:lnTo>
                  <a:lnTo>
                    <a:pt x="312" y="24"/>
                  </a:lnTo>
                  <a:lnTo>
                    <a:pt x="312" y="30"/>
                  </a:lnTo>
                  <a:lnTo>
                    <a:pt x="300" y="42"/>
                  </a:lnTo>
                  <a:lnTo>
                    <a:pt x="288" y="42"/>
                  </a:lnTo>
                  <a:lnTo>
                    <a:pt x="264" y="18"/>
                  </a:lnTo>
                  <a:lnTo>
                    <a:pt x="258" y="18"/>
                  </a:lnTo>
                  <a:lnTo>
                    <a:pt x="246" y="24"/>
                  </a:lnTo>
                  <a:lnTo>
                    <a:pt x="240" y="24"/>
                  </a:lnTo>
                  <a:lnTo>
                    <a:pt x="228" y="30"/>
                  </a:lnTo>
                  <a:lnTo>
                    <a:pt x="222" y="24"/>
                  </a:lnTo>
                  <a:lnTo>
                    <a:pt x="198" y="24"/>
                  </a:lnTo>
                  <a:lnTo>
                    <a:pt x="192" y="18"/>
                  </a:lnTo>
                  <a:lnTo>
                    <a:pt x="168" y="18"/>
                  </a:lnTo>
                  <a:lnTo>
                    <a:pt x="150" y="36"/>
                  </a:lnTo>
                  <a:lnTo>
                    <a:pt x="120" y="36"/>
                  </a:lnTo>
                  <a:lnTo>
                    <a:pt x="108" y="48"/>
                  </a:lnTo>
                  <a:lnTo>
                    <a:pt x="108" y="90"/>
                  </a:lnTo>
                  <a:lnTo>
                    <a:pt x="90" y="108"/>
                  </a:lnTo>
                  <a:lnTo>
                    <a:pt x="78" y="114"/>
                  </a:lnTo>
                  <a:lnTo>
                    <a:pt x="72" y="120"/>
                  </a:lnTo>
                  <a:lnTo>
                    <a:pt x="72" y="138"/>
                  </a:lnTo>
                  <a:lnTo>
                    <a:pt x="66" y="144"/>
                  </a:lnTo>
                  <a:lnTo>
                    <a:pt x="54" y="150"/>
                  </a:lnTo>
                  <a:lnTo>
                    <a:pt x="48" y="156"/>
                  </a:lnTo>
                  <a:lnTo>
                    <a:pt x="30" y="150"/>
                  </a:lnTo>
                  <a:lnTo>
                    <a:pt x="30" y="168"/>
                  </a:lnTo>
                  <a:lnTo>
                    <a:pt x="0" y="174"/>
                  </a:lnTo>
                  <a:lnTo>
                    <a:pt x="6" y="174"/>
                  </a:lnTo>
                  <a:lnTo>
                    <a:pt x="30" y="192"/>
                  </a:lnTo>
                  <a:lnTo>
                    <a:pt x="36" y="192"/>
                  </a:lnTo>
                  <a:lnTo>
                    <a:pt x="48" y="228"/>
                  </a:lnTo>
                  <a:lnTo>
                    <a:pt x="54" y="234"/>
                  </a:lnTo>
                  <a:lnTo>
                    <a:pt x="60" y="234"/>
                  </a:lnTo>
                  <a:lnTo>
                    <a:pt x="66" y="228"/>
                  </a:lnTo>
                  <a:lnTo>
                    <a:pt x="72" y="228"/>
                  </a:lnTo>
                  <a:lnTo>
                    <a:pt x="84" y="234"/>
                  </a:lnTo>
                  <a:lnTo>
                    <a:pt x="84" y="252"/>
                  </a:lnTo>
                  <a:lnTo>
                    <a:pt x="78" y="258"/>
                  </a:lnTo>
                  <a:lnTo>
                    <a:pt x="90" y="276"/>
                  </a:lnTo>
                  <a:lnTo>
                    <a:pt x="114" y="282"/>
                  </a:lnTo>
                  <a:lnTo>
                    <a:pt x="120" y="288"/>
                  </a:lnTo>
                  <a:lnTo>
                    <a:pt x="144" y="282"/>
                  </a:lnTo>
                  <a:lnTo>
                    <a:pt x="168" y="288"/>
                  </a:lnTo>
                  <a:lnTo>
                    <a:pt x="162" y="294"/>
                  </a:lnTo>
                  <a:lnTo>
                    <a:pt x="156" y="306"/>
                  </a:lnTo>
                  <a:lnTo>
                    <a:pt x="162" y="312"/>
                  </a:lnTo>
                  <a:lnTo>
                    <a:pt x="162" y="324"/>
                  </a:lnTo>
                  <a:lnTo>
                    <a:pt x="186" y="324"/>
                  </a:lnTo>
                  <a:lnTo>
                    <a:pt x="192" y="330"/>
                  </a:lnTo>
                  <a:lnTo>
                    <a:pt x="186" y="336"/>
                  </a:lnTo>
                  <a:lnTo>
                    <a:pt x="186" y="342"/>
                  </a:lnTo>
                  <a:lnTo>
                    <a:pt x="180" y="348"/>
                  </a:lnTo>
                  <a:lnTo>
                    <a:pt x="186" y="354"/>
                  </a:lnTo>
                  <a:lnTo>
                    <a:pt x="204" y="354"/>
                  </a:lnTo>
                  <a:lnTo>
                    <a:pt x="216" y="342"/>
                  </a:lnTo>
                  <a:lnTo>
                    <a:pt x="240" y="354"/>
                  </a:lnTo>
                  <a:lnTo>
                    <a:pt x="252" y="354"/>
                  </a:lnTo>
                  <a:lnTo>
                    <a:pt x="258" y="360"/>
                  </a:lnTo>
                  <a:lnTo>
                    <a:pt x="282" y="360"/>
                  </a:lnTo>
                  <a:lnTo>
                    <a:pt x="288" y="354"/>
                  </a:lnTo>
                  <a:lnTo>
                    <a:pt x="288" y="348"/>
                  </a:lnTo>
                  <a:lnTo>
                    <a:pt x="306" y="354"/>
                  </a:lnTo>
                  <a:lnTo>
                    <a:pt x="330" y="354"/>
                  </a:lnTo>
                  <a:lnTo>
                    <a:pt x="336" y="360"/>
                  </a:lnTo>
                  <a:lnTo>
                    <a:pt x="348" y="366"/>
                  </a:lnTo>
                  <a:lnTo>
                    <a:pt x="366" y="366"/>
                  </a:lnTo>
                  <a:lnTo>
                    <a:pt x="372" y="360"/>
                  </a:lnTo>
                  <a:lnTo>
                    <a:pt x="372" y="348"/>
                  </a:lnTo>
                  <a:lnTo>
                    <a:pt x="378" y="342"/>
                  </a:lnTo>
                  <a:lnTo>
                    <a:pt x="384" y="342"/>
                  </a:lnTo>
                  <a:lnTo>
                    <a:pt x="396" y="336"/>
                  </a:lnTo>
                  <a:lnTo>
                    <a:pt x="402" y="336"/>
                  </a:lnTo>
                  <a:lnTo>
                    <a:pt x="402" y="330"/>
                  </a:lnTo>
                  <a:lnTo>
                    <a:pt x="432" y="336"/>
                  </a:lnTo>
                  <a:lnTo>
                    <a:pt x="432" y="324"/>
                  </a:lnTo>
                  <a:lnTo>
                    <a:pt x="438" y="324"/>
                  </a:lnTo>
                  <a:lnTo>
                    <a:pt x="450" y="330"/>
                  </a:lnTo>
                  <a:lnTo>
                    <a:pt x="462" y="330"/>
                  </a:lnTo>
                  <a:lnTo>
                    <a:pt x="474" y="336"/>
                  </a:lnTo>
                  <a:lnTo>
                    <a:pt x="498" y="336"/>
                  </a:lnTo>
                  <a:lnTo>
                    <a:pt x="516" y="354"/>
                  </a:lnTo>
                  <a:close/>
                </a:path>
              </a:pathLst>
            </a:custGeom>
            <a:solidFill>
              <a:srgbClr val="0062AE"/>
            </a:solidFill>
            <a:ln w="3175" algn="ctr">
              <a:solidFill>
                <a:srgbClr val="A1ADB8"/>
              </a:solidFill>
              <a:round/>
              <a:headEnd/>
              <a:tailEnd/>
            </a:ln>
            <a:effec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dirty="0">
                <a:solidFill>
                  <a:prstClr val="black"/>
                </a:solidFill>
                <a:cs typeface="Calibri" pitchFamily="34" charset="0"/>
              </a:endParaRPr>
            </a:p>
          </p:txBody>
        </p:sp>
        <p:sp>
          <p:nvSpPr>
            <p:cNvPr id="79" name="Portugal" descr="© INSCALE GmbH, 05.05.2010&#10;http://www.presentationload.com/">
              <a:extLst>
                <a:ext uri="{FF2B5EF4-FFF2-40B4-BE49-F238E27FC236}">
                  <a16:creationId xmlns:a16="http://schemas.microsoft.com/office/drawing/2014/main" id="{F796E498-58BB-D755-E585-2F0E4C3C485C}"/>
                </a:ext>
              </a:extLst>
            </p:cNvPr>
            <p:cNvSpPr>
              <a:spLocks/>
            </p:cNvSpPr>
            <p:nvPr/>
          </p:nvSpPr>
          <p:spPr bwMode="gray">
            <a:xfrm>
              <a:off x="4021581" y="3045357"/>
              <a:ext cx="90488" cy="165100"/>
            </a:xfrm>
            <a:custGeom>
              <a:avLst/>
              <a:gdLst>
                <a:gd name="T0" fmla="*/ 2147483647 w 228"/>
                <a:gd name="T1" fmla="*/ 2147483647 h 414"/>
                <a:gd name="T2" fmla="*/ 2147483647 w 228"/>
                <a:gd name="T3" fmla="*/ 2147483647 h 414"/>
                <a:gd name="T4" fmla="*/ 2147483647 w 228"/>
                <a:gd name="T5" fmla="*/ 2147483647 h 414"/>
                <a:gd name="T6" fmla="*/ 2147483647 w 228"/>
                <a:gd name="T7" fmla="*/ 2147483647 h 414"/>
                <a:gd name="T8" fmla="*/ 2147483647 w 228"/>
                <a:gd name="T9" fmla="*/ 2147483647 h 414"/>
                <a:gd name="T10" fmla="*/ 2147483647 w 228"/>
                <a:gd name="T11" fmla="*/ 2147483647 h 414"/>
                <a:gd name="T12" fmla="*/ 2147483647 w 228"/>
                <a:gd name="T13" fmla="*/ 0 h 414"/>
                <a:gd name="T14" fmla="*/ 2147483647 w 228"/>
                <a:gd name="T15" fmla="*/ 2147483647 h 414"/>
                <a:gd name="T16" fmla="*/ 2147483647 w 228"/>
                <a:gd name="T17" fmla="*/ 2147483647 h 414"/>
                <a:gd name="T18" fmla="*/ 2147483647 w 228"/>
                <a:gd name="T19" fmla="*/ 2147483647 h 414"/>
                <a:gd name="T20" fmla="*/ 2147483647 w 228"/>
                <a:gd name="T21" fmla="*/ 2147483647 h 414"/>
                <a:gd name="T22" fmla="*/ 2147483647 w 228"/>
                <a:gd name="T23" fmla="*/ 2147483647 h 414"/>
                <a:gd name="T24" fmla="*/ 2147483647 w 228"/>
                <a:gd name="T25" fmla="*/ 2147483647 h 414"/>
                <a:gd name="T26" fmla="*/ 0 w 228"/>
                <a:gd name="T27" fmla="*/ 2147483647 h 414"/>
                <a:gd name="T28" fmla="*/ 2147483647 w 228"/>
                <a:gd name="T29" fmla="*/ 2147483647 h 414"/>
                <a:gd name="T30" fmla="*/ 2147483647 w 228"/>
                <a:gd name="T31" fmla="*/ 2147483647 h 414"/>
                <a:gd name="T32" fmla="*/ 2147483647 w 228"/>
                <a:gd name="T33" fmla="*/ 2147483647 h 414"/>
                <a:gd name="T34" fmla="*/ 2147483647 w 228"/>
                <a:gd name="T35" fmla="*/ 2147483647 h 414"/>
                <a:gd name="T36" fmla="*/ 2147483647 w 228"/>
                <a:gd name="T37" fmla="*/ 2147483647 h 414"/>
                <a:gd name="T38" fmla="*/ 2147483647 w 228"/>
                <a:gd name="T39" fmla="*/ 2147483647 h 414"/>
                <a:gd name="T40" fmla="*/ 2147483647 w 228"/>
                <a:gd name="T41" fmla="*/ 2147483647 h 414"/>
                <a:gd name="T42" fmla="*/ 2147483647 w 228"/>
                <a:gd name="T43" fmla="*/ 2147483647 h 414"/>
                <a:gd name="T44" fmla="*/ 2147483647 w 228"/>
                <a:gd name="T45" fmla="*/ 2147483647 h 414"/>
                <a:gd name="T46" fmla="*/ 2147483647 w 228"/>
                <a:gd name="T47" fmla="*/ 2147483647 h 414"/>
                <a:gd name="T48" fmla="*/ 2147483647 w 228"/>
                <a:gd name="T49" fmla="*/ 2147483647 h 414"/>
                <a:gd name="T50" fmla="*/ 2147483647 w 228"/>
                <a:gd name="T51" fmla="*/ 2147483647 h 414"/>
                <a:gd name="T52" fmla="*/ 2147483647 w 228"/>
                <a:gd name="T53" fmla="*/ 2147483647 h 414"/>
                <a:gd name="T54" fmla="*/ 2147483647 w 228"/>
                <a:gd name="T55" fmla="*/ 2147483647 h 414"/>
                <a:gd name="T56" fmla="*/ 2147483647 w 228"/>
                <a:gd name="T57" fmla="*/ 2147483647 h 414"/>
                <a:gd name="T58" fmla="*/ 2147483647 w 228"/>
                <a:gd name="T59" fmla="*/ 2147483647 h 414"/>
                <a:gd name="T60" fmla="*/ 2147483647 w 228"/>
                <a:gd name="T61" fmla="*/ 2147483647 h 414"/>
                <a:gd name="T62" fmla="*/ 2147483647 w 228"/>
                <a:gd name="T63" fmla="*/ 2147483647 h 414"/>
                <a:gd name="T64" fmla="*/ 2147483647 w 228"/>
                <a:gd name="T65" fmla="*/ 2147483647 h 414"/>
                <a:gd name="T66" fmla="*/ 2147483647 w 228"/>
                <a:gd name="T67" fmla="*/ 2147483647 h 414"/>
                <a:gd name="T68" fmla="*/ 2147483647 w 228"/>
                <a:gd name="T69" fmla="*/ 2147483647 h 414"/>
                <a:gd name="T70" fmla="*/ 2147483647 w 228"/>
                <a:gd name="T71" fmla="*/ 2147483647 h 414"/>
                <a:gd name="T72" fmla="*/ 2147483647 w 228"/>
                <a:gd name="T73" fmla="*/ 2147483647 h 414"/>
                <a:gd name="T74" fmla="*/ 2147483647 w 228"/>
                <a:gd name="T75" fmla="*/ 2147483647 h 414"/>
                <a:gd name="T76" fmla="*/ 2147483647 w 228"/>
                <a:gd name="T77" fmla="*/ 2147483647 h 414"/>
                <a:gd name="T78" fmla="*/ 2147483647 w 228"/>
                <a:gd name="T79" fmla="*/ 2147483647 h 414"/>
                <a:gd name="T80" fmla="*/ 2147483647 w 228"/>
                <a:gd name="T81" fmla="*/ 2147483647 h 414"/>
                <a:gd name="T82" fmla="*/ 2147483647 w 228"/>
                <a:gd name="T83" fmla="*/ 2147483647 h 414"/>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228"/>
                <a:gd name="T127" fmla="*/ 0 h 414"/>
                <a:gd name="T128" fmla="*/ 228 w 228"/>
                <a:gd name="T129" fmla="*/ 414 h 414"/>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228" h="414">
                  <a:moveTo>
                    <a:pt x="210" y="30"/>
                  </a:moveTo>
                  <a:lnTo>
                    <a:pt x="210" y="12"/>
                  </a:lnTo>
                  <a:lnTo>
                    <a:pt x="156" y="12"/>
                  </a:lnTo>
                  <a:lnTo>
                    <a:pt x="156" y="18"/>
                  </a:lnTo>
                  <a:lnTo>
                    <a:pt x="150" y="24"/>
                  </a:lnTo>
                  <a:lnTo>
                    <a:pt x="138" y="24"/>
                  </a:lnTo>
                  <a:lnTo>
                    <a:pt x="132" y="18"/>
                  </a:lnTo>
                  <a:lnTo>
                    <a:pt x="114" y="18"/>
                  </a:lnTo>
                  <a:lnTo>
                    <a:pt x="108" y="24"/>
                  </a:lnTo>
                  <a:lnTo>
                    <a:pt x="96" y="24"/>
                  </a:lnTo>
                  <a:lnTo>
                    <a:pt x="96" y="18"/>
                  </a:lnTo>
                  <a:lnTo>
                    <a:pt x="102" y="18"/>
                  </a:lnTo>
                  <a:lnTo>
                    <a:pt x="114" y="6"/>
                  </a:lnTo>
                  <a:lnTo>
                    <a:pt x="114" y="0"/>
                  </a:lnTo>
                  <a:lnTo>
                    <a:pt x="90" y="0"/>
                  </a:lnTo>
                  <a:lnTo>
                    <a:pt x="66" y="12"/>
                  </a:lnTo>
                  <a:lnTo>
                    <a:pt x="60" y="18"/>
                  </a:lnTo>
                  <a:lnTo>
                    <a:pt x="60" y="36"/>
                  </a:lnTo>
                  <a:lnTo>
                    <a:pt x="66" y="60"/>
                  </a:lnTo>
                  <a:lnTo>
                    <a:pt x="66" y="78"/>
                  </a:lnTo>
                  <a:lnTo>
                    <a:pt x="60" y="108"/>
                  </a:lnTo>
                  <a:lnTo>
                    <a:pt x="48" y="138"/>
                  </a:lnTo>
                  <a:lnTo>
                    <a:pt x="30" y="174"/>
                  </a:lnTo>
                  <a:lnTo>
                    <a:pt x="12" y="222"/>
                  </a:lnTo>
                  <a:lnTo>
                    <a:pt x="6" y="234"/>
                  </a:lnTo>
                  <a:lnTo>
                    <a:pt x="6" y="240"/>
                  </a:lnTo>
                  <a:lnTo>
                    <a:pt x="0" y="252"/>
                  </a:lnTo>
                  <a:lnTo>
                    <a:pt x="0" y="264"/>
                  </a:lnTo>
                  <a:lnTo>
                    <a:pt x="18" y="282"/>
                  </a:lnTo>
                  <a:lnTo>
                    <a:pt x="30" y="288"/>
                  </a:lnTo>
                  <a:lnTo>
                    <a:pt x="42" y="342"/>
                  </a:lnTo>
                  <a:lnTo>
                    <a:pt x="42" y="348"/>
                  </a:lnTo>
                  <a:lnTo>
                    <a:pt x="36" y="354"/>
                  </a:lnTo>
                  <a:lnTo>
                    <a:pt x="36" y="366"/>
                  </a:lnTo>
                  <a:lnTo>
                    <a:pt x="30" y="384"/>
                  </a:lnTo>
                  <a:lnTo>
                    <a:pt x="24" y="396"/>
                  </a:lnTo>
                  <a:lnTo>
                    <a:pt x="24" y="408"/>
                  </a:lnTo>
                  <a:lnTo>
                    <a:pt x="48" y="408"/>
                  </a:lnTo>
                  <a:lnTo>
                    <a:pt x="60" y="402"/>
                  </a:lnTo>
                  <a:lnTo>
                    <a:pt x="72" y="402"/>
                  </a:lnTo>
                  <a:lnTo>
                    <a:pt x="84" y="414"/>
                  </a:lnTo>
                  <a:lnTo>
                    <a:pt x="96" y="414"/>
                  </a:lnTo>
                  <a:lnTo>
                    <a:pt x="108" y="408"/>
                  </a:lnTo>
                  <a:lnTo>
                    <a:pt x="114" y="402"/>
                  </a:lnTo>
                  <a:lnTo>
                    <a:pt x="120" y="402"/>
                  </a:lnTo>
                  <a:lnTo>
                    <a:pt x="126" y="396"/>
                  </a:lnTo>
                  <a:lnTo>
                    <a:pt x="126" y="348"/>
                  </a:lnTo>
                  <a:lnTo>
                    <a:pt x="132" y="342"/>
                  </a:lnTo>
                  <a:lnTo>
                    <a:pt x="138" y="330"/>
                  </a:lnTo>
                  <a:lnTo>
                    <a:pt x="150" y="330"/>
                  </a:lnTo>
                  <a:lnTo>
                    <a:pt x="162" y="318"/>
                  </a:lnTo>
                  <a:lnTo>
                    <a:pt x="162" y="312"/>
                  </a:lnTo>
                  <a:lnTo>
                    <a:pt x="150" y="312"/>
                  </a:lnTo>
                  <a:lnTo>
                    <a:pt x="144" y="306"/>
                  </a:lnTo>
                  <a:lnTo>
                    <a:pt x="138" y="294"/>
                  </a:lnTo>
                  <a:lnTo>
                    <a:pt x="138" y="288"/>
                  </a:lnTo>
                  <a:lnTo>
                    <a:pt x="132" y="282"/>
                  </a:lnTo>
                  <a:lnTo>
                    <a:pt x="132" y="276"/>
                  </a:lnTo>
                  <a:lnTo>
                    <a:pt x="144" y="264"/>
                  </a:lnTo>
                  <a:lnTo>
                    <a:pt x="156" y="258"/>
                  </a:lnTo>
                  <a:lnTo>
                    <a:pt x="168" y="246"/>
                  </a:lnTo>
                  <a:lnTo>
                    <a:pt x="168" y="240"/>
                  </a:lnTo>
                  <a:lnTo>
                    <a:pt x="156" y="234"/>
                  </a:lnTo>
                  <a:lnTo>
                    <a:pt x="150" y="228"/>
                  </a:lnTo>
                  <a:lnTo>
                    <a:pt x="150" y="216"/>
                  </a:lnTo>
                  <a:lnTo>
                    <a:pt x="126" y="192"/>
                  </a:lnTo>
                  <a:lnTo>
                    <a:pt x="162" y="192"/>
                  </a:lnTo>
                  <a:lnTo>
                    <a:pt x="174" y="180"/>
                  </a:lnTo>
                  <a:lnTo>
                    <a:pt x="174" y="168"/>
                  </a:lnTo>
                  <a:lnTo>
                    <a:pt x="168" y="162"/>
                  </a:lnTo>
                  <a:lnTo>
                    <a:pt x="168" y="150"/>
                  </a:lnTo>
                  <a:lnTo>
                    <a:pt x="174" y="144"/>
                  </a:lnTo>
                  <a:lnTo>
                    <a:pt x="180" y="144"/>
                  </a:lnTo>
                  <a:lnTo>
                    <a:pt x="180" y="126"/>
                  </a:lnTo>
                  <a:lnTo>
                    <a:pt x="186" y="108"/>
                  </a:lnTo>
                  <a:lnTo>
                    <a:pt x="186" y="96"/>
                  </a:lnTo>
                  <a:lnTo>
                    <a:pt x="180" y="90"/>
                  </a:lnTo>
                  <a:lnTo>
                    <a:pt x="174" y="90"/>
                  </a:lnTo>
                  <a:lnTo>
                    <a:pt x="174" y="84"/>
                  </a:lnTo>
                  <a:lnTo>
                    <a:pt x="180" y="78"/>
                  </a:lnTo>
                  <a:lnTo>
                    <a:pt x="204" y="66"/>
                  </a:lnTo>
                  <a:lnTo>
                    <a:pt x="228" y="42"/>
                  </a:lnTo>
                  <a:lnTo>
                    <a:pt x="228" y="36"/>
                  </a:lnTo>
                  <a:lnTo>
                    <a:pt x="216" y="30"/>
                  </a:lnTo>
                  <a:lnTo>
                    <a:pt x="210" y="30"/>
                  </a:lnTo>
                  <a:close/>
                </a:path>
              </a:pathLst>
            </a:custGeom>
            <a:solidFill>
              <a:srgbClr val="0062AE"/>
            </a:solidFill>
            <a:ln w="3175" algn="ctr">
              <a:solidFill>
                <a:srgbClr val="A1ADB8"/>
              </a:solidFill>
              <a:round/>
              <a:headEnd/>
              <a:tailEnd/>
            </a:ln>
            <a:effec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dirty="0">
                <a:solidFill>
                  <a:srgbClr val="0062AE"/>
                </a:solidFill>
                <a:cs typeface="Calibri" pitchFamily="34" charset="0"/>
              </a:endParaRPr>
            </a:p>
          </p:txBody>
        </p:sp>
        <p:sp>
          <p:nvSpPr>
            <p:cNvPr id="80" name="Poland" descr="© INSCALE GmbH, 05.05.2010&#10;http://www.presentationload.com/">
              <a:extLst>
                <a:ext uri="{FF2B5EF4-FFF2-40B4-BE49-F238E27FC236}">
                  <a16:creationId xmlns:a16="http://schemas.microsoft.com/office/drawing/2014/main" id="{74BF761A-1B59-5954-B42B-C864385DA4EF}"/>
                </a:ext>
              </a:extLst>
            </p:cNvPr>
            <p:cNvSpPr>
              <a:spLocks/>
            </p:cNvSpPr>
            <p:nvPr/>
          </p:nvSpPr>
          <p:spPr bwMode="gray">
            <a:xfrm>
              <a:off x="4639119" y="2643719"/>
              <a:ext cx="252413" cy="180975"/>
            </a:xfrm>
            <a:custGeom>
              <a:avLst/>
              <a:gdLst>
                <a:gd name="T0" fmla="*/ 2147483647 w 624"/>
                <a:gd name="T1" fmla="*/ 2147483647 h 450"/>
                <a:gd name="T2" fmla="*/ 2147483647 w 624"/>
                <a:gd name="T3" fmla="*/ 2147483647 h 450"/>
                <a:gd name="T4" fmla="*/ 2147483647 w 624"/>
                <a:gd name="T5" fmla="*/ 2147483647 h 450"/>
                <a:gd name="T6" fmla="*/ 2147483647 w 624"/>
                <a:gd name="T7" fmla="*/ 2147483647 h 450"/>
                <a:gd name="T8" fmla="*/ 2147483647 w 624"/>
                <a:gd name="T9" fmla="*/ 2147483647 h 450"/>
                <a:gd name="T10" fmla="*/ 2147483647 w 624"/>
                <a:gd name="T11" fmla="*/ 2147483647 h 450"/>
                <a:gd name="T12" fmla="*/ 2147483647 w 624"/>
                <a:gd name="T13" fmla="*/ 2147483647 h 450"/>
                <a:gd name="T14" fmla="*/ 2147483647 w 624"/>
                <a:gd name="T15" fmla="*/ 2147483647 h 450"/>
                <a:gd name="T16" fmla="*/ 2147483647 w 624"/>
                <a:gd name="T17" fmla="*/ 2147483647 h 450"/>
                <a:gd name="T18" fmla="*/ 2147483647 w 624"/>
                <a:gd name="T19" fmla="*/ 2147483647 h 450"/>
                <a:gd name="T20" fmla="*/ 2147483647 w 624"/>
                <a:gd name="T21" fmla="*/ 2147483647 h 450"/>
                <a:gd name="T22" fmla="*/ 2147483647 w 624"/>
                <a:gd name="T23" fmla="*/ 2147483647 h 450"/>
                <a:gd name="T24" fmla="*/ 2147483647 w 624"/>
                <a:gd name="T25" fmla="*/ 2147483647 h 450"/>
                <a:gd name="T26" fmla="*/ 2147483647 w 624"/>
                <a:gd name="T27" fmla="*/ 2147483647 h 450"/>
                <a:gd name="T28" fmla="*/ 2147483647 w 624"/>
                <a:gd name="T29" fmla="*/ 2147483647 h 450"/>
                <a:gd name="T30" fmla="*/ 2147483647 w 624"/>
                <a:gd name="T31" fmla="*/ 2147483647 h 450"/>
                <a:gd name="T32" fmla="*/ 2147483647 w 624"/>
                <a:gd name="T33" fmla="*/ 2147483647 h 450"/>
                <a:gd name="T34" fmla="*/ 2147483647 w 624"/>
                <a:gd name="T35" fmla="*/ 2147483647 h 450"/>
                <a:gd name="T36" fmla="*/ 2147483647 w 624"/>
                <a:gd name="T37" fmla="*/ 2147483647 h 450"/>
                <a:gd name="T38" fmla="*/ 2147483647 w 624"/>
                <a:gd name="T39" fmla="*/ 2147483647 h 450"/>
                <a:gd name="T40" fmla="*/ 2147483647 w 624"/>
                <a:gd name="T41" fmla="*/ 2147483647 h 450"/>
                <a:gd name="T42" fmla="*/ 2147483647 w 624"/>
                <a:gd name="T43" fmla="*/ 2147483647 h 450"/>
                <a:gd name="T44" fmla="*/ 2147483647 w 624"/>
                <a:gd name="T45" fmla="*/ 2147483647 h 450"/>
                <a:gd name="T46" fmla="*/ 2147483647 w 624"/>
                <a:gd name="T47" fmla="*/ 2147483647 h 450"/>
                <a:gd name="T48" fmla="*/ 2147483647 w 624"/>
                <a:gd name="T49" fmla="*/ 2147483647 h 450"/>
                <a:gd name="T50" fmla="*/ 2147483647 w 624"/>
                <a:gd name="T51" fmla="*/ 2147483647 h 450"/>
                <a:gd name="T52" fmla="*/ 2147483647 w 624"/>
                <a:gd name="T53" fmla="*/ 2147483647 h 450"/>
                <a:gd name="T54" fmla="*/ 2147483647 w 624"/>
                <a:gd name="T55" fmla="*/ 2147483647 h 450"/>
                <a:gd name="T56" fmla="*/ 2147483647 w 624"/>
                <a:gd name="T57" fmla="*/ 2147483647 h 450"/>
                <a:gd name="T58" fmla="*/ 0 w 624"/>
                <a:gd name="T59" fmla="*/ 2147483647 h 450"/>
                <a:gd name="T60" fmla="*/ 2147483647 w 624"/>
                <a:gd name="T61" fmla="*/ 2147483647 h 450"/>
                <a:gd name="T62" fmla="*/ 2147483647 w 624"/>
                <a:gd name="T63" fmla="*/ 2147483647 h 450"/>
                <a:gd name="T64" fmla="*/ 2147483647 w 624"/>
                <a:gd name="T65" fmla="*/ 2147483647 h 450"/>
                <a:gd name="T66" fmla="*/ 2147483647 w 624"/>
                <a:gd name="T67" fmla="*/ 2147483647 h 450"/>
                <a:gd name="T68" fmla="*/ 2147483647 w 624"/>
                <a:gd name="T69" fmla="*/ 2147483647 h 450"/>
                <a:gd name="T70" fmla="*/ 2147483647 w 624"/>
                <a:gd name="T71" fmla="*/ 2147483647 h 450"/>
                <a:gd name="T72" fmla="*/ 2147483647 w 624"/>
                <a:gd name="T73" fmla="*/ 2147483647 h 450"/>
                <a:gd name="T74" fmla="*/ 2147483647 w 624"/>
                <a:gd name="T75" fmla="*/ 2147483647 h 450"/>
                <a:gd name="T76" fmla="*/ 2147483647 w 624"/>
                <a:gd name="T77" fmla="*/ 2147483647 h 450"/>
                <a:gd name="T78" fmla="*/ 2147483647 w 624"/>
                <a:gd name="T79" fmla="*/ 2147483647 h 450"/>
                <a:gd name="T80" fmla="*/ 2147483647 w 624"/>
                <a:gd name="T81" fmla="*/ 2147483647 h 450"/>
                <a:gd name="T82" fmla="*/ 2147483647 w 624"/>
                <a:gd name="T83" fmla="*/ 2147483647 h 450"/>
                <a:gd name="T84" fmla="*/ 2147483647 w 624"/>
                <a:gd name="T85" fmla="*/ 2147483647 h 450"/>
                <a:gd name="T86" fmla="*/ 2147483647 w 624"/>
                <a:gd name="T87" fmla="*/ 2147483647 h 450"/>
                <a:gd name="T88" fmla="*/ 2147483647 w 624"/>
                <a:gd name="T89" fmla="*/ 2147483647 h 450"/>
                <a:gd name="T90" fmla="*/ 2147483647 w 624"/>
                <a:gd name="T91" fmla="*/ 2147483647 h 450"/>
                <a:gd name="T92" fmla="*/ 2147483647 w 624"/>
                <a:gd name="T93" fmla="*/ 2147483647 h 450"/>
                <a:gd name="T94" fmla="*/ 2147483647 w 624"/>
                <a:gd name="T95" fmla="*/ 2147483647 h 450"/>
                <a:gd name="T96" fmla="*/ 2147483647 w 624"/>
                <a:gd name="T97" fmla="*/ 2147483647 h 450"/>
                <a:gd name="T98" fmla="*/ 2147483647 w 624"/>
                <a:gd name="T99" fmla="*/ 2147483647 h 450"/>
                <a:gd name="T100" fmla="*/ 2147483647 w 624"/>
                <a:gd name="T101" fmla="*/ 2147483647 h 450"/>
                <a:gd name="T102" fmla="*/ 2147483647 w 624"/>
                <a:gd name="T103" fmla="*/ 2147483647 h 450"/>
                <a:gd name="T104" fmla="*/ 2147483647 w 624"/>
                <a:gd name="T105" fmla="*/ 2147483647 h 450"/>
                <a:gd name="T106" fmla="*/ 2147483647 w 624"/>
                <a:gd name="T107" fmla="*/ 2147483647 h 45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624"/>
                <a:gd name="T163" fmla="*/ 0 h 450"/>
                <a:gd name="T164" fmla="*/ 624 w 624"/>
                <a:gd name="T165" fmla="*/ 450 h 450"/>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624" h="450">
                  <a:moveTo>
                    <a:pt x="426" y="426"/>
                  </a:moveTo>
                  <a:lnTo>
                    <a:pt x="432" y="426"/>
                  </a:lnTo>
                  <a:lnTo>
                    <a:pt x="444" y="420"/>
                  </a:lnTo>
                  <a:lnTo>
                    <a:pt x="450" y="414"/>
                  </a:lnTo>
                  <a:lnTo>
                    <a:pt x="474" y="414"/>
                  </a:lnTo>
                  <a:lnTo>
                    <a:pt x="498" y="438"/>
                  </a:lnTo>
                  <a:lnTo>
                    <a:pt x="528" y="438"/>
                  </a:lnTo>
                  <a:lnTo>
                    <a:pt x="528" y="450"/>
                  </a:lnTo>
                  <a:lnTo>
                    <a:pt x="552" y="450"/>
                  </a:lnTo>
                  <a:lnTo>
                    <a:pt x="540" y="438"/>
                  </a:lnTo>
                  <a:lnTo>
                    <a:pt x="540" y="396"/>
                  </a:lnTo>
                  <a:lnTo>
                    <a:pt x="594" y="348"/>
                  </a:lnTo>
                  <a:lnTo>
                    <a:pt x="606" y="348"/>
                  </a:lnTo>
                  <a:lnTo>
                    <a:pt x="612" y="342"/>
                  </a:lnTo>
                  <a:lnTo>
                    <a:pt x="618" y="342"/>
                  </a:lnTo>
                  <a:lnTo>
                    <a:pt x="624" y="336"/>
                  </a:lnTo>
                  <a:lnTo>
                    <a:pt x="618" y="330"/>
                  </a:lnTo>
                  <a:lnTo>
                    <a:pt x="618" y="324"/>
                  </a:lnTo>
                  <a:lnTo>
                    <a:pt x="612" y="318"/>
                  </a:lnTo>
                  <a:lnTo>
                    <a:pt x="618" y="306"/>
                  </a:lnTo>
                  <a:lnTo>
                    <a:pt x="612" y="300"/>
                  </a:lnTo>
                  <a:lnTo>
                    <a:pt x="600" y="294"/>
                  </a:lnTo>
                  <a:lnTo>
                    <a:pt x="600" y="288"/>
                  </a:lnTo>
                  <a:lnTo>
                    <a:pt x="582" y="270"/>
                  </a:lnTo>
                  <a:lnTo>
                    <a:pt x="576" y="252"/>
                  </a:lnTo>
                  <a:lnTo>
                    <a:pt x="582" y="252"/>
                  </a:lnTo>
                  <a:lnTo>
                    <a:pt x="576" y="240"/>
                  </a:lnTo>
                  <a:lnTo>
                    <a:pt x="576" y="210"/>
                  </a:lnTo>
                  <a:lnTo>
                    <a:pt x="564" y="198"/>
                  </a:lnTo>
                  <a:lnTo>
                    <a:pt x="558" y="198"/>
                  </a:lnTo>
                  <a:lnTo>
                    <a:pt x="552" y="192"/>
                  </a:lnTo>
                  <a:lnTo>
                    <a:pt x="552" y="186"/>
                  </a:lnTo>
                  <a:lnTo>
                    <a:pt x="564" y="186"/>
                  </a:lnTo>
                  <a:lnTo>
                    <a:pt x="564" y="168"/>
                  </a:lnTo>
                  <a:lnTo>
                    <a:pt x="588" y="162"/>
                  </a:lnTo>
                  <a:lnTo>
                    <a:pt x="588" y="150"/>
                  </a:lnTo>
                  <a:lnTo>
                    <a:pt x="594" y="144"/>
                  </a:lnTo>
                  <a:lnTo>
                    <a:pt x="594" y="138"/>
                  </a:lnTo>
                  <a:lnTo>
                    <a:pt x="588" y="132"/>
                  </a:lnTo>
                  <a:lnTo>
                    <a:pt x="576" y="108"/>
                  </a:lnTo>
                  <a:lnTo>
                    <a:pt x="570" y="102"/>
                  </a:lnTo>
                  <a:lnTo>
                    <a:pt x="570" y="90"/>
                  </a:lnTo>
                  <a:lnTo>
                    <a:pt x="564" y="84"/>
                  </a:lnTo>
                  <a:lnTo>
                    <a:pt x="558" y="72"/>
                  </a:lnTo>
                  <a:lnTo>
                    <a:pt x="558" y="48"/>
                  </a:lnTo>
                  <a:lnTo>
                    <a:pt x="546" y="42"/>
                  </a:lnTo>
                  <a:lnTo>
                    <a:pt x="540" y="42"/>
                  </a:lnTo>
                  <a:lnTo>
                    <a:pt x="522" y="36"/>
                  </a:lnTo>
                  <a:lnTo>
                    <a:pt x="498" y="36"/>
                  </a:lnTo>
                  <a:lnTo>
                    <a:pt x="498" y="42"/>
                  </a:lnTo>
                  <a:lnTo>
                    <a:pt x="408" y="42"/>
                  </a:lnTo>
                  <a:lnTo>
                    <a:pt x="402" y="36"/>
                  </a:lnTo>
                  <a:lnTo>
                    <a:pt x="390" y="36"/>
                  </a:lnTo>
                  <a:lnTo>
                    <a:pt x="384" y="30"/>
                  </a:lnTo>
                  <a:lnTo>
                    <a:pt x="360" y="30"/>
                  </a:lnTo>
                  <a:lnTo>
                    <a:pt x="354" y="36"/>
                  </a:lnTo>
                  <a:lnTo>
                    <a:pt x="348" y="36"/>
                  </a:lnTo>
                  <a:lnTo>
                    <a:pt x="342" y="30"/>
                  </a:lnTo>
                  <a:lnTo>
                    <a:pt x="312" y="30"/>
                  </a:lnTo>
                  <a:lnTo>
                    <a:pt x="300" y="36"/>
                  </a:lnTo>
                  <a:lnTo>
                    <a:pt x="282" y="36"/>
                  </a:lnTo>
                  <a:lnTo>
                    <a:pt x="276" y="30"/>
                  </a:lnTo>
                  <a:lnTo>
                    <a:pt x="270" y="18"/>
                  </a:lnTo>
                  <a:lnTo>
                    <a:pt x="264" y="12"/>
                  </a:lnTo>
                  <a:lnTo>
                    <a:pt x="264" y="6"/>
                  </a:lnTo>
                  <a:lnTo>
                    <a:pt x="258" y="6"/>
                  </a:lnTo>
                  <a:lnTo>
                    <a:pt x="252" y="0"/>
                  </a:lnTo>
                  <a:lnTo>
                    <a:pt x="210" y="0"/>
                  </a:lnTo>
                  <a:lnTo>
                    <a:pt x="192" y="6"/>
                  </a:lnTo>
                  <a:lnTo>
                    <a:pt x="180" y="12"/>
                  </a:lnTo>
                  <a:lnTo>
                    <a:pt x="162" y="12"/>
                  </a:lnTo>
                  <a:lnTo>
                    <a:pt x="150" y="18"/>
                  </a:lnTo>
                  <a:lnTo>
                    <a:pt x="144" y="24"/>
                  </a:lnTo>
                  <a:lnTo>
                    <a:pt x="138" y="24"/>
                  </a:lnTo>
                  <a:lnTo>
                    <a:pt x="120" y="42"/>
                  </a:lnTo>
                  <a:lnTo>
                    <a:pt x="60" y="48"/>
                  </a:lnTo>
                  <a:lnTo>
                    <a:pt x="54" y="48"/>
                  </a:lnTo>
                  <a:lnTo>
                    <a:pt x="48" y="54"/>
                  </a:lnTo>
                  <a:lnTo>
                    <a:pt x="24" y="66"/>
                  </a:lnTo>
                  <a:lnTo>
                    <a:pt x="18" y="66"/>
                  </a:lnTo>
                  <a:lnTo>
                    <a:pt x="12" y="72"/>
                  </a:lnTo>
                  <a:lnTo>
                    <a:pt x="18" y="78"/>
                  </a:lnTo>
                  <a:lnTo>
                    <a:pt x="18" y="96"/>
                  </a:lnTo>
                  <a:lnTo>
                    <a:pt x="6" y="90"/>
                  </a:lnTo>
                  <a:lnTo>
                    <a:pt x="6" y="108"/>
                  </a:lnTo>
                  <a:lnTo>
                    <a:pt x="12" y="108"/>
                  </a:lnTo>
                  <a:lnTo>
                    <a:pt x="18" y="114"/>
                  </a:lnTo>
                  <a:lnTo>
                    <a:pt x="18" y="132"/>
                  </a:lnTo>
                  <a:lnTo>
                    <a:pt x="6" y="144"/>
                  </a:lnTo>
                  <a:lnTo>
                    <a:pt x="0" y="144"/>
                  </a:lnTo>
                  <a:lnTo>
                    <a:pt x="0" y="156"/>
                  </a:lnTo>
                  <a:lnTo>
                    <a:pt x="6" y="162"/>
                  </a:lnTo>
                  <a:lnTo>
                    <a:pt x="12" y="162"/>
                  </a:lnTo>
                  <a:lnTo>
                    <a:pt x="18" y="168"/>
                  </a:lnTo>
                  <a:lnTo>
                    <a:pt x="30" y="168"/>
                  </a:lnTo>
                  <a:lnTo>
                    <a:pt x="30" y="186"/>
                  </a:lnTo>
                  <a:lnTo>
                    <a:pt x="24" y="186"/>
                  </a:lnTo>
                  <a:lnTo>
                    <a:pt x="24" y="198"/>
                  </a:lnTo>
                  <a:lnTo>
                    <a:pt x="36" y="198"/>
                  </a:lnTo>
                  <a:lnTo>
                    <a:pt x="36" y="204"/>
                  </a:lnTo>
                  <a:lnTo>
                    <a:pt x="30" y="210"/>
                  </a:lnTo>
                  <a:lnTo>
                    <a:pt x="36" y="210"/>
                  </a:lnTo>
                  <a:lnTo>
                    <a:pt x="42" y="216"/>
                  </a:lnTo>
                  <a:lnTo>
                    <a:pt x="36" y="222"/>
                  </a:lnTo>
                  <a:lnTo>
                    <a:pt x="24" y="228"/>
                  </a:lnTo>
                  <a:lnTo>
                    <a:pt x="24" y="234"/>
                  </a:lnTo>
                  <a:lnTo>
                    <a:pt x="30" y="240"/>
                  </a:lnTo>
                  <a:lnTo>
                    <a:pt x="36" y="240"/>
                  </a:lnTo>
                  <a:lnTo>
                    <a:pt x="42" y="246"/>
                  </a:lnTo>
                  <a:lnTo>
                    <a:pt x="42" y="264"/>
                  </a:lnTo>
                  <a:lnTo>
                    <a:pt x="48" y="258"/>
                  </a:lnTo>
                  <a:lnTo>
                    <a:pt x="54" y="258"/>
                  </a:lnTo>
                  <a:lnTo>
                    <a:pt x="54" y="270"/>
                  </a:lnTo>
                  <a:lnTo>
                    <a:pt x="48" y="276"/>
                  </a:lnTo>
                  <a:lnTo>
                    <a:pt x="60" y="276"/>
                  </a:lnTo>
                  <a:lnTo>
                    <a:pt x="60" y="282"/>
                  </a:lnTo>
                  <a:lnTo>
                    <a:pt x="54" y="282"/>
                  </a:lnTo>
                  <a:lnTo>
                    <a:pt x="54" y="294"/>
                  </a:lnTo>
                  <a:lnTo>
                    <a:pt x="72" y="294"/>
                  </a:lnTo>
                  <a:lnTo>
                    <a:pt x="78" y="312"/>
                  </a:lnTo>
                  <a:lnTo>
                    <a:pt x="96" y="312"/>
                  </a:lnTo>
                  <a:lnTo>
                    <a:pt x="108" y="318"/>
                  </a:lnTo>
                  <a:lnTo>
                    <a:pt x="114" y="318"/>
                  </a:lnTo>
                  <a:lnTo>
                    <a:pt x="114" y="324"/>
                  </a:lnTo>
                  <a:lnTo>
                    <a:pt x="138" y="324"/>
                  </a:lnTo>
                  <a:lnTo>
                    <a:pt x="144" y="330"/>
                  </a:lnTo>
                  <a:lnTo>
                    <a:pt x="132" y="336"/>
                  </a:lnTo>
                  <a:lnTo>
                    <a:pt x="144" y="342"/>
                  </a:lnTo>
                  <a:lnTo>
                    <a:pt x="144" y="354"/>
                  </a:lnTo>
                  <a:lnTo>
                    <a:pt x="150" y="354"/>
                  </a:lnTo>
                  <a:lnTo>
                    <a:pt x="156" y="360"/>
                  </a:lnTo>
                  <a:lnTo>
                    <a:pt x="174" y="360"/>
                  </a:lnTo>
                  <a:lnTo>
                    <a:pt x="174" y="354"/>
                  </a:lnTo>
                  <a:lnTo>
                    <a:pt x="180" y="354"/>
                  </a:lnTo>
                  <a:lnTo>
                    <a:pt x="192" y="348"/>
                  </a:lnTo>
                  <a:lnTo>
                    <a:pt x="210" y="348"/>
                  </a:lnTo>
                  <a:lnTo>
                    <a:pt x="204" y="354"/>
                  </a:lnTo>
                  <a:lnTo>
                    <a:pt x="222" y="354"/>
                  </a:lnTo>
                  <a:lnTo>
                    <a:pt x="228" y="360"/>
                  </a:lnTo>
                  <a:lnTo>
                    <a:pt x="234" y="372"/>
                  </a:lnTo>
                  <a:lnTo>
                    <a:pt x="240" y="378"/>
                  </a:lnTo>
                  <a:lnTo>
                    <a:pt x="246" y="366"/>
                  </a:lnTo>
                  <a:lnTo>
                    <a:pt x="252" y="372"/>
                  </a:lnTo>
                  <a:lnTo>
                    <a:pt x="252" y="378"/>
                  </a:lnTo>
                  <a:lnTo>
                    <a:pt x="270" y="378"/>
                  </a:lnTo>
                  <a:lnTo>
                    <a:pt x="282" y="384"/>
                  </a:lnTo>
                  <a:lnTo>
                    <a:pt x="282" y="390"/>
                  </a:lnTo>
                  <a:lnTo>
                    <a:pt x="288" y="402"/>
                  </a:lnTo>
                  <a:lnTo>
                    <a:pt x="306" y="420"/>
                  </a:lnTo>
                  <a:lnTo>
                    <a:pt x="318" y="420"/>
                  </a:lnTo>
                  <a:lnTo>
                    <a:pt x="330" y="408"/>
                  </a:lnTo>
                  <a:lnTo>
                    <a:pt x="342" y="408"/>
                  </a:lnTo>
                  <a:lnTo>
                    <a:pt x="354" y="420"/>
                  </a:lnTo>
                  <a:lnTo>
                    <a:pt x="360" y="420"/>
                  </a:lnTo>
                  <a:lnTo>
                    <a:pt x="360" y="426"/>
                  </a:lnTo>
                  <a:lnTo>
                    <a:pt x="366" y="432"/>
                  </a:lnTo>
                  <a:lnTo>
                    <a:pt x="378" y="432"/>
                  </a:lnTo>
                  <a:lnTo>
                    <a:pt x="384" y="426"/>
                  </a:lnTo>
                  <a:lnTo>
                    <a:pt x="384" y="420"/>
                  </a:lnTo>
                  <a:lnTo>
                    <a:pt x="414" y="420"/>
                  </a:lnTo>
                  <a:lnTo>
                    <a:pt x="420" y="426"/>
                  </a:lnTo>
                  <a:lnTo>
                    <a:pt x="426" y="426"/>
                  </a:lnTo>
                  <a:close/>
                </a:path>
              </a:pathLst>
            </a:custGeom>
            <a:solidFill>
              <a:srgbClr val="0062AE"/>
            </a:solidFill>
            <a:ln w="3175" algn="ctr">
              <a:solidFill>
                <a:srgbClr val="A1ADB8"/>
              </a:solidFill>
              <a:round/>
              <a:headEnd/>
              <a:tailEnd/>
            </a:ln>
            <a:effec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dirty="0">
                <a:solidFill>
                  <a:prstClr val="black"/>
                </a:solidFill>
                <a:cs typeface="Calibri" pitchFamily="34" charset="0"/>
              </a:endParaRPr>
            </a:p>
          </p:txBody>
        </p:sp>
        <p:sp>
          <p:nvSpPr>
            <p:cNvPr id="81" name="Norway" descr="© INSCALE GmbH, 05.05.2010&#10;http://www.presentationload.com/">
              <a:extLst>
                <a:ext uri="{FF2B5EF4-FFF2-40B4-BE49-F238E27FC236}">
                  <a16:creationId xmlns:a16="http://schemas.microsoft.com/office/drawing/2014/main" id="{C74538F9-866D-D9BA-B00A-7C1B71BF76C7}"/>
                </a:ext>
              </a:extLst>
            </p:cNvPr>
            <p:cNvSpPr>
              <a:spLocks noEditPoints="1"/>
            </p:cNvSpPr>
            <p:nvPr/>
          </p:nvSpPr>
          <p:spPr bwMode="gray">
            <a:xfrm>
              <a:off x="4426394" y="1943632"/>
              <a:ext cx="547688" cy="603250"/>
            </a:xfrm>
            <a:custGeom>
              <a:avLst/>
              <a:gdLst>
                <a:gd name="T0" fmla="*/ 2147483647 w 1362"/>
                <a:gd name="T1" fmla="*/ 2147483647 h 1500"/>
                <a:gd name="T2" fmla="*/ 2147483647 w 1362"/>
                <a:gd name="T3" fmla="*/ 2147483647 h 1500"/>
                <a:gd name="T4" fmla="*/ 2147483647 w 1362"/>
                <a:gd name="T5" fmla="*/ 2147483647 h 1500"/>
                <a:gd name="T6" fmla="*/ 2147483647 w 1362"/>
                <a:gd name="T7" fmla="*/ 2147483647 h 1500"/>
                <a:gd name="T8" fmla="*/ 2147483647 w 1362"/>
                <a:gd name="T9" fmla="*/ 0 h 1500"/>
                <a:gd name="T10" fmla="*/ 2147483647 w 1362"/>
                <a:gd name="T11" fmla="*/ 2147483647 h 1500"/>
                <a:gd name="T12" fmla="*/ 2147483647 w 1362"/>
                <a:gd name="T13" fmla="*/ 2147483647 h 1500"/>
                <a:gd name="T14" fmla="*/ 2147483647 w 1362"/>
                <a:gd name="T15" fmla="*/ 2147483647 h 1500"/>
                <a:gd name="T16" fmla="*/ 2147483647 w 1362"/>
                <a:gd name="T17" fmla="*/ 2147483647 h 1500"/>
                <a:gd name="T18" fmla="*/ 2147483647 w 1362"/>
                <a:gd name="T19" fmla="*/ 2147483647 h 1500"/>
                <a:gd name="T20" fmla="*/ 2147483647 w 1362"/>
                <a:gd name="T21" fmla="*/ 2147483647 h 1500"/>
                <a:gd name="T22" fmla="*/ 2147483647 w 1362"/>
                <a:gd name="T23" fmla="*/ 2147483647 h 1500"/>
                <a:gd name="T24" fmla="*/ 2147483647 w 1362"/>
                <a:gd name="T25" fmla="*/ 2147483647 h 1500"/>
                <a:gd name="T26" fmla="*/ 2147483647 w 1362"/>
                <a:gd name="T27" fmla="*/ 2147483647 h 1500"/>
                <a:gd name="T28" fmla="*/ 2147483647 w 1362"/>
                <a:gd name="T29" fmla="*/ 2147483647 h 1500"/>
                <a:gd name="T30" fmla="*/ 2147483647 w 1362"/>
                <a:gd name="T31" fmla="*/ 2147483647 h 1500"/>
                <a:gd name="T32" fmla="*/ 2147483647 w 1362"/>
                <a:gd name="T33" fmla="*/ 2147483647 h 1500"/>
                <a:gd name="T34" fmla="*/ 2147483647 w 1362"/>
                <a:gd name="T35" fmla="*/ 2147483647 h 1500"/>
                <a:gd name="T36" fmla="*/ 2147483647 w 1362"/>
                <a:gd name="T37" fmla="*/ 2147483647 h 1500"/>
                <a:gd name="T38" fmla="*/ 2147483647 w 1362"/>
                <a:gd name="T39" fmla="*/ 2147483647 h 1500"/>
                <a:gd name="T40" fmla="*/ 2147483647 w 1362"/>
                <a:gd name="T41" fmla="*/ 2147483647 h 1500"/>
                <a:gd name="T42" fmla="*/ 2147483647 w 1362"/>
                <a:gd name="T43" fmla="*/ 2147483647 h 1500"/>
                <a:gd name="T44" fmla="*/ 2147483647 w 1362"/>
                <a:gd name="T45" fmla="*/ 2147483647 h 1500"/>
                <a:gd name="T46" fmla="*/ 2147483647 w 1362"/>
                <a:gd name="T47" fmla="*/ 2147483647 h 1500"/>
                <a:gd name="T48" fmla="*/ 2147483647 w 1362"/>
                <a:gd name="T49" fmla="*/ 2147483647 h 1500"/>
                <a:gd name="T50" fmla="*/ 2147483647 w 1362"/>
                <a:gd name="T51" fmla="*/ 2147483647 h 1500"/>
                <a:gd name="T52" fmla="*/ 2147483647 w 1362"/>
                <a:gd name="T53" fmla="*/ 2147483647 h 1500"/>
                <a:gd name="T54" fmla="*/ 2147483647 w 1362"/>
                <a:gd name="T55" fmla="*/ 2147483647 h 1500"/>
                <a:gd name="T56" fmla="*/ 2147483647 w 1362"/>
                <a:gd name="T57" fmla="*/ 2147483647 h 1500"/>
                <a:gd name="T58" fmla="*/ 2147483647 w 1362"/>
                <a:gd name="T59" fmla="*/ 2147483647 h 1500"/>
                <a:gd name="T60" fmla="*/ 2147483647 w 1362"/>
                <a:gd name="T61" fmla="*/ 2147483647 h 1500"/>
                <a:gd name="T62" fmla="*/ 2147483647 w 1362"/>
                <a:gd name="T63" fmla="*/ 2147483647 h 1500"/>
                <a:gd name="T64" fmla="*/ 2147483647 w 1362"/>
                <a:gd name="T65" fmla="*/ 2147483647 h 1500"/>
                <a:gd name="T66" fmla="*/ 2147483647 w 1362"/>
                <a:gd name="T67" fmla="*/ 2147483647 h 1500"/>
                <a:gd name="T68" fmla="*/ 2147483647 w 1362"/>
                <a:gd name="T69" fmla="*/ 2147483647 h 1500"/>
                <a:gd name="T70" fmla="*/ 2147483647 w 1362"/>
                <a:gd name="T71" fmla="*/ 2147483647 h 1500"/>
                <a:gd name="T72" fmla="*/ 2147483647 w 1362"/>
                <a:gd name="T73" fmla="*/ 2147483647 h 1500"/>
                <a:gd name="T74" fmla="*/ 2147483647 w 1362"/>
                <a:gd name="T75" fmla="*/ 2147483647 h 1500"/>
                <a:gd name="T76" fmla="*/ 2147483647 w 1362"/>
                <a:gd name="T77" fmla="*/ 2147483647 h 1500"/>
                <a:gd name="T78" fmla="*/ 2147483647 w 1362"/>
                <a:gd name="T79" fmla="*/ 2147483647 h 1500"/>
                <a:gd name="T80" fmla="*/ 2147483647 w 1362"/>
                <a:gd name="T81" fmla="*/ 2147483647 h 1500"/>
                <a:gd name="T82" fmla="*/ 2147483647 w 1362"/>
                <a:gd name="T83" fmla="*/ 2147483647 h 1500"/>
                <a:gd name="T84" fmla="*/ 2147483647 w 1362"/>
                <a:gd name="T85" fmla="*/ 2147483647 h 1500"/>
                <a:gd name="T86" fmla="*/ 2147483647 w 1362"/>
                <a:gd name="T87" fmla="*/ 2147483647 h 1500"/>
                <a:gd name="T88" fmla="*/ 2147483647 w 1362"/>
                <a:gd name="T89" fmla="*/ 2147483647 h 1500"/>
                <a:gd name="T90" fmla="*/ 2147483647 w 1362"/>
                <a:gd name="T91" fmla="*/ 2147483647 h 1500"/>
                <a:gd name="T92" fmla="*/ 2147483647 w 1362"/>
                <a:gd name="T93" fmla="*/ 2147483647 h 1500"/>
                <a:gd name="T94" fmla="*/ 2147483647 w 1362"/>
                <a:gd name="T95" fmla="*/ 2147483647 h 1500"/>
                <a:gd name="T96" fmla="*/ 2147483647 w 1362"/>
                <a:gd name="T97" fmla="*/ 2147483647 h 1500"/>
                <a:gd name="T98" fmla="*/ 2147483647 w 1362"/>
                <a:gd name="T99" fmla="*/ 2147483647 h 1500"/>
                <a:gd name="T100" fmla="*/ 2147483647 w 1362"/>
                <a:gd name="T101" fmla="*/ 2147483647 h 1500"/>
                <a:gd name="T102" fmla="*/ 2147483647 w 1362"/>
                <a:gd name="T103" fmla="*/ 2147483647 h 1500"/>
                <a:gd name="T104" fmla="*/ 2147483647 w 1362"/>
                <a:gd name="T105" fmla="*/ 2147483647 h 1500"/>
                <a:gd name="T106" fmla="*/ 2147483647 w 1362"/>
                <a:gd name="T107" fmla="*/ 2147483647 h 1500"/>
                <a:gd name="T108" fmla="*/ 2147483647 w 1362"/>
                <a:gd name="T109" fmla="*/ 2147483647 h 1500"/>
                <a:gd name="T110" fmla="*/ 2147483647 w 1362"/>
                <a:gd name="T111" fmla="*/ 2147483647 h 1500"/>
                <a:gd name="T112" fmla="*/ 2147483647 w 1362"/>
                <a:gd name="T113" fmla="*/ 2147483647 h 1500"/>
                <a:gd name="T114" fmla="*/ 2147483647 w 1362"/>
                <a:gd name="T115" fmla="*/ 2147483647 h 150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362"/>
                <a:gd name="T175" fmla="*/ 0 h 1500"/>
                <a:gd name="T176" fmla="*/ 1362 w 1362"/>
                <a:gd name="T177" fmla="*/ 1500 h 150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362" h="1500">
                  <a:moveTo>
                    <a:pt x="324" y="120"/>
                  </a:moveTo>
                  <a:lnTo>
                    <a:pt x="336" y="126"/>
                  </a:lnTo>
                  <a:lnTo>
                    <a:pt x="354" y="132"/>
                  </a:lnTo>
                  <a:lnTo>
                    <a:pt x="378" y="132"/>
                  </a:lnTo>
                  <a:lnTo>
                    <a:pt x="294" y="90"/>
                  </a:lnTo>
                  <a:lnTo>
                    <a:pt x="294" y="102"/>
                  </a:lnTo>
                  <a:lnTo>
                    <a:pt x="306" y="108"/>
                  </a:lnTo>
                  <a:lnTo>
                    <a:pt x="312" y="114"/>
                  </a:lnTo>
                  <a:lnTo>
                    <a:pt x="324" y="120"/>
                  </a:lnTo>
                  <a:close/>
                  <a:moveTo>
                    <a:pt x="684" y="48"/>
                  </a:moveTo>
                  <a:lnTo>
                    <a:pt x="732" y="48"/>
                  </a:lnTo>
                  <a:lnTo>
                    <a:pt x="738" y="54"/>
                  </a:lnTo>
                  <a:lnTo>
                    <a:pt x="750" y="54"/>
                  </a:lnTo>
                  <a:lnTo>
                    <a:pt x="774" y="66"/>
                  </a:lnTo>
                  <a:lnTo>
                    <a:pt x="786" y="66"/>
                  </a:lnTo>
                  <a:lnTo>
                    <a:pt x="798" y="60"/>
                  </a:lnTo>
                  <a:lnTo>
                    <a:pt x="804" y="60"/>
                  </a:lnTo>
                  <a:lnTo>
                    <a:pt x="816" y="54"/>
                  </a:lnTo>
                  <a:lnTo>
                    <a:pt x="828" y="54"/>
                  </a:lnTo>
                  <a:lnTo>
                    <a:pt x="840" y="60"/>
                  </a:lnTo>
                  <a:lnTo>
                    <a:pt x="876" y="72"/>
                  </a:lnTo>
                  <a:lnTo>
                    <a:pt x="888" y="78"/>
                  </a:lnTo>
                  <a:lnTo>
                    <a:pt x="894" y="84"/>
                  </a:lnTo>
                  <a:lnTo>
                    <a:pt x="900" y="84"/>
                  </a:lnTo>
                  <a:lnTo>
                    <a:pt x="924" y="60"/>
                  </a:lnTo>
                  <a:lnTo>
                    <a:pt x="984" y="66"/>
                  </a:lnTo>
                  <a:lnTo>
                    <a:pt x="984" y="42"/>
                  </a:lnTo>
                  <a:lnTo>
                    <a:pt x="1014" y="42"/>
                  </a:lnTo>
                  <a:lnTo>
                    <a:pt x="1026" y="36"/>
                  </a:lnTo>
                  <a:lnTo>
                    <a:pt x="1032" y="24"/>
                  </a:lnTo>
                  <a:lnTo>
                    <a:pt x="1038" y="18"/>
                  </a:lnTo>
                  <a:lnTo>
                    <a:pt x="1032" y="12"/>
                  </a:lnTo>
                  <a:lnTo>
                    <a:pt x="1002" y="12"/>
                  </a:lnTo>
                  <a:lnTo>
                    <a:pt x="990" y="18"/>
                  </a:lnTo>
                  <a:lnTo>
                    <a:pt x="984" y="18"/>
                  </a:lnTo>
                  <a:lnTo>
                    <a:pt x="972" y="6"/>
                  </a:lnTo>
                  <a:lnTo>
                    <a:pt x="960" y="0"/>
                  </a:lnTo>
                  <a:lnTo>
                    <a:pt x="918" y="0"/>
                  </a:lnTo>
                  <a:lnTo>
                    <a:pt x="900" y="6"/>
                  </a:lnTo>
                  <a:lnTo>
                    <a:pt x="882" y="18"/>
                  </a:lnTo>
                  <a:lnTo>
                    <a:pt x="870" y="18"/>
                  </a:lnTo>
                  <a:lnTo>
                    <a:pt x="864" y="12"/>
                  </a:lnTo>
                  <a:lnTo>
                    <a:pt x="864" y="6"/>
                  </a:lnTo>
                  <a:lnTo>
                    <a:pt x="858" y="6"/>
                  </a:lnTo>
                  <a:lnTo>
                    <a:pt x="852" y="0"/>
                  </a:lnTo>
                  <a:lnTo>
                    <a:pt x="822" y="0"/>
                  </a:lnTo>
                  <a:lnTo>
                    <a:pt x="804" y="18"/>
                  </a:lnTo>
                  <a:lnTo>
                    <a:pt x="738" y="0"/>
                  </a:lnTo>
                  <a:lnTo>
                    <a:pt x="726" y="0"/>
                  </a:lnTo>
                  <a:lnTo>
                    <a:pt x="708" y="6"/>
                  </a:lnTo>
                  <a:lnTo>
                    <a:pt x="690" y="6"/>
                  </a:lnTo>
                  <a:lnTo>
                    <a:pt x="672" y="12"/>
                  </a:lnTo>
                  <a:lnTo>
                    <a:pt x="660" y="12"/>
                  </a:lnTo>
                  <a:lnTo>
                    <a:pt x="660" y="6"/>
                  </a:lnTo>
                  <a:lnTo>
                    <a:pt x="666" y="0"/>
                  </a:lnTo>
                  <a:lnTo>
                    <a:pt x="630" y="12"/>
                  </a:lnTo>
                  <a:lnTo>
                    <a:pt x="648" y="36"/>
                  </a:lnTo>
                  <a:lnTo>
                    <a:pt x="684" y="48"/>
                  </a:lnTo>
                  <a:close/>
                  <a:moveTo>
                    <a:pt x="324" y="66"/>
                  </a:moveTo>
                  <a:lnTo>
                    <a:pt x="342" y="66"/>
                  </a:lnTo>
                  <a:lnTo>
                    <a:pt x="348" y="72"/>
                  </a:lnTo>
                  <a:lnTo>
                    <a:pt x="360" y="72"/>
                  </a:lnTo>
                  <a:lnTo>
                    <a:pt x="360" y="78"/>
                  </a:lnTo>
                  <a:lnTo>
                    <a:pt x="342" y="96"/>
                  </a:lnTo>
                  <a:lnTo>
                    <a:pt x="336" y="96"/>
                  </a:lnTo>
                  <a:lnTo>
                    <a:pt x="378" y="114"/>
                  </a:lnTo>
                  <a:lnTo>
                    <a:pt x="390" y="120"/>
                  </a:lnTo>
                  <a:lnTo>
                    <a:pt x="396" y="126"/>
                  </a:lnTo>
                  <a:lnTo>
                    <a:pt x="414" y="126"/>
                  </a:lnTo>
                  <a:lnTo>
                    <a:pt x="426" y="132"/>
                  </a:lnTo>
                  <a:lnTo>
                    <a:pt x="438" y="132"/>
                  </a:lnTo>
                  <a:lnTo>
                    <a:pt x="462" y="108"/>
                  </a:lnTo>
                  <a:lnTo>
                    <a:pt x="504" y="96"/>
                  </a:lnTo>
                  <a:lnTo>
                    <a:pt x="534" y="120"/>
                  </a:lnTo>
                  <a:lnTo>
                    <a:pt x="528" y="120"/>
                  </a:lnTo>
                  <a:lnTo>
                    <a:pt x="516" y="126"/>
                  </a:lnTo>
                  <a:lnTo>
                    <a:pt x="504" y="126"/>
                  </a:lnTo>
                  <a:lnTo>
                    <a:pt x="480" y="132"/>
                  </a:lnTo>
                  <a:lnTo>
                    <a:pt x="468" y="138"/>
                  </a:lnTo>
                  <a:lnTo>
                    <a:pt x="456" y="150"/>
                  </a:lnTo>
                  <a:lnTo>
                    <a:pt x="486" y="150"/>
                  </a:lnTo>
                  <a:lnTo>
                    <a:pt x="498" y="156"/>
                  </a:lnTo>
                  <a:lnTo>
                    <a:pt x="522" y="156"/>
                  </a:lnTo>
                  <a:lnTo>
                    <a:pt x="516" y="162"/>
                  </a:lnTo>
                  <a:lnTo>
                    <a:pt x="504" y="162"/>
                  </a:lnTo>
                  <a:lnTo>
                    <a:pt x="486" y="168"/>
                  </a:lnTo>
                  <a:lnTo>
                    <a:pt x="474" y="174"/>
                  </a:lnTo>
                  <a:lnTo>
                    <a:pt x="468" y="180"/>
                  </a:lnTo>
                  <a:lnTo>
                    <a:pt x="462" y="180"/>
                  </a:lnTo>
                  <a:lnTo>
                    <a:pt x="516" y="198"/>
                  </a:lnTo>
                  <a:lnTo>
                    <a:pt x="522" y="198"/>
                  </a:lnTo>
                  <a:lnTo>
                    <a:pt x="528" y="204"/>
                  </a:lnTo>
                  <a:lnTo>
                    <a:pt x="540" y="210"/>
                  </a:lnTo>
                  <a:lnTo>
                    <a:pt x="558" y="210"/>
                  </a:lnTo>
                  <a:lnTo>
                    <a:pt x="576" y="216"/>
                  </a:lnTo>
                  <a:lnTo>
                    <a:pt x="594" y="210"/>
                  </a:lnTo>
                  <a:lnTo>
                    <a:pt x="606" y="204"/>
                  </a:lnTo>
                  <a:lnTo>
                    <a:pt x="612" y="204"/>
                  </a:lnTo>
                  <a:lnTo>
                    <a:pt x="618" y="198"/>
                  </a:lnTo>
                  <a:lnTo>
                    <a:pt x="612" y="192"/>
                  </a:lnTo>
                  <a:lnTo>
                    <a:pt x="612" y="186"/>
                  </a:lnTo>
                  <a:lnTo>
                    <a:pt x="606" y="180"/>
                  </a:lnTo>
                  <a:lnTo>
                    <a:pt x="606" y="174"/>
                  </a:lnTo>
                  <a:lnTo>
                    <a:pt x="612" y="168"/>
                  </a:lnTo>
                  <a:lnTo>
                    <a:pt x="618" y="168"/>
                  </a:lnTo>
                  <a:lnTo>
                    <a:pt x="630" y="162"/>
                  </a:lnTo>
                  <a:lnTo>
                    <a:pt x="648" y="162"/>
                  </a:lnTo>
                  <a:lnTo>
                    <a:pt x="648" y="144"/>
                  </a:lnTo>
                  <a:lnTo>
                    <a:pt x="678" y="132"/>
                  </a:lnTo>
                  <a:lnTo>
                    <a:pt x="690" y="102"/>
                  </a:lnTo>
                  <a:lnTo>
                    <a:pt x="714" y="114"/>
                  </a:lnTo>
                  <a:lnTo>
                    <a:pt x="738" y="102"/>
                  </a:lnTo>
                  <a:lnTo>
                    <a:pt x="750" y="114"/>
                  </a:lnTo>
                  <a:lnTo>
                    <a:pt x="762" y="120"/>
                  </a:lnTo>
                  <a:lnTo>
                    <a:pt x="780" y="126"/>
                  </a:lnTo>
                  <a:lnTo>
                    <a:pt x="792" y="138"/>
                  </a:lnTo>
                  <a:lnTo>
                    <a:pt x="792" y="144"/>
                  </a:lnTo>
                  <a:lnTo>
                    <a:pt x="786" y="150"/>
                  </a:lnTo>
                  <a:lnTo>
                    <a:pt x="786" y="162"/>
                  </a:lnTo>
                  <a:lnTo>
                    <a:pt x="774" y="174"/>
                  </a:lnTo>
                  <a:lnTo>
                    <a:pt x="828" y="174"/>
                  </a:lnTo>
                  <a:lnTo>
                    <a:pt x="834" y="180"/>
                  </a:lnTo>
                  <a:lnTo>
                    <a:pt x="846" y="186"/>
                  </a:lnTo>
                  <a:lnTo>
                    <a:pt x="852" y="192"/>
                  </a:lnTo>
                  <a:lnTo>
                    <a:pt x="858" y="192"/>
                  </a:lnTo>
                  <a:lnTo>
                    <a:pt x="864" y="186"/>
                  </a:lnTo>
                  <a:lnTo>
                    <a:pt x="876" y="186"/>
                  </a:lnTo>
                  <a:lnTo>
                    <a:pt x="894" y="174"/>
                  </a:lnTo>
                  <a:lnTo>
                    <a:pt x="906" y="168"/>
                  </a:lnTo>
                  <a:lnTo>
                    <a:pt x="924" y="162"/>
                  </a:lnTo>
                  <a:lnTo>
                    <a:pt x="936" y="156"/>
                  </a:lnTo>
                  <a:lnTo>
                    <a:pt x="942" y="150"/>
                  </a:lnTo>
                  <a:lnTo>
                    <a:pt x="942" y="144"/>
                  </a:lnTo>
                  <a:lnTo>
                    <a:pt x="936" y="144"/>
                  </a:lnTo>
                  <a:lnTo>
                    <a:pt x="924" y="138"/>
                  </a:lnTo>
                  <a:lnTo>
                    <a:pt x="888" y="138"/>
                  </a:lnTo>
                  <a:lnTo>
                    <a:pt x="882" y="120"/>
                  </a:lnTo>
                  <a:lnTo>
                    <a:pt x="828" y="114"/>
                  </a:lnTo>
                  <a:lnTo>
                    <a:pt x="828" y="96"/>
                  </a:lnTo>
                  <a:lnTo>
                    <a:pt x="798" y="102"/>
                  </a:lnTo>
                  <a:lnTo>
                    <a:pt x="798" y="84"/>
                  </a:lnTo>
                  <a:lnTo>
                    <a:pt x="726" y="84"/>
                  </a:lnTo>
                  <a:lnTo>
                    <a:pt x="720" y="72"/>
                  </a:lnTo>
                  <a:lnTo>
                    <a:pt x="684" y="72"/>
                  </a:lnTo>
                  <a:lnTo>
                    <a:pt x="678" y="60"/>
                  </a:lnTo>
                  <a:lnTo>
                    <a:pt x="654" y="48"/>
                  </a:lnTo>
                  <a:lnTo>
                    <a:pt x="624" y="48"/>
                  </a:lnTo>
                  <a:lnTo>
                    <a:pt x="624" y="30"/>
                  </a:lnTo>
                  <a:lnTo>
                    <a:pt x="618" y="30"/>
                  </a:lnTo>
                  <a:lnTo>
                    <a:pt x="612" y="24"/>
                  </a:lnTo>
                  <a:lnTo>
                    <a:pt x="540" y="24"/>
                  </a:lnTo>
                  <a:lnTo>
                    <a:pt x="534" y="30"/>
                  </a:lnTo>
                  <a:lnTo>
                    <a:pt x="534" y="36"/>
                  </a:lnTo>
                  <a:lnTo>
                    <a:pt x="540" y="42"/>
                  </a:lnTo>
                  <a:lnTo>
                    <a:pt x="546" y="54"/>
                  </a:lnTo>
                  <a:lnTo>
                    <a:pt x="564" y="72"/>
                  </a:lnTo>
                  <a:lnTo>
                    <a:pt x="552" y="66"/>
                  </a:lnTo>
                  <a:lnTo>
                    <a:pt x="546" y="60"/>
                  </a:lnTo>
                  <a:lnTo>
                    <a:pt x="528" y="48"/>
                  </a:lnTo>
                  <a:lnTo>
                    <a:pt x="492" y="30"/>
                  </a:lnTo>
                  <a:lnTo>
                    <a:pt x="480" y="30"/>
                  </a:lnTo>
                  <a:lnTo>
                    <a:pt x="474" y="36"/>
                  </a:lnTo>
                  <a:lnTo>
                    <a:pt x="468" y="48"/>
                  </a:lnTo>
                  <a:lnTo>
                    <a:pt x="462" y="54"/>
                  </a:lnTo>
                  <a:lnTo>
                    <a:pt x="450" y="54"/>
                  </a:lnTo>
                  <a:lnTo>
                    <a:pt x="438" y="48"/>
                  </a:lnTo>
                  <a:lnTo>
                    <a:pt x="420" y="48"/>
                  </a:lnTo>
                  <a:lnTo>
                    <a:pt x="420" y="42"/>
                  </a:lnTo>
                  <a:lnTo>
                    <a:pt x="426" y="42"/>
                  </a:lnTo>
                  <a:lnTo>
                    <a:pt x="438" y="30"/>
                  </a:lnTo>
                  <a:lnTo>
                    <a:pt x="384" y="30"/>
                  </a:lnTo>
                  <a:lnTo>
                    <a:pt x="372" y="42"/>
                  </a:lnTo>
                  <a:lnTo>
                    <a:pt x="366" y="30"/>
                  </a:lnTo>
                  <a:lnTo>
                    <a:pt x="354" y="30"/>
                  </a:lnTo>
                  <a:lnTo>
                    <a:pt x="318" y="48"/>
                  </a:lnTo>
                  <a:lnTo>
                    <a:pt x="318" y="60"/>
                  </a:lnTo>
                  <a:lnTo>
                    <a:pt x="324" y="66"/>
                  </a:lnTo>
                  <a:close/>
                  <a:moveTo>
                    <a:pt x="642" y="708"/>
                  </a:moveTo>
                  <a:lnTo>
                    <a:pt x="666" y="696"/>
                  </a:lnTo>
                  <a:lnTo>
                    <a:pt x="666" y="690"/>
                  </a:lnTo>
                  <a:lnTo>
                    <a:pt x="678" y="690"/>
                  </a:lnTo>
                  <a:lnTo>
                    <a:pt x="678" y="678"/>
                  </a:lnTo>
                  <a:lnTo>
                    <a:pt x="672" y="672"/>
                  </a:lnTo>
                  <a:lnTo>
                    <a:pt x="630" y="690"/>
                  </a:lnTo>
                  <a:lnTo>
                    <a:pt x="642" y="708"/>
                  </a:lnTo>
                  <a:close/>
                  <a:moveTo>
                    <a:pt x="774" y="648"/>
                  </a:moveTo>
                  <a:lnTo>
                    <a:pt x="780" y="642"/>
                  </a:lnTo>
                  <a:lnTo>
                    <a:pt x="786" y="642"/>
                  </a:lnTo>
                  <a:lnTo>
                    <a:pt x="792" y="636"/>
                  </a:lnTo>
                  <a:lnTo>
                    <a:pt x="792" y="630"/>
                  </a:lnTo>
                  <a:lnTo>
                    <a:pt x="786" y="624"/>
                  </a:lnTo>
                  <a:lnTo>
                    <a:pt x="774" y="624"/>
                  </a:lnTo>
                  <a:lnTo>
                    <a:pt x="768" y="630"/>
                  </a:lnTo>
                  <a:lnTo>
                    <a:pt x="768" y="642"/>
                  </a:lnTo>
                  <a:lnTo>
                    <a:pt x="774" y="648"/>
                  </a:lnTo>
                  <a:close/>
                  <a:moveTo>
                    <a:pt x="594" y="696"/>
                  </a:moveTo>
                  <a:lnTo>
                    <a:pt x="576" y="696"/>
                  </a:lnTo>
                  <a:lnTo>
                    <a:pt x="552" y="708"/>
                  </a:lnTo>
                  <a:lnTo>
                    <a:pt x="546" y="714"/>
                  </a:lnTo>
                  <a:lnTo>
                    <a:pt x="570" y="720"/>
                  </a:lnTo>
                  <a:lnTo>
                    <a:pt x="576" y="714"/>
                  </a:lnTo>
                  <a:lnTo>
                    <a:pt x="588" y="714"/>
                  </a:lnTo>
                  <a:lnTo>
                    <a:pt x="600" y="702"/>
                  </a:lnTo>
                  <a:lnTo>
                    <a:pt x="594" y="696"/>
                  </a:lnTo>
                  <a:close/>
                  <a:moveTo>
                    <a:pt x="918" y="612"/>
                  </a:moveTo>
                  <a:lnTo>
                    <a:pt x="936" y="618"/>
                  </a:lnTo>
                  <a:lnTo>
                    <a:pt x="942" y="606"/>
                  </a:lnTo>
                  <a:lnTo>
                    <a:pt x="948" y="600"/>
                  </a:lnTo>
                  <a:lnTo>
                    <a:pt x="948" y="594"/>
                  </a:lnTo>
                  <a:lnTo>
                    <a:pt x="918" y="594"/>
                  </a:lnTo>
                  <a:lnTo>
                    <a:pt x="918" y="612"/>
                  </a:lnTo>
                  <a:close/>
                  <a:moveTo>
                    <a:pt x="486" y="756"/>
                  </a:moveTo>
                  <a:lnTo>
                    <a:pt x="474" y="756"/>
                  </a:lnTo>
                  <a:lnTo>
                    <a:pt x="438" y="774"/>
                  </a:lnTo>
                  <a:lnTo>
                    <a:pt x="432" y="780"/>
                  </a:lnTo>
                  <a:lnTo>
                    <a:pt x="432" y="786"/>
                  </a:lnTo>
                  <a:lnTo>
                    <a:pt x="444" y="786"/>
                  </a:lnTo>
                  <a:lnTo>
                    <a:pt x="456" y="780"/>
                  </a:lnTo>
                  <a:lnTo>
                    <a:pt x="462" y="774"/>
                  </a:lnTo>
                  <a:lnTo>
                    <a:pt x="474" y="768"/>
                  </a:lnTo>
                  <a:lnTo>
                    <a:pt x="510" y="768"/>
                  </a:lnTo>
                  <a:lnTo>
                    <a:pt x="510" y="762"/>
                  </a:lnTo>
                  <a:lnTo>
                    <a:pt x="504" y="762"/>
                  </a:lnTo>
                  <a:lnTo>
                    <a:pt x="504" y="756"/>
                  </a:lnTo>
                  <a:lnTo>
                    <a:pt x="486" y="756"/>
                  </a:lnTo>
                  <a:close/>
                  <a:moveTo>
                    <a:pt x="1356" y="660"/>
                  </a:moveTo>
                  <a:lnTo>
                    <a:pt x="1326" y="666"/>
                  </a:lnTo>
                  <a:lnTo>
                    <a:pt x="1290" y="654"/>
                  </a:lnTo>
                  <a:lnTo>
                    <a:pt x="1260" y="642"/>
                  </a:lnTo>
                  <a:lnTo>
                    <a:pt x="1302" y="642"/>
                  </a:lnTo>
                  <a:lnTo>
                    <a:pt x="1326" y="630"/>
                  </a:lnTo>
                  <a:lnTo>
                    <a:pt x="1344" y="630"/>
                  </a:lnTo>
                  <a:lnTo>
                    <a:pt x="1350" y="624"/>
                  </a:lnTo>
                  <a:lnTo>
                    <a:pt x="1356" y="624"/>
                  </a:lnTo>
                  <a:lnTo>
                    <a:pt x="1344" y="618"/>
                  </a:lnTo>
                  <a:lnTo>
                    <a:pt x="1338" y="612"/>
                  </a:lnTo>
                  <a:lnTo>
                    <a:pt x="1320" y="606"/>
                  </a:lnTo>
                  <a:lnTo>
                    <a:pt x="1308" y="600"/>
                  </a:lnTo>
                  <a:lnTo>
                    <a:pt x="1284" y="600"/>
                  </a:lnTo>
                  <a:lnTo>
                    <a:pt x="1260" y="588"/>
                  </a:lnTo>
                  <a:lnTo>
                    <a:pt x="1254" y="588"/>
                  </a:lnTo>
                  <a:lnTo>
                    <a:pt x="1242" y="582"/>
                  </a:lnTo>
                  <a:lnTo>
                    <a:pt x="1242" y="588"/>
                  </a:lnTo>
                  <a:lnTo>
                    <a:pt x="1236" y="594"/>
                  </a:lnTo>
                  <a:lnTo>
                    <a:pt x="1236" y="600"/>
                  </a:lnTo>
                  <a:lnTo>
                    <a:pt x="1218" y="618"/>
                  </a:lnTo>
                  <a:lnTo>
                    <a:pt x="1206" y="618"/>
                  </a:lnTo>
                  <a:lnTo>
                    <a:pt x="1200" y="612"/>
                  </a:lnTo>
                  <a:lnTo>
                    <a:pt x="1224" y="588"/>
                  </a:lnTo>
                  <a:lnTo>
                    <a:pt x="1158" y="564"/>
                  </a:lnTo>
                  <a:lnTo>
                    <a:pt x="1158" y="576"/>
                  </a:lnTo>
                  <a:lnTo>
                    <a:pt x="1152" y="594"/>
                  </a:lnTo>
                  <a:lnTo>
                    <a:pt x="1134" y="630"/>
                  </a:lnTo>
                  <a:lnTo>
                    <a:pt x="1128" y="630"/>
                  </a:lnTo>
                  <a:lnTo>
                    <a:pt x="1122" y="624"/>
                  </a:lnTo>
                  <a:lnTo>
                    <a:pt x="1116" y="612"/>
                  </a:lnTo>
                  <a:lnTo>
                    <a:pt x="1116" y="594"/>
                  </a:lnTo>
                  <a:lnTo>
                    <a:pt x="1122" y="582"/>
                  </a:lnTo>
                  <a:lnTo>
                    <a:pt x="1116" y="594"/>
                  </a:lnTo>
                  <a:lnTo>
                    <a:pt x="1104" y="600"/>
                  </a:lnTo>
                  <a:lnTo>
                    <a:pt x="1080" y="624"/>
                  </a:lnTo>
                  <a:lnTo>
                    <a:pt x="1056" y="636"/>
                  </a:lnTo>
                  <a:lnTo>
                    <a:pt x="1050" y="636"/>
                  </a:lnTo>
                  <a:lnTo>
                    <a:pt x="1050" y="630"/>
                  </a:lnTo>
                  <a:lnTo>
                    <a:pt x="1056" y="618"/>
                  </a:lnTo>
                  <a:lnTo>
                    <a:pt x="1086" y="588"/>
                  </a:lnTo>
                  <a:lnTo>
                    <a:pt x="1092" y="576"/>
                  </a:lnTo>
                  <a:lnTo>
                    <a:pt x="1104" y="570"/>
                  </a:lnTo>
                  <a:lnTo>
                    <a:pt x="1068" y="570"/>
                  </a:lnTo>
                  <a:lnTo>
                    <a:pt x="1050" y="582"/>
                  </a:lnTo>
                  <a:lnTo>
                    <a:pt x="1026" y="582"/>
                  </a:lnTo>
                  <a:lnTo>
                    <a:pt x="984" y="606"/>
                  </a:lnTo>
                  <a:lnTo>
                    <a:pt x="960" y="606"/>
                  </a:lnTo>
                  <a:lnTo>
                    <a:pt x="954" y="636"/>
                  </a:lnTo>
                  <a:lnTo>
                    <a:pt x="918" y="624"/>
                  </a:lnTo>
                  <a:lnTo>
                    <a:pt x="882" y="630"/>
                  </a:lnTo>
                  <a:lnTo>
                    <a:pt x="894" y="660"/>
                  </a:lnTo>
                  <a:lnTo>
                    <a:pt x="846" y="648"/>
                  </a:lnTo>
                  <a:lnTo>
                    <a:pt x="828" y="654"/>
                  </a:lnTo>
                  <a:lnTo>
                    <a:pt x="834" y="678"/>
                  </a:lnTo>
                  <a:lnTo>
                    <a:pt x="792" y="690"/>
                  </a:lnTo>
                  <a:lnTo>
                    <a:pt x="792" y="654"/>
                  </a:lnTo>
                  <a:lnTo>
                    <a:pt x="762" y="654"/>
                  </a:lnTo>
                  <a:lnTo>
                    <a:pt x="774" y="678"/>
                  </a:lnTo>
                  <a:lnTo>
                    <a:pt x="750" y="660"/>
                  </a:lnTo>
                  <a:lnTo>
                    <a:pt x="750" y="690"/>
                  </a:lnTo>
                  <a:lnTo>
                    <a:pt x="726" y="690"/>
                  </a:lnTo>
                  <a:lnTo>
                    <a:pt x="726" y="660"/>
                  </a:lnTo>
                  <a:lnTo>
                    <a:pt x="738" y="654"/>
                  </a:lnTo>
                  <a:lnTo>
                    <a:pt x="744" y="648"/>
                  </a:lnTo>
                  <a:lnTo>
                    <a:pt x="708" y="642"/>
                  </a:lnTo>
                  <a:lnTo>
                    <a:pt x="708" y="684"/>
                  </a:lnTo>
                  <a:lnTo>
                    <a:pt x="678" y="696"/>
                  </a:lnTo>
                  <a:lnTo>
                    <a:pt x="696" y="708"/>
                  </a:lnTo>
                  <a:lnTo>
                    <a:pt x="660" y="714"/>
                  </a:lnTo>
                  <a:lnTo>
                    <a:pt x="672" y="726"/>
                  </a:lnTo>
                  <a:lnTo>
                    <a:pt x="630" y="726"/>
                  </a:lnTo>
                  <a:lnTo>
                    <a:pt x="630" y="738"/>
                  </a:lnTo>
                  <a:lnTo>
                    <a:pt x="660" y="750"/>
                  </a:lnTo>
                  <a:lnTo>
                    <a:pt x="654" y="762"/>
                  </a:lnTo>
                  <a:lnTo>
                    <a:pt x="618" y="744"/>
                  </a:lnTo>
                  <a:lnTo>
                    <a:pt x="600" y="750"/>
                  </a:lnTo>
                  <a:lnTo>
                    <a:pt x="624" y="762"/>
                  </a:lnTo>
                  <a:lnTo>
                    <a:pt x="606" y="780"/>
                  </a:lnTo>
                  <a:lnTo>
                    <a:pt x="594" y="762"/>
                  </a:lnTo>
                  <a:lnTo>
                    <a:pt x="576" y="768"/>
                  </a:lnTo>
                  <a:lnTo>
                    <a:pt x="576" y="780"/>
                  </a:lnTo>
                  <a:lnTo>
                    <a:pt x="546" y="780"/>
                  </a:lnTo>
                  <a:lnTo>
                    <a:pt x="540" y="792"/>
                  </a:lnTo>
                  <a:lnTo>
                    <a:pt x="564" y="804"/>
                  </a:lnTo>
                  <a:lnTo>
                    <a:pt x="564" y="822"/>
                  </a:lnTo>
                  <a:lnTo>
                    <a:pt x="528" y="810"/>
                  </a:lnTo>
                  <a:lnTo>
                    <a:pt x="522" y="822"/>
                  </a:lnTo>
                  <a:lnTo>
                    <a:pt x="552" y="834"/>
                  </a:lnTo>
                  <a:lnTo>
                    <a:pt x="504" y="834"/>
                  </a:lnTo>
                  <a:lnTo>
                    <a:pt x="504" y="852"/>
                  </a:lnTo>
                  <a:lnTo>
                    <a:pt x="492" y="846"/>
                  </a:lnTo>
                  <a:lnTo>
                    <a:pt x="486" y="846"/>
                  </a:lnTo>
                  <a:lnTo>
                    <a:pt x="474" y="852"/>
                  </a:lnTo>
                  <a:lnTo>
                    <a:pt x="468" y="858"/>
                  </a:lnTo>
                  <a:lnTo>
                    <a:pt x="456" y="858"/>
                  </a:lnTo>
                  <a:lnTo>
                    <a:pt x="456" y="870"/>
                  </a:lnTo>
                  <a:lnTo>
                    <a:pt x="462" y="876"/>
                  </a:lnTo>
                  <a:lnTo>
                    <a:pt x="456" y="876"/>
                  </a:lnTo>
                  <a:lnTo>
                    <a:pt x="450" y="882"/>
                  </a:lnTo>
                  <a:lnTo>
                    <a:pt x="444" y="882"/>
                  </a:lnTo>
                  <a:lnTo>
                    <a:pt x="444" y="900"/>
                  </a:lnTo>
                  <a:lnTo>
                    <a:pt x="480" y="900"/>
                  </a:lnTo>
                  <a:lnTo>
                    <a:pt x="468" y="912"/>
                  </a:lnTo>
                  <a:lnTo>
                    <a:pt x="432" y="906"/>
                  </a:lnTo>
                  <a:lnTo>
                    <a:pt x="420" y="912"/>
                  </a:lnTo>
                  <a:lnTo>
                    <a:pt x="414" y="918"/>
                  </a:lnTo>
                  <a:lnTo>
                    <a:pt x="414" y="930"/>
                  </a:lnTo>
                  <a:lnTo>
                    <a:pt x="420" y="936"/>
                  </a:lnTo>
                  <a:lnTo>
                    <a:pt x="420" y="948"/>
                  </a:lnTo>
                  <a:lnTo>
                    <a:pt x="408" y="954"/>
                  </a:lnTo>
                  <a:lnTo>
                    <a:pt x="390" y="954"/>
                  </a:lnTo>
                  <a:lnTo>
                    <a:pt x="390" y="972"/>
                  </a:lnTo>
                  <a:lnTo>
                    <a:pt x="408" y="990"/>
                  </a:lnTo>
                  <a:lnTo>
                    <a:pt x="408" y="996"/>
                  </a:lnTo>
                  <a:lnTo>
                    <a:pt x="402" y="1002"/>
                  </a:lnTo>
                  <a:lnTo>
                    <a:pt x="366" y="1002"/>
                  </a:lnTo>
                  <a:lnTo>
                    <a:pt x="360" y="1008"/>
                  </a:lnTo>
                  <a:lnTo>
                    <a:pt x="360" y="1026"/>
                  </a:lnTo>
                  <a:lnTo>
                    <a:pt x="354" y="1032"/>
                  </a:lnTo>
                  <a:lnTo>
                    <a:pt x="342" y="1032"/>
                  </a:lnTo>
                  <a:lnTo>
                    <a:pt x="336" y="1026"/>
                  </a:lnTo>
                  <a:lnTo>
                    <a:pt x="318" y="1026"/>
                  </a:lnTo>
                  <a:lnTo>
                    <a:pt x="294" y="1050"/>
                  </a:lnTo>
                  <a:lnTo>
                    <a:pt x="282" y="1050"/>
                  </a:lnTo>
                  <a:lnTo>
                    <a:pt x="270" y="1062"/>
                  </a:lnTo>
                  <a:lnTo>
                    <a:pt x="270" y="1068"/>
                  </a:lnTo>
                  <a:lnTo>
                    <a:pt x="276" y="1074"/>
                  </a:lnTo>
                  <a:lnTo>
                    <a:pt x="276" y="1080"/>
                  </a:lnTo>
                  <a:lnTo>
                    <a:pt x="264" y="1092"/>
                  </a:lnTo>
                  <a:lnTo>
                    <a:pt x="252" y="1092"/>
                  </a:lnTo>
                  <a:lnTo>
                    <a:pt x="246" y="1086"/>
                  </a:lnTo>
                  <a:lnTo>
                    <a:pt x="234" y="1080"/>
                  </a:lnTo>
                  <a:lnTo>
                    <a:pt x="234" y="1074"/>
                  </a:lnTo>
                  <a:lnTo>
                    <a:pt x="228" y="1074"/>
                  </a:lnTo>
                  <a:lnTo>
                    <a:pt x="204" y="1086"/>
                  </a:lnTo>
                  <a:lnTo>
                    <a:pt x="198" y="1092"/>
                  </a:lnTo>
                  <a:lnTo>
                    <a:pt x="180" y="1092"/>
                  </a:lnTo>
                  <a:lnTo>
                    <a:pt x="180" y="1110"/>
                  </a:lnTo>
                  <a:lnTo>
                    <a:pt x="186" y="1116"/>
                  </a:lnTo>
                  <a:lnTo>
                    <a:pt x="192" y="1116"/>
                  </a:lnTo>
                  <a:lnTo>
                    <a:pt x="192" y="1128"/>
                  </a:lnTo>
                  <a:lnTo>
                    <a:pt x="186" y="1128"/>
                  </a:lnTo>
                  <a:lnTo>
                    <a:pt x="174" y="1116"/>
                  </a:lnTo>
                  <a:lnTo>
                    <a:pt x="162" y="1116"/>
                  </a:lnTo>
                  <a:lnTo>
                    <a:pt x="156" y="1122"/>
                  </a:lnTo>
                  <a:lnTo>
                    <a:pt x="156" y="1134"/>
                  </a:lnTo>
                  <a:lnTo>
                    <a:pt x="168" y="1134"/>
                  </a:lnTo>
                  <a:lnTo>
                    <a:pt x="174" y="1140"/>
                  </a:lnTo>
                  <a:lnTo>
                    <a:pt x="180" y="1140"/>
                  </a:lnTo>
                  <a:lnTo>
                    <a:pt x="180" y="1152"/>
                  </a:lnTo>
                  <a:lnTo>
                    <a:pt x="138" y="1152"/>
                  </a:lnTo>
                  <a:lnTo>
                    <a:pt x="138" y="1146"/>
                  </a:lnTo>
                  <a:lnTo>
                    <a:pt x="132" y="1146"/>
                  </a:lnTo>
                  <a:lnTo>
                    <a:pt x="126" y="1158"/>
                  </a:lnTo>
                  <a:lnTo>
                    <a:pt x="126" y="1170"/>
                  </a:lnTo>
                  <a:lnTo>
                    <a:pt x="120" y="1164"/>
                  </a:lnTo>
                  <a:lnTo>
                    <a:pt x="102" y="1164"/>
                  </a:lnTo>
                  <a:lnTo>
                    <a:pt x="96" y="1158"/>
                  </a:lnTo>
                  <a:lnTo>
                    <a:pt x="90" y="1158"/>
                  </a:lnTo>
                  <a:lnTo>
                    <a:pt x="90" y="1164"/>
                  </a:lnTo>
                  <a:lnTo>
                    <a:pt x="96" y="1170"/>
                  </a:lnTo>
                  <a:lnTo>
                    <a:pt x="120" y="1182"/>
                  </a:lnTo>
                  <a:lnTo>
                    <a:pt x="132" y="1182"/>
                  </a:lnTo>
                  <a:lnTo>
                    <a:pt x="108" y="1200"/>
                  </a:lnTo>
                  <a:lnTo>
                    <a:pt x="108" y="1188"/>
                  </a:lnTo>
                  <a:lnTo>
                    <a:pt x="90" y="1188"/>
                  </a:lnTo>
                  <a:lnTo>
                    <a:pt x="84" y="1194"/>
                  </a:lnTo>
                  <a:lnTo>
                    <a:pt x="60" y="1182"/>
                  </a:lnTo>
                  <a:lnTo>
                    <a:pt x="54" y="1194"/>
                  </a:lnTo>
                  <a:lnTo>
                    <a:pt x="66" y="1200"/>
                  </a:lnTo>
                  <a:lnTo>
                    <a:pt x="30" y="1194"/>
                  </a:lnTo>
                  <a:lnTo>
                    <a:pt x="30" y="1212"/>
                  </a:lnTo>
                  <a:lnTo>
                    <a:pt x="78" y="1212"/>
                  </a:lnTo>
                  <a:lnTo>
                    <a:pt x="54" y="1218"/>
                  </a:lnTo>
                  <a:lnTo>
                    <a:pt x="18" y="1212"/>
                  </a:lnTo>
                  <a:lnTo>
                    <a:pt x="6" y="1224"/>
                  </a:lnTo>
                  <a:lnTo>
                    <a:pt x="6" y="1230"/>
                  </a:lnTo>
                  <a:lnTo>
                    <a:pt x="18" y="1242"/>
                  </a:lnTo>
                  <a:lnTo>
                    <a:pt x="36" y="1242"/>
                  </a:lnTo>
                  <a:lnTo>
                    <a:pt x="18" y="1248"/>
                  </a:lnTo>
                  <a:lnTo>
                    <a:pt x="12" y="1254"/>
                  </a:lnTo>
                  <a:lnTo>
                    <a:pt x="12" y="1260"/>
                  </a:lnTo>
                  <a:lnTo>
                    <a:pt x="66" y="1260"/>
                  </a:lnTo>
                  <a:lnTo>
                    <a:pt x="78" y="1272"/>
                  </a:lnTo>
                  <a:lnTo>
                    <a:pt x="96" y="1260"/>
                  </a:lnTo>
                  <a:lnTo>
                    <a:pt x="108" y="1272"/>
                  </a:lnTo>
                  <a:lnTo>
                    <a:pt x="138" y="1260"/>
                  </a:lnTo>
                  <a:lnTo>
                    <a:pt x="132" y="1266"/>
                  </a:lnTo>
                  <a:lnTo>
                    <a:pt x="126" y="1278"/>
                  </a:lnTo>
                  <a:lnTo>
                    <a:pt x="60" y="1278"/>
                  </a:lnTo>
                  <a:lnTo>
                    <a:pt x="54" y="1272"/>
                  </a:lnTo>
                  <a:lnTo>
                    <a:pt x="24" y="1272"/>
                  </a:lnTo>
                  <a:lnTo>
                    <a:pt x="12" y="1278"/>
                  </a:lnTo>
                  <a:lnTo>
                    <a:pt x="0" y="1278"/>
                  </a:lnTo>
                  <a:lnTo>
                    <a:pt x="6" y="1284"/>
                  </a:lnTo>
                  <a:lnTo>
                    <a:pt x="6" y="1296"/>
                  </a:lnTo>
                  <a:lnTo>
                    <a:pt x="12" y="1296"/>
                  </a:lnTo>
                  <a:lnTo>
                    <a:pt x="18" y="1302"/>
                  </a:lnTo>
                  <a:lnTo>
                    <a:pt x="30" y="1302"/>
                  </a:lnTo>
                  <a:lnTo>
                    <a:pt x="24" y="1308"/>
                  </a:lnTo>
                  <a:lnTo>
                    <a:pt x="18" y="1320"/>
                  </a:lnTo>
                  <a:lnTo>
                    <a:pt x="36" y="1338"/>
                  </a:lnTo>
                  <a:lnTo>
                    <a:pt x="48" y="1338"/>
                  </a:lnTo>
                  <a:lnTo>
                    <a:pt x="72" y="1320"/>
                  </a:lnTo>
                  <a:lnTo>
                    <a:pt x="102" y="1314"/>
                  </a:lnTo>
                  <a:lnTo>
                    <a:pt x="90" y="1338"/>
                  </a:lnTo>
                  <a:lnTo>
                    <a:pt x="78" y="1332"/>
                  </a:lnTo>
                  <a:lnTo>
                    <a:pt x="66" y="1350"/>
                  </a:lnTo>
                  <a:lnTo>
                    <a:pt x="30" y="1350"/>
                  </a:lnTo>
                  <a:lnTo>
                    <a:pt x="48" y="1368"/>
                  </a:lnTo>
                  <a:lnTo>
                    <a:pt x="24" y="1380"/>
                  </a:lnTo>
                  <a:lnTo>
                    <a:pt x="6" y="1380"/>
                  </a:lnTo>
                  <a:lnTo>
                    <a:pt x="6" y="1398"/>
                  </a:lnTo>
                  <a:lnTo>
                    <a:pt x="66" y="1398"/>
                  </a:lnTo>
                  <a:lnTo>
                    <a:pt x="54" y="1422"/>
                  </a:lnTo>
                  <a:lnTo>
                    <a:pt x="66" y="1422"/>
                  </a:lnTo>
                  <a:lnTo>
                    <a:pt x="54" y="1440"/>
                  </a:lnTo>
                  <a:lnTo>
                    <a:pt x="42" y="1434"/>
                  </a:lnTo>
                  <a:lnTo>
                    <a:pt x="36" y="1434"/>
                  </a:lnTo>
                  <a:lnTo>
                    <a:pt x="30" y="1428"/>
                  </a:lnTo>
                  <a:lnTo>
                    <a:pt x="18" y="1428"/>
                  </a:lnTo>
                  <a:lnTo>
                    <a:pt x="18" y="1440"/>
                  </a:lnTo>
                  <a:lnTo>
                    <a:pt x="24" y="1452"/>
                  </a:lnTo>
                  <a:lnTo>
                    <a:pt x="36" y="1464"/>
                  </a:lnTo>
                  <a:lnTo>
                    <a:pt x="84" y="1482"/>
                  </a:lnTo>
                  <a:lnTo>
                    <a:pt x="78" y="1488"/>
                  </a:lnTo>
                  <a:lnTo>
                    <a:pt x="84" y="1494"/>
                  </a:lnTo>
                  <a:lnTo>
                    <a:pt x="126" y="1494"/>
                  </a:lnTo>
                  <a:lnTo>
                    <a:pt x="132" y="1500"/>
                  </a:lnTo>
                  <a:lnTo>
                    <a:pt x="144" y="1500"/>
                  </a:lnTo>
                  <a:lnTo>
                    <a:pt x="192" y="1476"/>
                  </a:lnTo>
                  <a:lnTo>
                    <a:pt x="204" y="1464"/>
                  </a:lnTo>
                  <a:lnTo>
                    <a:pt x="216" y="1458"/>
                  </a:lnTo>
                  <a:lnTo>
                    <a:pt x="222" y="1452"/>
                  </a:lnTo>
                  <a:lnTo>
                    <a:pt x="258" y="1422"/>
                  </a:lnTo>
                  <a:lnTo>
                    <a:pt x="282" y="1422"/>
                  </a:lnTo>
                  <a:lnTo>
                    <a:pt x="294" y="1416"/>
                  </a:lnTo>
                  <a:lnTo>
                    <a:pt x="300" y="1410"/>
                  </a:lnTo>
                  <a:lnTo>
                    <a:pt x="300" y="1386"/>
                  </a:lnTo>
                  <a:lnTo>
                    <a:pt x="294" y="1380"/>
                  </a:lnTo>
                  <a:lnTo>
                    <a:pt x="294" y="1374"/>
                  </a:lnTo>
                  <a:lnTo>
                    <a:pt x="312" y="1368"/>
                  </a:lnTo>
                  <a:lnTo>
                    <a:pt x="306" y="1374"/>
                  </a:lnTo>
                  <a:lnTo>
                    <a:pt x="306" y="1380"/>
                  </a:lnTo>
                  <a:lnTo>
                    <a:pt x="300" y="1386"/>
                  </a:lnTo>
                  <a:lnTo>
                    <a:pt x="300" y="1392"/>
                  </a:lnTo>
                  <a:lnTo>
                    <a:pt x="312" y="1404"/>
                  </a:lnTo>
                  <a:lnTo>
                    <a:pt x="330" y="1410"/>
                  </a:lnTo>
                  <a:lnTo>
                    <a:pt x="342" y="1410"/>
                  </a:lnTo>
                  <a:lnTo>
                    <a:pt x="348" y="1416"/>
                  </a:lnTo>
                  <a:lnTo>
                    <a:pt x="354" y="1416"/>
                  </a:lnTo>
                  <a:lnTo>
                    <a:pt x="372" y="1434"/>
                  </a:lnTo>
                  <a:lnTo>
                    <a:pt x="378" y="1422"/>
                  </a:lnTo>
                  <a:lnTo>
                    <a:pt x="384" y="1416"/>
                  </a:lnTo>
                  <a:lnTo>
                    <a:pt x="384" y="1398"/>
                  </a:lnTo>
                  <a:lnTo>
                    <a:pt x="372" y="1386"/>
                  </a:lnTo>
                  <a:lnTo>
                    <a:pt x="372" y="1380"/>
                  </a:lnTo>
                  <a:lnTo>
                    <a:pt x="378" y="1374"/>
                  </a:lnTo>
                  <a:lnTo>
                    <a:pt x="384" y="1374"/>
                  </a:lnTo>
                  <a:lnTo>
                    <a:pt x="384" y="1368"/>
                  </a:lnTo>
                  <a:lnTo>
                    <a:pt x="378" y="1356"/>
                  </a:lnTo>
                  <a:lnTo>
                    <a:pt x="414" y="1356"/>
                  </a:lnTo>
                  <a:lnTo>
                    <a:pt x="420" y="1350"/>
                  </a:lnTo>
                  <a:lnTo>
                    <a:pt x="420" y="1326"/>
                  </a:lnTo>
                  <a:lnTo>
                    <a:pt x="426" y="1326"/>
                  </a:lnTo>
                  <a:lnTo>
                    <a:pt x="420" y="1314"/>
                  </a:lnTo>
                  <a:lnTo>
                    <a:pt x="420" y="1308"/>
                  </a:lnTo>
                  <a:lnTo>
                    <a:pt x="414" y="1302"/>
                  </a:lnTo>
                  <a:lnTo>
                    <a:pt x="414" y="1296"/>
                  </a:lnTo>
                  <a:lnTo>
                    <a:pt x="408" y="1284"/>
                  </a:lnTo>
                  <a:lnTo>
                    <a:pt x="402" y="1278"/>
                  </a:lnTo>
                  <a:lnTo>
                    <a:pt x="426" y="1272"/>
                  </a:lnTo>
                  <a:lnTo>
                    <a:pt x="438" y="1260"/>
                  </a:lnTo>
                  <a:lnTo>
                    <a:pt x="438" y="1248"/>
                  </a:lnTo>
                  <a:lnTo>
                    <a:pt x="420" y="1230"/>
                  </a:lnTo>
                  <a:lnTo>
                    <a:pt x="414" y="1230"/>
                  </a:lnTo>
                  <a:lnTo>
                    <a:pt x="402" y="1218"/>
                  </a:lnTo>
                  <a:lnTo>
                    <a:pt x="402" y="1200"/>
                  </a:lnTo>
                  <a:lnTo>
                    <a:pt x="408" y="1188"/>
                  </a:lnTo>
                  <a:lnTo>
                    <a:pt x="408" y="1176"/>
                  </a:lnTo>
                  <a:lnTo>
                    <a:pt x="384" y="1152"/>
                  </a:lnTo>
                  <a:lnTo>
                    <a:pt x="384" y="1140"/>
                  </a:lnTo>
                  <a:lnTo>
                    <a:pt x="390" y="1134"/>
                  </a:lnTo>
                  <a:lnTo>
                    <a:pt x="396" y="1134"/>
                  </a:lnTo>
                  <a:lnTo>
                    <a:pt x="402" y="1128"/>
                  </a:lnTo>
                  <a:lnTo>
                    <a:pt x="402" y="1122"/>
                  </a:lnTo>
                  <a:lnTo>
                    <a:pt x="396" y="1116"/>
                  </a:lnTo>
                  <a:lnTo>
                    <a:pt x="390" y="1116"/>
                  </a:lnTo>
                  <a:lnTo>
                    <a:pt x="384" y="1110"/>
                  </a:lnTo>
                  <a:lnTo>
                    <a:pt x="426" y="1068"/>
                  </a:lnTo>
                  <a:lnTo>
                    <a:pt x="438" y="1062"/>
                  </a:lnTo>
                  <a:lnTo>
                    <a:pt x="444" y="1056"/>
                  </a:lnTo>
                  <a:lnTo>
                    <a:pt x="456" y="1050"/>
                  </a:lnTo>
                  <a:lnTo>
                    <a:pt x="498" y="1050"/>
                  </a:lnTo>
                  <a:lnTo>
                    <a:pt x="504" y="1044"/>
                  </a:lnTo>
                  <a:lnTo>
                    <a:pt x="504" y="1038"/>
                  </a:lnTo>
                  <a:lnTo>
                    <a:pt x="486" y="1020"/>
                  </a:lnTo>
                  <a:lnTo>
                    <a:pt x="474" y="1014"/>
                  </a:lnTo>
                  <a:lnTo>
                    <a:pt x="486" y="1008"/>
                  </a:lnTo>
                  <a:lnTo>
                    <a:pt x="492" y="1008"/>
                  </a:lnTo>
                  <a:lnTo>
                    <a:pt x="522" y="978"/>
                  </a:lnTo>
                  <a:lnTo>
                    <a:pt x="528" y="936"/>
                  </a:lnTo>
                  <a:lnTo>
                    <a:pt x="528" y="900"/>
                  </a:lnTo>
                  <a:lnTo>
                    <a:pt x="546" y="912"/>
                  </a:lnTo>
                  <a:lnTo>
                    <a:pt x="558" y="906"/>
                  </a:lnTo>
                  <a:lnTo>
                    <a:pt x="564" y="906"/>
                  </a:lnTo>
                  <a:lnTo>
                    <a:pt x="570" y="900"/>
                  </a:lnTo>
                  <a:lnTo>
                    <a:pt x="576" y="900"/>
                  </a:lnTo>
                  <a:lnTo>
                    <a:pt x="576" y="894"/>
                  </a:lnTo>
                  <a:lnTo>
                    <a:pt x="570" y="888"/>
                  </a:lnTo>
                  <a:lnTo>
                    <a:pt x="570" y="882"/>
                  </a:lnTo>
                  <a:lnTo>
                    <a:pt x="564" y="876"/>
                  </a:lnTo>
                  <a:lnTo>
                    <a:pt x="582" y="876"/>
                  </a:lnTo>
                  <a:lnTo>
                    <a:pt x="588" y="870"/>
                  </a:lnTo>
                  <a:lnTo>
                    <a:pt x="588" y="864"/>
                  </a:lnTo>
                  <a:lnTo>
                    <a:pt x="594" y="858"/>
                  </a:lnTo>
                  <a:lnTo>
                    <a:pt x="606" y="852"/>
                  </a:lnTo>
                  <a:lnTo>
                    <a:pt x="612" y="852"/>
                  </a:lnTo>
                  <a:lnTo>
                    <a:pt x="618" y="834"/>
                  </a:lnTo>
                  <a:lnTo>
                    <a:pt x="612" y="828"/>
                  </a:lnTo>
                  <a:lnTo>
                    <a:pt x="600" y="822"/>
                  </a:lnTo>
                  <a:lnTo>
                    <a:pt x="600" y="810"/>
                  </a:lnTo>
                  <a:lnTo>
                    <a:pt x="606" y="810"/>
                  </a:lnTo>
                  <a:lnTo>
                    <a:pt x="618" y="804"/>
                  </a:lnTo>
                  <a:lnTo>
                    <a:pt x="636" y="786"/>
                  </a:lnTo>
                  <a:lnTo>
                    <a:pt x="678" y="780"/>
                  </a:lnTo>
                  <a:lnTo>
                    <a:pt x="696" y="780"/>
                  </a:lnTo>
                  <a:lnTo>
                    <a:pt x="702" y="774"/>
                  </a:lnTo>
                  <a:lnTo>
                    <a:pt x="702" y="744"/>
                  </a:lnTo>
                  <a:lnTo>
                    <a:pt x="714" y="732"/>
                  </a:lnTo>
                  <a:lnTo>
                    <a:pt x="720" y="738"/>
                  </a:lnTo>
                  <a:lnTo>
                    <a:pt x="720" y="750"/>
                  </a:lnTo>
                  <a:lnTo>
                    <a:pt x="744" y="744"/>
                  </a:lnTo>
                  <a:lnTo>
                    <a:pt x="768" y="750"/>
                  </a:lnTo>
                  <a:lnTo>
                    <a:pt x="792" y="750"/>
                  </a:lnTo>
                  <a:lnTo>
                    <a:pt x="798" y="756"/>
                  </a:lnTo>
                  <a:lnTo>
                    <a:pt x="810" y="756"/>
                  </a:lnTo>
                  <a:lnTo>
                    <a:pt x="816" y="750"/>
                  </a:lnTo>
                  <a:lnTo>
                    <a:pt x="810" y="750"/>
                  </a:lnTo>
                  <a:lnTo>
                    <a:pt x="798" y="738"/>
                  </a:lnTo>
                  <a:lnTo>
                    <a:pt x="798" y="732"/>
                  </a:lnTo>
                  <a:lnTo>
                    <a:pt x="810" y="732"/>
                  </a:lnTo>
                  <a:lnTo>
                    <a:pt x="810" y="708"/>
                  </a:lnTo>
                  <a:lnTo>
                    <a:pt x="840" y="714"/>
                  </a:lnTo>
                  <a:lnTo>
                    <a:pt x="834" y="708"/>
                  </a:lnTo>
                  <a:lnTo>
                    <a:pt x="840" y="702"/>
                  </a:lnTo>
                  <a:lnTo>
                    <a:pt x="858" y="708"/>
                  </a:lnTo>
                  <a:lnTo>
                    <a:pt x="858" y="696"/>
                  </a:lnTo>
                  <a:lnTo>
                    <a:pt x="864" y="690"/>
                  </a:lnTo>
                  <a:lnTo>
                    <a:pt x="882" y="690"/>
                  </a:lnTo>
                  <a:lnTo>
                    <a:pt x="888" y="696"/>
                  </a:lnTo>
                  <a:lnTo>
                    <a:pt x="894" y="708"/>
                  </a:lnTo>
                  <a:lnTo>
                    <a:pt x="906" y="714"/>
                  </a:lnTo>
                  <a:lnTo>
                    <a:pt x="918" y="726"/>
                  </a:lnTo>
                  <a:lnTo>
                    <a:pt x="930" y="726"/>
                  </a:lnTo>
                  <a:lnTo>
                    <a:pt x="942" y="732"/>
                  </a:lnTo>
                  <a:lnTo>
                    <a:pt x="960" y="732"/>
                  </a:lnTo>
                  <a:lnTo>
                    <a:pt x="966" y="738"/>
                  </a:lnTo>
                  <a:lnTo>
                    <a:pt x="978" y="738"/>
                  </a:lnTo>
                  <a:lnTo>
                    <a:pt x="990" y="732"/>
                  </a:lnTo>
                  <a:lnTo>
                    <a:pt x="996" y="726"/>
                  </a:lnTo>
                  <a:lnTo>
                    <a:pt x="1026" y="726"/>
                  </a:lnTo>
                  <a:lnTo>
                    <a:pt x="1038" y="732"/>
                  </a:lnTo>
                  <a:lnTo>
                    <a:pt x="1044" y="738"/>
                  </a:lnTo>
                  <a:lnTo>
                    <a:pt x="1062" y="738"/>
                  </a:lnTo>
                  <a:lnTo>
                    <a:pt x="1062" y="726"/>
                  </a:lnTo>
                  <a:lnTo>
                    <a:pt x="1068" y="720"/>
                  </a:lnTo>
                  <a:lnTo>
                    <a:pt x="1068" y="714"/>
                  </a:lnTo>
                  <a:lnTo>
                    <a:pt x="1092" y="714"/>
                  </a:lnTo>
                  <a:lnTo>
                    <a:pt x="1092" y="678"/>
                  </a:lnTo>
                  <a:lnTo>
                    <a:pt x="1098" y="672"/>
                  </a:lnTo>
                  <a:lnTo>
                    <a:pt x="1098" y="660"/>
                  </a:lnTo>
                  <a:lnTo>
                    <a:pt x="1110" y="654"/>
                  </a:lnTo>
                  <a:lnTo>
                    <a:pt x="1116" y="654"/>
                  </a:lnTo>
                  <a:lnTo>
                    <a:pt x="1128" y="648"/>
                  </a:lnTo>
                  <a:lnTo>
                    <a:pt x="1158" y="648"/>
                  </a:lnTo>
                  <a:lnTo>
                    <a:pt x="1170" y="642"/>
                  </a:lnTo>
                  <a:lnTo>
                    <a:pt x="1206" y="642"/>
                  </a:lnTo>
                  <a:lnTo>
                    <a:pt x="1206" y="654"/>
                  </a:lnTo>
                  <a:lnTo>
                    <a:pt x="1242" y="660"/>
                  </a:lnTo>
                  <a:lnTo>
                    <a:pt x="1248" y="660"/>
                  </a:lnTo>
                  <a:lnTo>
                    <a:pt x="1260" y="672"/>
                  </a:lnTo>
                  <a:lnTo>
                    <a:pt x="1266" y="684"/>
                  </a:lnTo>
                  <a:lnTo>
                    <a:pt x="1266" y="702"/>
                  </a:lnTo>
                  <a:lnTo>
                    <a:pt x="1260" y="702"/>
                  </a:lnTo>
                  <a:lnTo>
                    <a:pt x="1260" y="696"/>
                  </a:lnTo>
                  <a:lnTo>
                    <a:pt x="1254" y="696"/>
                  </a:lnTo>
                  <a:lnTo>
                    <a:pt x="1254" y="708"/>
                  </a:lnTo>
                  <a:lnTo>
                    <a:pt x="1278" y="708"/>
                  </a:lnTo>
                  <a:lnTo>
                    <a:pt x="1284" y="696"/>
                  </a:lnTo>
                  <a:lnTo>
                    <a:pt x="1284" y="690"/>
                  </a:lnTo>
                  <a:lnTo>
                    <a:pt x="1308" y="684"/>
                  </a:lnTo>
                  <a:lnTo>
                    <a:pt x="1314" y="672"/>
                  </a:lnTo>
                  <a:lnTo>
                    <a:pt x="1350" y="672"/>
                  </a:lnTo>
                  <a:lnTo>
                    <a:pt x="1362" y="660"/>
                  </a:lnTo>
                  <a:lnTo>
                    <a:pt x="1356" y="660"/>
                  </a:lnTo>
                  <a:close/>
                  <a:moveTo>
                    <a:pt x="564" y="726"/>
                  </a:moveTo>
                  <a:lnTo>
                    <a:pt x="540" y="738"/>
                  </a:lnTo>
                  <a:lnTo>
                    <a:pt x="546" y="756"/>
                  </a:lnTo>
                  <a:lnTo>
                    <a:pt x="576" y="756"/>
                  </a:lnTo>
                  <a:lnTo>
                    <a:pt x="570" y="738"/>
                  </a:lnTo>
                  <a:lnTo>
                    <a:pt x="564" y="726"/>
                  </a:lnTo>
                  <a:close/>
                  <a:moveTo>
                    <a:pt x="522" y="714"/>
                  </a:moveTo>
                  <a:lnTo>
                    <a:pt x="516" y="720"/>
                  </a:lnTo>
                  <a:lnTo>
                    <a:pt x="510" y="732"/>
                  </a:lnTo>
                  <a:lnTo>
                    <a:pt x="510" y="750"/>
                  </a:lnTo>
                  <a:lnTo>
                    <a:pt x="528" y="768"/>
                  </a:lnTo>
                  <a:lnTo>
                    <a:pt x="528" y="756"/>
                  </a:lnTo>
                  <a:lnTo>
                    <a:pt x="534" y="744"/>
                  </a:lnTo>
                  <a:lnTo>
                    <a:pt x="534" y="720"/>
                  </a:lnTo>
                  <a:lnTo>
                    <a:pt x="528" y="714"/>
                  </a:lnTo>
                  <a:lnTo>
                    <a:pt x="522" y="714"/>
                  </a:lnTo>
                  <a:close/>
                  <a:moveTo>
                    <a:pt x="606" y="738"/>
                  </a:moveTo>
                  <a:lnTo>
                    <a:pt x="618" y="732"/>
                  </a:lnTo>
                  <a:lnTo>
                    <a:pt x="624" y="732"/>
                  </a:lnTo>
                  <a:lnTo>
                    <a:pt x="630" y="726"/>
                  </a:lnTo>
                  <a:lnTo>
                    <a:pt x="618" y="720"/>
                  </a:lnTo>
                  <a:lnTo>
                    <a:pt x="588" y="720"/>
                  </a:lnTo>
                  <a:lnTo>
                    <a:pt x="576" y="732"/>
                  </a:lnTo>
                  <a:lnTo>
                    <a:pt x="582" y="744"/>
                  </a:lnTo>
                  <a:lnTo>
                    <a:pt x="606" y="738"/>
                  </a:lnTo>
                  <a:close/>
                </a:path>
              </a:pathLst>
            </a:custGeom>
            <a:solidFill>
              <a:srgbClr val="0062AE"/>
            </a:solidFill>
            <a:ln w="3175" algn="ctr">
              <a:solidFill>
                <a:srgbClr val="A1ADB8"/>
              </a:solidFill>
              <a:round/>
              <a:headEnd/>
              <a:tailEnd/>
            </a:ln>
            <a:effec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dirty="0">
                <a:solidFill>
                  <a:prstClr val="black"/>
                </a:solidFill>
                <a:cs typeface="Calibri" pitchFamily="34" charset="0"/>
              </a:endParaRPr>
            </a:p>
          </p:txBody>
        </p:sp>
        <p:sp>
          <p:nvSpPr>
            <p:cNvPr id="82" name="Netherlands" descr="© INSCALE GmbH, 05.05.2010&#10;http://www.presentationload.com/">
              <a:extLst>
                <a:ext uri="{FF2B5EF4-FFF2-40B4-BE49-F238E27FC236}">
                  <a16:creationId xmlns:a16="http://schemas.microsoft.com/office/drawing/2014/main" id="{8281AB22-E9C9-A1EF-8B01-093F85071BD7}"/>
                </a:ext>
              </a:extLst>
            </p:cNvPr>
            <p:cNvSpPr>
              <a:spLocks/>
            </p:cNvSpPr>
            <p:nvPr/>
          </p:nvSpPr>
          <p:spPr bwMode="gray">
            <a:xfrm>
              <a:off x="4364481" y="2686582"/>
              <a:ext cx="107950" cy="84138"/>
            </a:xfrm>
            <a:custGeom>
              <a:avLst/>
              <a:gdLst>
                <a:gd name="T0" fmla="*/ 0 w 270"/>
                <a:gd name="T1" fmla="*/ 2147483647 h 210"/>
                <a:gd name="T2" fmla="*/ 2147483647 w 270"/>
                <a:gd name="T3" fmla="*/ 2147483647 h 210"/>
                <a:gd name="T4" fmla="*/ 2147483647 w 270"/>
                <a:gd name="T5" fmla="*/ 2147483647 h 210"/>
                <a:gd name="T6" fmla="*/ 2147483647 w 270"/>
                <a:gd name="T7" fmla="*/ 2147483647 h 210"/>
                <a:gd name="T8" fmla="*/ 2147483647 w 270"/>
                <a:gd name="T9" fmla="*/ 2147483647 h 210"/>
                <a:gd name="T10" fmla="*/ 2147483647 w 270"/>
                <a:gd name="T11" fmla="*/ 2147483647 h 210"/>
                <a:gd name="T12" fmla="*/ 2147483647 w 270"/>
                <a:gd name="T13" fmla="*/ 2147483647 h 210"/>
                <a:gd name="T14" fmla="*/ 2147483647 w 270"/>
                <a:gd name="T15" fmla="*/ 2147483647 h 210"/>
                <a:gd name="T16" fmla="*/ 2147483647 w 270"/>
                <a:gd name="T17" fmla="*/ 2147483647 h 210"/>
                <a:gd name="T18" fmla="*/ 2147483647 w 270"/>
                <a:gd name="T19" fmla="*/ 2147483647 h 210"/>
                <a:gd name="T20" fmla="*/ 2147483647 w 270"/>
                <a:gd name="T21" fmla="*/ 2147483647 h 210"/>
                <a:gd name="T22" fmla="*/ 2147483647 w 270"/>
                <a:gd name="T23" fmla="*/ 2147483647 h 210"/>
                <a:gd name="T24" fmla="*/ 2147483647 w 270"/>
                <a:gd name="T25" fmla="*/ 2147483647 h 210"/>
                <a:gd name="T26" fmla="*/ 2147483647 w 270"/>
                <a:gd name="T27" fmla="*/ 2147483647 h 210"/>
                <a:gd name="T28" fmla="*/ 2147483647 w 270"/>
                <a:gd name="T29" fmla="*/ 2147483647 h 210"/>
                <a:gd name="T30" fmla="*/ 2147483647 w 270"/>
                <a:gd name="T31" fmla="*/ 2147483647 h 210"/>
                <a:gd name="T32" fmla="*/ 2147483647 w 270"/>
                <a:gd name="T33" fmla="*/ 2147483647 h 210"/>
                <a:gd name="T34" fmla="*/ 2147483647 w 270"/>
                <a:gd name="T35" fmla="*/ 2147483647 h 210"/>
                <a:gd name="T36" fmla="*/ 2147483647 w 270"/>
                <a:gd name="T37" fmla="*/ 2147483647 h 210"/>
                <a:gd name="T38" fmla="*/ 2147483647 w 270"/>
                <a:gd name="T39" fmla="*/ 2147483647 h 210"/>
                <a:gd name="T40" fmla="*/ 2147483647 w 270"/>
                <a:gd name="T41" fmla="*/ 2147483647 h 210"/>
                <a:gd name="T42" fmla="*/ 2147483647 w 270"/>
                <a:gd name="T43" fmla="*/ 2147483647 h 210"/>
                <a:gd name="T44" fmla="*/ 2147483647 w 270"/>
                <a:gd name="T45" fmla="*/ 2147483647 h 210"/>
                <a:gd name="T46" fmla="*/ 2147483647 w 270"/>
                <a:gd name="T47" fmla="*/ 2147483647 h 210"/>
                <a:gd name="T48" fmla="*/ 2147483647 w 270"/>
                <a:gd name="T49" fmla="*/ 2147483647 h 210"/>
                <a:gd name="T50" fmla="*/ 2147483647 w 270"/>
                <a:gd name="T51" fmla="*/ 2147483647 h 210"/>
                <a:gd name="T52" fmla="*/ 2147483647 w 270"/>
                <a:gd name="T53" fmla="*/ 2147483647 h 210"/>
                <a:gd name="T54" fmla="*/ 2147483647 w 270"/>
                <a:gd name="T55" fmla="*/ 2147483647 h 210"/>
                <a:gd name="T56" fmla="*/ 2147483647 w 270"/>
                <a:gd name="T57" fmla="*/ 2147483647 h 210"/>
                <a:gd name="T58" fmla="*/ 2147483647 w 270"/>
                <a:gd name="T59" fmla="*/ 0 h 210"/>
                <a:gd name="T60" fmla="*/ 2147483647 w 270"/>
                <a:gd name="T61" fmla="*/ 2147483647 h 210"/>
                <a:gd name="T62" fmla="*/ 2147483647 w 270"/>
                <a:gd name="T63" fmla="*/ 2147483647 h 210"/>
                <a:gd name="T64" fmla="*/ 2147483647 w 270"/>
                <a:gd name="T65" fmla="*/ 2147483647 h 210"/>
                <a:gd name="T66" fmla="*/ 2147483647 w 270"/>
                <a:gd name="T67" fmla="*/ 2147483647 h 210"/>
                <a:gd name="T68" fmla="*/ 2147483647 w 270"/>
                <a:gd name="T69" fmla="*/ 2147483647 h 210"/>
                <a:gd name="T70" fmla="*/ 2147483647 w 270"/>
                <a:gd name="T71" fmla="*/ 2147483647 h 210"/>
                <a:gd name="T72" fmla="*/ 2147483647 w 270"/>
                <a:gd name="T73" fmla="*/ 2147483647 h 210"/>
                <a:gd name="T74" fmla="*/ 2147483647 w 270"/>
                <a:gd name="T75" fmla="*/ 2147483647 h 210"/>
                <a:gd name="T76" fmla="*/ 2147483647 w 270"/>
                <a:gd name="T77" fmla="*/ 2147483647 h 210"/>
                <a:gd name="T78" fmla="*/ 2147483647 w 270"/>
                <a:gd name="T79" fmla="*/ 2147483647 h 210"/>
                <a:gd name="T80" fmla="*/ 2147483647 w 270"/>
                <a:gd name="T81" fmla="*/ 2147483647 h 210"/>
                <a:gd name="T82" fmla="*/ 2147483647 w 270"/>
                <a:gd name="T83" fmla="*/ 2147483647 h 210"/>
                <a:gd name="T84" fmla="*/ 2147483647 w 270"/>
                <a:gd name="T85" fmla="*/ 2147483647 h 210"/>
                <a:gd name="T86" fmla="*/ 2147483647 w 270"/>
                <a:gd name="T87" fmla="*/ 2147483647 h 210"/>
                <a:gd name="T88" fmla="*/ 2147483647 w 270"/>
                <a:gd name="T89" fmla="*/ 2147483647 h 21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70"/>
                <a:gd name="T136" fmla="*/ 0 h 210"/>
                <a:gd name="T137" fmla="*/ 270 w 270"/>
                <a:gd name="T138" fmla="*/ 210 h 210"/>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70" h="210">
                  <a:moveTo>
                    <a:pt x="18" y="156"/>
                  </a:moveTo>
                  <a:lnTo>
                    <a:pt x="0" y="174"/>
                  </a:lnTo>
                  <a:lnTo>
                    <a:pt x="12" y="162"/>
                  </a:lnTo>
                  <a:lnTo>
                    <a:pt x="24" y="162"/>
                  </a:lnTo>
                  <a:lnTo>
                    <a:pt x="30" y="168"/>
                  </a:lnTo>
                  <a:lnTo>
                    <a:pt x="54" y="168"/>
                  </a:lnTo>
                  <a:lnTo>
                    <a:pt x="60" y="174"/>
                  </a:lnTo>
                  <a:lnTo>
                    <a:pt x="66" y="162"/>
                  </a:lnTo>
                  <a:lnTo>
                    <a:pt x="84" y="168"/>
                  </a:lnTo>
                  <a:lnTo>
                    <a:pt x="84" y="156"/>
                  </a:lnTo>
                  <a:lnTo>
                    <a:pt x="96" y="162"/>
                  </a:lnTo>
                  <a:lnTo>
                    <a:pt x="96" y="156"/>
                  </a:lnTo>
                  <a:lnTo>
                    <a:pt x="132" y="156"/>
                  </a:lnTo>
                  <a:lnTo>
                    <a:pt x="132" y="168"/>
                  </a:lnTo>
                  <a:lnTo>
                    <a:pt x="138" y="174"/>
                  </a:lnTo>
                  <a:lnTo>
                    <a:pt x="150" y="174"/>
                  </a:lnTo>
                  <a:lnTo>
                    <a:pt x="162" y="168"/>
                  </a:lnTo>
                  <a:lnTo>
                    <a:pt x="168" y="168"/>
                  </a:lnTo>
                  <a:lnTo>
                    <a:pt x="174" y="174"/>
                  </a:lnTo>
                  <a:lnTo>
                    <a:pt x="174" y="192"/>
                  </a:lnTo>
                  <a:lnTo>
                    <a:pt x="168" y="198"/>
                  </a:lnTo>
                  <a:lnTo>
                    <a:pt x="168" y="210"/>
                  </a:lnTo>
                  <a:lnTo>
                    <a:pt x="180" y="210"/>
                  </a:lnTo>
                  <a:lnTo>
                    <a:pt x="180" y="198"/>
                  </a:lnTo>
                  <a:lnTo>
                    <a:pt x="186" y="192"/>
                  </a:lnTo>
                  <a:lnTo>
                    <a:pt x="186" y="180"/>
                  </a:lnTo>
                  <a:lnTo>
                    <a:pt x="180" y="174"/>
                  </a:lnTo>
                  <a:lnTo>
                    <a:pt x="186" y="168"/>
                  </a:lnTo>
                  <a:lnTo>
                    <a:pt x="198" y="162"/>
                  </a:lnTo>
                  <a:lnTo>
                    <a:pt x="198" y="156"/>
                  </a:lnTo>
                  <a:lnTo>
                    <a:pt x="192" y="150"/>
                  </a:lnTo>
                  <a:lnTo>
                    <a:pt x="192" y="144"/>
                  </a:lnTo>
                  <a:lnTo>
                    <a:pt x="186" y="120"/>
                  </a:lnTo>
                  <a:lnTo>
                    <a:pt x="192" y="120"/>
                  </a:lnTo>
                  <a:lnTo>
                    <a:pt x="198" y="126"/>
                  </a:lnTo>
                  <a:lnTo>
                    <a:pt x="222" y="126"/>
                  </a:lnTo>
                  <a:lnTo>
                    <a:pt x="222" y="120"/>
                  </a:lnTo>
                  <a:lnTo>
                    <a:pt x="228" y="114"/>
                  </a:lnTo>
                  <a:lnTo>
                    <a:pt x="234" y="114"/>
                  </a:lnTo>
                  <a:lnTo>
                    <a:pt x="240" y="102"/>
                  </a:lnTo>
                  <a:lnTo>
                    <a:pt x="246" y="96"/>
                  </a:lnTo>
                  <a:lnTo>
                    <a:pt x="252" y="96"/>
                  </a:lnTo>
                  <a:lnTo>
                    <a:pt x="252" y="90"/>
                  </a:lnTo>
                  <a:lnTo>
                    <a:pt x="240" y="78"/>
                  </a:lnTo>
                  <a:lnTo>
                    <a:pt x="234" y="78"/>
                  </a:lnTo>
                  <a:lnTo>
                    <a:pt x="228" y="72"/>
                  </a:lnTo>
                  <a:lnTo>
                    <a:pt x="228" y="66"/>
                  </a:lnTo>
                  <a:lnTo>
                    <a:pt x="234" y="66"/>
                  </a:lnTo>
                  <a:lnTo>
                    <a:pt x="246" y="60"/>
                  </a:lnTo>
                  <a:lnTo>
                    <a:pt x="258" y="60"/>
                  </a:lnTo>
                  <a:lnTo>
                    <a:pt x="252" y="54"/>
                  </a:lnTo>
                  <a:lnTo>
                    <a:pt x="252" y="36"/>
                  </a:lnTo>
                  <a:lnTo>
                    <a:pt x="258" y="36"/>
                  </a:lnTo>
                  <a:lnTo>
                    <a:pt x="270" y="30"/>
                  </a:lnTo>
                  <a:lnTo>
                    <a:pt x="264" y="18"/>
                  </a:lnTo>
                  <a:lnTo>
                    <a:pt x="270" y="12"/>
                  </a:lnTo>
                  <a:lnTo>
                    <a:pt x="264" y="12"/>
                  </a:lnTo>
                  <a:lnTo>
                    <a:pt x="252" y="6"/>
                  </a:lnTo>
                  <a:lnTo>
                    <a:pt x="246" y="6"/>
                  </a:lnTo>
                  <a:lnTo>
                    <a:pt x="234" y="0"/>
                  </a:lnTo>
                  <a:lnTo>
                    <a:pt x="180" y="0"/>
                  </a:lnTo>
                  <a:lnTo>
                    <a:pt x="168" y="12"/>
                  </a:lnTo>
                  <a:lnTo>
                    <a:pt x="156" y="18"/>
                  </a:lnTo>
                  <a:lnTo>
                    <a:pt x="156" y="30"/>
                  </a:lnTo>
                  <a:lnTo>
                    <a:pt x="162" y="36"/>
                  </a:lnTo>
                  <a:lnTo>
                    <a:pt x="162" y="54"/>
                  </a:lnTo>
                  <a:lnTo>
                    <a:pt x="168" y="60"/>
                  </a:lnTo>
                  <a:lnTo>
                    <a:pt x="174" y="60"/>
                  </a:lnTo>
                  <a:lnTo>
                    <a:pt x="180" y="66"/>
                  </a:lnTo>
                  <a:lnTo>
                    <a:pt x="180" y="78"/>
                  </a:lnTo>
                  <a:lnTo>
                    <a:pt x="168" y="84"/>
                  </a:lnTo>
                  <a:lnTo>
                    <a:pt x="162" y="90"/>
                  </a:lnTo>
                  <a:lnTo>
                    <a:pt x="144" y="90"/>
                  </a:lnTo>
                  <a:lnTo>
                    <a:pt x="138" y="84"/>
                  </a:lnTo>
                  <a:lnTo>
                    <a:pt x="138" y="66"/>
                  </a:lnTo>
                  <a:lnTo>
                    <a:pt x="150" y="54"/>
                  </a:lnTo>
                  <a:lnTo>
                    <a:pt x="150" y="36"/>
                  </a:lnTo>
                  <a:lnTo>
                    <a:pt x="144" y="30"/>
                  </a:lnTo>
                  <a:lnTo>
                    <a:pt x="144" y="24"/>
                  </a:lnTo>
                  <a:lnTo>
                    <a:pt x="132" y="36"/>
                  </a:lnTo>
                  <a:lnTo>
                    <a:pt x="120" y="42"/>
                  </a:lnTo>
                  <a:lnTo>
                    <a:pt x="114" y="48"/>
                  </a:lnTo>
                  <a:lnTo>
                    <a:pt x="102" y="54"/>
                  </a:lnTo>
                  <a:lnTo>
                    <a:pt x="96" y="66"/>
                  </a:lnTo>
                  <a:lnTo>
                    <a:pt x="96" y="84"/>
                  </a:lnTo>
                  <a:lnTo>
                    <a:pt x="90" y="90"/>
                  </a:lnTo>
                  <a:lnTo>
                    <a:pt x="90" y="102"/>
                  </a:lnTo>
                  <a:lnTo>
                    <a:pt x="60" y="132"/>
                  </a:lnTo>
                  <a:lnTo>
                    <a:pt x="72" y="144"/>
                  </a:lnTo>
                  <a:lnTo>
                    <a:pt x="42" y="144"/>
                  </a:lnTo>
                  <a:lnTo>
                    <a:pt x="18" y="156"/>
                  </a:lnTo>
                  <a:close/>
                </a:path>
              </a:pathLst>
            </a:custGeom>
            <a:solidFill>
              <a:srgbClr val="0062AE"/>
            </a:solidFill>
            <a:ln w="3175" algn="ctr">
              <a:solidFill>
                <a:srgbClr val="A1ADB8"/>
              </a:solidFill>
              <a:round/>
              <a:headEnd/>
              <a:tailEnd/>
            </a:ln>
            <a:effec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dirty="0">
                <a:solidFill>
                  <a:prstClr val="black"/>
                </a:solidFill>
                <a:cs typeface="Calibri" pitchFamily="34" charset="0"/>
              </a:endParaRPr>
            </a:p>
          </p:txBody>
        </p:sp>
        <p:sp>
          <p:nvSpPr>
            <p:cNvPr id="83" name="Montenegro" descr="© INSCALE GmbH, 05.05.2010&#10;http://www.presentationload.com/">
              <a:extLst>
                <a:ext uri="{FF2B5EF4-FFF2-40B4-BE49-F238E27FC236}">
                  <a16:creationId xmlns:a16="http://schemas.microsoft.com/office/drawing/2014/main" id="{098D4B11-D491-856F-DBEC-1D52D59730E0}"/>
                </a:ext>
              </a:extLst>
            </p:cNvPr>
            <p:cNvSpPr>
              <a:spLocks/>
            </p:cNvSpPr>
            <p:nvPr/>
          </p:nvSpPr>
          <p:spPr bwMode="gray">
            <a:xfrm>
              <a:off x="4756594" y="2996144"/>
              <a:ext cx="44450" cy="55563"/>
            </a:xfrm>
            <a:custGeom>
              <a:avLst/>
              <a:gdLst>
                <a:gd name="T0" fmla="*/ 2147483647 w 114"/>
                <a:gd name="T1" fmla="*/ 2147483647 h 138"/>
                <a:gd name="T2" fmla="*/ 2147483647 w 114"/>
                <a:gd name="T3" fmla="*/ 2147483647 h 138"/>
                <a:gd name="T4" fmla="*/ 2147483647 w 114"/>
                <a:gd name="T5" fmla="*/ 2147483647 h 138"/>
                <a:gd name="T6" fmla="*/ 2147483647 w 114"/>
                <a:gd name="T7" fmla="*/ 2147483647 h 138"/>
                <a:gd name="T8" fmla="*/ 2147483647 w 114"/>
                <a:gd name="T9" fmla="*/ 2147483647 h 138"/>
                <a:gd name="T10" fmla="*/ 2147483647 w 114"/>
                <a:gd name="T11" fmla="*/ 2147483647 h 138"/>
                <a:gd name="T12" fmla="*/ 2147483647 w 114"/>
                <a:gd name="T13" fmla="*/ 0 h 138"/>
                <a:gd name="T14" fmla="*/ 2147483647 w 114"/>
                <a:gd name="T15" fmla="*/ 0 h 138"/>
                <a:gd name="T16" fmla="*/ 2147483647 w 114"/>
                <a:gd name="T17" fmla="*/ 2147483647 h 138"/>
                <a:gd name="T18" fmla="*/ 2147483647 w 114"/>
                <a:gd name="T19" fmla="*/ 2147483647 h 138"/>
                <a:gd name="T20" fmla="*/ 2147483647 w 114"/>
                <a:gd name="T21" fmla="*/ 2147483647 h 138"/>
                <a:gd name="T22" fmla="*/ 2147483647 w 114"/>
                <a:gd name="T23" fmla="*/ 2147483647 h 138"/>
                <a:gd name="T24" fmla="*/ 2147483647 w 114"/>
                <a:gd name="T25" fmla="*/ 2147483647 h 138"/>
                <a:gd name="T26" fmla="*/ 2147483647 w 114"/>
                <a:gd name="T27" fmla="*/ 2147483647 h 138"/>
                <a:gd name="T28" fmla="*/ 0 w 114"/>
                <a:gd name="T29" fmla="*/ 2147483647 h 138"/>
                <a:gd name="T30" fmla="*/ 0 w 114"/>
                <a:gd name="T31" fmla="*/ 2147483647 h 138"/>
                <a:gd name="T32" fmla="*/ 2147483647 w 114"/>
                <a:gd name="T33" fmla="*/ 2147483647 h 138"/>
                <a:gd name="T34" fmla="*/ 2147483647 w 114"/>
                <a:gd name="T35" fmla="*/ 2147483647 h 138"/>
                <a:gd name="T36" fmla="*/ 2147483647 w 114"/>
                <a:gd name="T37" fmla="*/ 2147483647 h 138"/>
                <a:gd name="T38" fmla="*/ 2147483647 w 114"/>
                <a:gd name="T39" fmla="*/ 2147483647 h 138"/>
                <a:gd name="T40" fmla="*/ 2147483647 w 114"/>
                <a:gd name="T41" fmla="*/ 2147483647 h 138"/>
                <a:gd name="T42" fmla="*/ 2147483647 w 114"/>
                <a:gd name="T43" fmla="*/ 2147483647 h 138"/>
                <a:gd name="T44" fmla="*/ 2147483647 w 114"/>
                <a:gd name="T45" fmla="*/ 2147483647 h 138"/>
                <a:gd name="T46" fmla="*/ 2147483647 w 114"/>
                <a:gd name="T47" fmla="*/ 2147483647 h 138"/>
                <a:gd name="T48" fmla="*/ 2147483647 w 114"/>
                <a:gd name="T49" fmla="*/ 2147483647 h 138"/>
                <a:gd name="T50" fmla="*/ 2147483647 w 114"/>
                <a:gd name="T51" fmla="*/ 2147483647 h 138"/>
                <a:gd name="T52" fmla="*/ 2147483647 w 114"/>
                <a:gd name="T53" fmla="*/ 2147483647 h 138"/>
                <a:gd name="T54" fmla="*/ 2147483647 w 114"/>
                <a:gd name="T55" fmla="*/ 2147483647 h 138"/>
                <a:gd name="T56" fmla="*/ 2147483647 w 114"/>
                <a:gd name="T57" fmla="*/ 2147483647 h 138"/>
                <a:gd name="T58" fmla="*/ 2147483647 w 114"/>
                <a:gd name="T59" fmla="*/ 2147483647 h 138"/>
                <a:gd name="T60" fmla="*/ 2147483647 w 114"/>
                <a:gd name="T61" fmla="*/ 2147483647 h 138"/>
                <a:gd name="T62" fmla="*/ 2147483647 w 114"/>
                <a:gd name="T63" fmla="*/ 2147483647 h 138"/>
                <a:gd name="T64" fmla="*/ 2147483647 w 114"/>
                <a:gd name="T65" fmla="*/ 2147483647 h 138"/>
                <a:gd name="T66" fmla="*/ 2147483647 w 114"/>
                <a:gd name="T67" fmla="*/ 2147483647 h 138"/>
                <a:gd name="T68" fmla="*/ 2147483647 w 114"/>
                <a:gd name="T69" fmla="*/ 2147483647 h 138"/>
                <a:gd name="T70" fmla="*/ 2147483647 w 114"/>
                <a:gd name="T71" fmla="*/ 2147483647 h 138"/>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14"/>
                <a:gd name="T109" fmla="*/ 0 h 138"/>
                <a:gd name="T110" fmla="*/ 114 w 114"/>
                <a:gd name="T111" fmla="*/ 138 h 138"/>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14" h="138">
                  <a:moveTo>
                    <a:pt x="114" y="42"/>
                  </a:moveTo>
                  <a:lnTo>
                    <a:pt x="108" y="48"/>
                  </a:lnTo>
                  <a:lnTo>
                    <a:pt x="96" y="30"/>
                  </a:lnTo>
                  <a:lnTo>
                    <a:pt x="84" y="18"/>
                  </a:lnTo>
                  <a:lnTo>
                    <a:pt x="66" y="6"/>
                  </a:lnTo>
                  <a:lnTo>
                    <a:pt x="60" y="6"/>
                  </a:lnTo>
                  <a:lnTo>
                    <a:pt x="48" y="0"/>
                  </a:lnTo>
                  <a:lnTo>
                    <a:pt x="42" y="0"/>
                  </a:lnTo>
                  <a:lnTo>
                    <a:pt x="42" y="24"/>
                  </a:lnTo>
                  <a:lnTo>
                    <a:pt x="24" y="24"/>
                  </a:lnTo>
                  <a:lnTo>
                    <a:pt x="18" y="30"/>
                  </a:lnTo>
                  <a:lnTo>
                    <a:pt x="18" y="36"/>
                  </a:lnTo>
                  <a:lnTo>
                    <a:pt x="12" y="48"/>
                  </a:lnTo>
                  <a:lnTo>
                    <a:pt x="6" y="48"/>
                  </a:lnTo>
                  <a:lnTo>
                    <a:pt x="0" y="54"/>
                  </a:lnTo>
                  <a:lnTo>
                    <a:pt x="0" y="60"/>
                  </a:lnTo>
                  <a:lnTo>
                    <a:pt x="6" y="66"/>
                  </a:lnTo>
                  <a:lnTo>
                    <a:pt x="12" y="66"/>
                  </a:lnTo>
                  <a:lnTo>
                    <a:pt x="24" y="72"/>
                  </a:lnTo>
                  <a:lnTo>
                    <a:pt x="6" y="102"/>
                  </a:lnTo>
                  <a:lnTo>
                    <a:pt x="18" y="102"/>
                  </a:lnTo>
                  <a:lnTo>
                    <a:pt x="24" y="96"/>
                  </a:lnTo>
                  <a:lnTo>
                    <a:pt x="36" y="96"/>
                  </a:lnTo>
                  <a:lnTo>
                    <a:pt x="36" y="114"/>
                  </a:lnTo>
                  <a:lnTo>
                    <a:pt x="60" y="138"/>
                  </a:lnTo>
                  <a:lnTo>
                    <a:pt x="72" y="126"/>
                  </a:lnTo>
                  <a:lnTo>
                    <a:pt x="66" y="108"/>
                  </a:lnTo>
                  <a:lnTo>
                    <a:pt x="60" y="114"/>
                  </a:lnTo>
                  <a:lnTo>
                    <a:pt x="42" y="102"/>
                  </a:lnTo>
                  <a:lnTo>
                    <a:pt x="66" y="102"/>
                  </a:lnTo>
                  <a:lnTo>
                    <a:pt x="78" y="96"/>
                  </a:lnTo>
                  <a:lnTo>
                    <a:pt x="78" y="78"/>
                  </a:lnTo>
                  <a:lnTo>
                    <a:pt x="108" y="90"/>
                  </a:lnTo>
                  <a:lnTo>
                    <a:pt x="114" y="84"/>
                  </a:lnTo>
                  <a:lnTo>
                    <a:pt x="114" y="90"/>
                  </a:lnTo>
                  <a:lnTo>
                    <a:pt x="114" y="42"/>
                  </a:lnTo>
                  <a:close/>
                </a:path>
              </a:pathLst>
            </a:custGeom>
            <a:solidFill>
              <a:srgbClr val="EFEFEF"/>
            </a:solidFill>
            <a:ln w="3175" algn="ctr">
              <a:solidFill>
                <a:srgbClr val="A1ADB8"/>
              </a:solidFill>
              <a:round/>
              <a:headEnd/>
              <a:tailEnd/>
            </a:ln>
            <a:effec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dirty="0">
                <a:solidFill>
                  <a:prstClr val="black"/>
                </a:solidFill>
                <a:cs typeface="Calibri" pitchFamily="34" charset="0"/>
              </a:endParaRPr>
            </a:p>
          </p:txBody>
        </p:sp>
        <p:sp>
          <p:nvSpPr>
            <p:cNvPr id="84" name="Moldova" descr="© INSCALE GmbH, 05.05.2010&#10;http://www.presentationload.com/">
              <a:extLst>
                <a:ext uri="{FF2B5EF4-FFF2-40B4-BE49-F238E27FC236}">
                  <a16:creationId xmlns:a16="http://schemas.microsoft.com/office/drawing/2014/main" id="{23AE7438-7DC6-1BF9-7988-5B755B501858}"/>
                </a:ext>
              </a:extLst>
            </p:cNvPr>
            <p:cNvSpPr>
              <a:spLocks/>
            </p:cNvSpPr>
            <p:nvPr/>
          </p:nvSpPr>
          <p:spPr bwMode="gray">
            <a:xfrm>
              <a:off x="4958207" y="2842157"/>
              <a:ext cx="87313" cy="95250"/>
            </a:xfrm>
            <a:custGeom>
              <a:avLst/>
              <a:gdLst>
                <a:gd name="T0" fmla="*/ 2147483647 w 216"/>
                <a:gd name="T1" fmla="*/ 2147483647 h 240"/>
                <a:gd name="T2" fmla="*/ 2147483647 w 216"/>
                <a:gd name="T3" fmla="*/ 2147483647 h 240"/>
                <a:gd name="T4" fmla="*/ 2147483647 w 216"/>
                <a:gd name="T5" fmla="*/ 2147483647 h 240"/>
                <a:gd name="T6" fmla="*/ 2147483647 w 216"/>
                <a:gd name="T7" fmla="*/ 2147483647 h 240"/>
                <a:gd name="T8" fmla="*/ 2147483647 w 216"/>
                <a:gd name="T9" fmla="*/ 2147483647 h 240"/>
                <a:gd name="T10" fmla="*/ 2147483647 w 216"/>
                <a:gd name="T11" fmla="*/ 2147483647 h 240"/>
                <a:gd name="T12" fmla="*/ 2147483647 w 216"/>
                <a:gd name="T13" fmla="*/ 2147483647 h 240"/>
                <a:gd name="T14" fmla="*/ 2147483647 w 216"/>
                <a:gd name="T15" fmla="*/ 2147483647 h 240"/>
                <a:gd name="T16" fmla="*/ 2147483647 w 216"/>
                <a:gd name="T17" fmla="*/ 2147483647 h 240"/>
                <a:gd name="T18" fmla="*/ 2147483647 w 216"/>
                <a:gd name="T19" fmla="*/ 2147483647 h 240"/>
                <a:gd name="T20" fmla="*/ 2147483647 w 216"/>
                <a:gd name="T21" fmla="*/ 2147483647 h 240"/>
                <a:gd name="T22" fmla="*/ 2147483647 w 216"/>
                <a:gd name="T23" fmla="*/ 2147483647 h 240"/>
                <a:gd name="T24" fmla="*/ 2147483647 w 216"/>
                <a:gd name="T25" fmla="*/ 2147483647 h 240"/>
                <a:gd name="T26" fmla="*/ 2147483647 w 216"/>
                <a:gd name="T27" fmla="*/ 2147483647 h 240"/>
                <a:gd name="T28" fmla="*/ 2147483647 w 216"/>
                <a:gd name="T29" fmla="*/ 2147483647 h 240"/>
                <a:gd name="T30" fmla="*/ 2147483647 w 216"/>
                <a:gd name="T31" fmla="*/ 2147483647 h 240"/>
                <a:gd name="T32" fmla="*/ 2147483647 w 216"/>
                <a:gd name="T33" fmla="*/ 2147483647 h 240"/>
                <a:gd name="T34" fmla="*/ 2147483647 w 216"/>
                <a:gd name="T35" fmla="*/ 2147483647 h 240"/>
                <a:gd name="T36" fmla="*/ 2147483647 w 216"/>
                <a:gd name="T37" fmla="*/ 2147483647 h 240"/>
                <a:gd name="T38" fmla="*/ 2147483647 w 216"/>
                <a:gd name="T39" fmla="*/ 2147483647 h 240"/>
                <a:gd name="T40" fmla="*/ 2147483647 w 216"/>
                <a:gd name="T41" fmla="*/ 2147483647 h 240"/>
                <a:gd name="T42" fmla="*/ 2147483647 w 216"/>
                <a:gd name="T43" fmla="*/ 2147483647 h 240"/>
                <a:gd name="T44" fmla="*/ 2147483647 w 216"/>
                <a:gd name="T45" fmla="*/ 2147483647 h 240"/>
                <a:gd name="T46" fmla="*/ 2147483647 w 216"/>
                <a:gd name="T47" fmla="*/ 2147483647 h 240"/>
                <a:gd name="T48" fmla="*/ 2147483647 w 216"/>
                <a:gd name="T49" fmla="*/ 2147483647 h 240"/>
                <a:gd name="T50" fmla="*/ 2147483647 w 216"/>
                <a:gd name="T51" fmla="*/ 2147483647 h 240"/>
                <a:gd name="T52" fmla="*/ 2147483647 w 216"/>
                <a:gd name="T53" fmla="*/ 2147483647 h 240"/>
                <a:gd name="T54" fmla="*/ 2147483647 w 216"/>
                <a:gd name="T55" fmla="*/ 2147483647 h 240"/>
                <a:gd name="T56" fmla="*/ 2147483647 w 216"/>
                <a:gd name="T57" fmla="*/ 2147483647 h 240"/>
                <a:gd name="T58" fmla="*/ 2147483647 w 216"/>
                <a:gd name="T59" fmla="*/ 2147483647 h 240"/>
                <a:gd name="T60" fmla="*/ 2147483647 w 216"/>
                <a:gd name="T61" fmla="*/ 0 h 240"/>
                <a:gd name="T62" fmla="*/ 2147483647 w 216"/>
                <a:gd name="T63" fmla="*/ 2147483647 h 240"/>
                <a:gd name="T64" fmla="*/ 2147483647 w 216"/>
                <a:gd name="T65" fmla="*/ 2147483647 h 240"/>
                <a:gd name="T66" fmla="*/ 2147483647 w 216"/>
                <a:gd name="T67" fmla="*/ 2147483647 h 240"/>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16"/>
                <a:gd name="T103" fmla="*/ 0 h 240"/>
                <a:gd name="T104" fmla="*/ 216 w 216"/>
                <a:gd name="T105" fmla="*/ 240 h 240"/>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16" h="240">
                  <a:moveTo>
                    <a:pt x="0" y="18"/>
                  </a:moveTo>
                  <a:lnTo>
                    <a:pt x="18" y="24"/>
                  </a:lnTo>
                  <a:lnTo>
                    <a:pt x="24" y="30"/>
                  </a:lnTo>
                  <a:lnTo>
                    <a:pt x="30" y="42"/>
                  </a:lnTo>
                  <a:lnTo>
                    <a:pt x="36" y="48"/>
                  </a:lnTo>
                  <a:lnTo>
                    <a:pt x="36" y="60"/>
                  </a:lnTo>
                  <a:lnTo>
                    <a:pt x="60" y="72"/>
                  </a:lnTo>
                  <a:lnTo>
                    <a:pt x="66" y="96"/>
                  </a:lnTo>
                  <a:lnTo>
                    <a:pt x="78" y="96"/>
                  </a:lnTo>
                  <a:lnTo>
                    <a:pt x="84" y="114"/>
                  </a:lnTo>
                  <a:lnTo>
                    <a:pt x="102" y="114"/>
                  </a:lnTo>
                  <a:lnTo>
                    <a:pt x="108" y="120"/>
                  </a:lnTo>
                  <a:lnTo>
                    <a:pt x="108" y="162"/>
                  </a:lnTo>
                  <a:lnTo>
                    <a:pt x="114" y="162"/>
                  </a:lnTo>
                  <a:lnTo>
                    <a:pt x="108" y="168"/>
                  </a:lnTo>
                  <a:lnTo>
                    <a:pt x="108" y="180"/>
                  </a:lnTo>
                  <a:lnTo>
                    <a:pt x="102" y="186"/>
                  </a:lnTo>
                  <a:lnTo>
                    <a:pt x="102" y="198"/>
                  </a:lnTo>
                  <a:lnTo>
                    <a:pt x="108" y="210"/>
                  </a:lnTo>
                  <a:lnTo>
                    <a:pt x="114" y="216"/>
                  </a:lnTo>
                  <a:lnTo>
                    <a:pt x="114" y="240"/>
                  </a:lnTo>
                  <a:lnTo>
                    <a:pt x="138" y="234"/>
                  </a:lnTo>
                  <a:lnTo>
                    <a:pt x="138" y="222"/>
                  </a:lnTo>
                  <a:lnTo>
                    <a:pt x="132" y="216"/>
                  </a:lnTo>
                  <a:lnTo>
                    <a:pt x="132" y="204"/>
                  </a:lnTo>
                  <a:lnTo>
                    <a:pt x="138" y="204"/>
                  </a:lnTo>
                  <a:lnTo>
                    <a:pt x="150" y="198"/>
                  </a:lnTo>
                  <a:lnTo>
                    <a:pt x="156" y="192"/>
                  </a:lnTo>
                  <a:lnTo>
                    <a:pt x="174" y="180"/>
                  </a:lnTo>
                  <a:lnTo>
                    <a:pt x="168" y="174"/>
                  </a:lnTo>
                  <a:lnTo>
                    <a:pt x="156" y="168"/>
                  </a:lnTo>
                  <a:lnTo>
                    <a:pt x="150" y="168"/>
                  </a:lnTo>
                  <a:lnTo>
                    <a:pt x="150" y="162"/>
                  </a:lnTo>
                  <a:lnTo>
                    <a:pt x="156" y="156"/>
                  </a:lnTo>
                  <a:lnTo>
                    <a:pt x="174" y="156"/>
                  </a:lnTo>
                  <a:lnTo>
                    <a:pt x="180" y="162"/>
                  </a:lnTo>
                  <a:lnTo>
                    <a:pt x="198" y="162"/>
                  </a:lnTo>
                  <a:lnTo>
                    <a:pt x="210" y="156"/>
                  </a:lnTo>
                  <a:lnTo>
                    <a:pt x="216" y="156"/>
                  </a:lnTo>
                  <a:lnTo>
                    <a:pt x="216" y="126"/>
                  </a:lnTo>
                  <a:lnTo>
                    <a:pt x="210" y="120"/>
                  </a:lnTo>
                  <a:lnTo>
                    <a:pt x="198" y="120"/>
                  </a:lnTo>
                  <a:lnTo>
                    <a:pt x="192" y="114"/>
                  </a:lnTo>
                  <a:lnTo>
                    <a:pt x="180" y="114"/>
                  </a:lnTo>
                  <a:lnTo>
                    <a:pt x="180" y="96"/>
                  </a:lnTo>
                  <a:lnTo>
                    <a:pt x="186" y="90"/>
                  </a:lnTo>
                  <a:lnTo>
                    <a:pt x="180" y="84"/>
                  </a:lnTo>
                  <a:lnTo>
                    <a:pt x="174" y="84"/>
                  </a:lnTo>
                  <a:lnTo>
                    <a:pt x="162" y="90"/>
                  </a:lnTo>
                  <a:lnTo>
                    <a:pt x="162" y="66"/>
                  </a:lnTo>
                  <a:lnTo>
                    <a:pt x="168" y="60"/>
                  </a:lnTo>
                  <a:lnTo>
                    <a:pt x="162" y="48"/>
                  </a:lnTo>
                  <a:lnTo>
                    <a:pt x="156" y="42"/>
                  </a:lnTo>
                  <a:lnTo>
                    <a:pt x="144" y="36"/>
                  </a:lnTo>
                  <a:lnTo>
                    <a:pt x="126" y="36"/>
                  </a:lnTo>
                  <a:lnTo>
                    <a:pt x="126" y="24"/>
                  </a:lnTo>
                  <a:lnTo>
                    <a:pt x="120" y="18"/>
                  </a:lnTo>
                  <a:lnTo>
                    <a:pt x="78" y="18"/>
                  </a:lnTo>
                  <a:lnTo>
                    <a:pt x="78" y="12"/>
                  </a:lnTo>
                  <a:lnTo>
                    <a:pt x="72" y="12"/>
                  </a:lnTo>
                  <a:lnTo>
                    <a:pt x="60" y="0"/>
                  </a:lnTo>
                  <a:lnTo>
                    <a:pt x="54" y="0"/>
                  </a:lnTo>
                  <a:lnTo>
                    <a:pt x="42" y="6"/>
                  </a:lnTo>
                  <a:lnTo>
                    <a:pt x="36" y="6"/>
                  </a:lnTo>
                  <a:lnTo>
                    <a:pt x="36" y="12"/>
                  </a:lnTo>
                  <a:lnTo>
                    <a:pt x="24" y="12"/>
                  </a:lnTo>
                  <a:lnTo>
                    <a:pt x="12" y="6"/>
                  </a:lnTo>
                  <a:lnTo>
                    <a:pt x="6" y="6"/>
                  </a:lnTo>
                  <a:lnTo>
                    <a:pt x="0" y="18"/>
                  </a:lnTo>
                  <a:close/>
                </a:path>
              </a:pathLst>
            </a:custGeom>
            <a:solidFill>
              <a:schemeClr val="bg1">
                <a:lumMod val="95000"/>
              </a:schemeClr>
            </a:solidFill>
            <a:ln w="3175" algn="ctr">
              <a:solidFill>
                <a:srgbClr val="A1ADB8"/>
              </a:solidFill>
              <a:round/>
              <a:headEnd/>
              <a:tailEnd/>
            </a:ln>
            <a:effec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dirty="0">
                <a:solidFill>
                  <a:prstClr val="black"/>
                </a:solidFill>
                <a:cs typeface="Calibri" pitchFamily="34" charset="0"/>
              </a:endParaRPr>
            </a:p>
          </p:txBody>
        </p:sp>
        <p:sp>
          <p:nvSpPr>
            <p:cNvPr id="85" name="Malta" descr="© INSCALE GmbH, 05.05.2010&#10;http://www.presentationload.com/">
              <a:extLst>
                <a:ext uri="{FF2B5EF4-FFF2-40B4-BE49-F238E27FC236}">
                  <a16:creationId xmlns:a16="http://schemas.microsoft.com/office/drawing/2014/main" id="{C1ABD85C-5826-781C-DCA5-2F75B842FC98}"/>
                </a:ext>
              </a:extLst>
            </p:cNvPr>
            <p:cNvSpPr>
              <a:spLocks/>
            </p:cNvSpPr>
            <p:nvPr/>
          </p:nvSpPr>
          <p:spPr bwMode="gray">
            <a:xfrm>
              <a:off x="4648644" y="3235857"/>
              <a:ext cx="12700" cy="11113"/>
            </a:xfrm>
            <a:custGeom>
              <a:avLst/>
              <a:gdLst>
                <a:gd name="T0" fmla="*/ 2147483647 w 30"/>
                <a:gd name="T1" fmla="*/ 2147483647 h 30"/>
                <a:gd name="T2" fmla="*/ 2147483647 w 30"/>
                <a:gd name="T3" fmla="*/ 2147483647 h 30"/>
                <a:gd name="T4" fmla="*/ 2147483647 w 30"/>
                <a:gd name="T5" fmla="*/ 2147483647 h 30"/>
                <a:gd name="T6" fmla="*/ 2147483647 w 30"/>
                <a:gd name="T7" fmla="*/ 0 h 30"/>
                <a:gd name="T8" fmla="*/ 2147483647 w 30"/>
                <a:gd name="T9" fmla="*/ 0 h 30"/>
                <a:gd name="T10" fmla="*/ 0 w 30"/>
                <a:gd name="T11" fmla="*/ 2147483647 h 30"/>
                <a:gd name="T12" fmla="*/ 0 w 30"/>
                <a:gd name="T13" fmla="*/ 2147483647 h 30"/>
                <a:gd name="T14" fmla="*/ 2147483647 w 30"/>
                <a:gd name="T15" fmla="*/ 2147483647 h 30"/>
                <a:gd name="T16" fmla="*/ 2147483647 w 30"/>
                <a:gd name="T17" fmla="*/ 2147483647 h 30"/>
                <a:gd name="T18" fmla="*/ 2147483647 w 30"/>
                <a:gd name="T19" fmla="*/ 2147483647 h 3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0"/>
                <a:gd name="T31" fmla="*/ 0 h 30"/>
                <a:gd name="T32" fmla="*/ 30 w 30"/>
                <a:gd name="T33" fmla="*/ 30 h 3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0" h="30">
                  <a:moveTo>
                    <a:pt x="24" y="30"/>
                  </a:moveTo>
                  <a:lnTo>
                    <a:pt x="30" y="24"/>
                  </a:lnTo>
                  <a:lnTo>
                    <a:pt x="30" y="12"/>
                  </a:lnTo>
                  <a:lnTo>
                    <a:pt x="18" y="0"/>
                  </a:lnTo>
                  <a:lnTo>
                    <a:pt x="6" y="0"/>
                  </a:lnTo>
                  <a:lnTo>
                    <a:pt x="0" y="6"/>
                  </a:lnTo>
                  <a:lnTo>
                    <a:pt x="0" y="18"/>
                  </a:lnTo>
                  <a:lnTo>
                    <a:pt x="6" y="24"/>
                  </a:lnTo>
                  <a:lnTo>
                    <a:pt x="18" y="30"/>
                  </a:lnTo>
                  <a:lnTo>
                    <a:pt x="24" y="30"/>
                  </a:lnTo>
                  <a:close/>
                </a:path>
              </a:pathLst>
            </a:custGeom>
            <a:solidFill>
              <a:srgbClr val="EFEFEF"/>
            </a:solidFill>
            <a:ln w="3175" algn="ctr">
              <a:solidFill>
                <a:srgbClr val="A1ADB8"/>
              </a:solidFill>
              <a:round/>
              <a:headEnd/>
              <a:tailEnd/>
            </a:ln>
            <a:effec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dirty="0">
                <a:solidFill>
                  <a:prstClr val="black"/>
                </a:solidFill>
                <a:cs typeface="Calibri" pitchFamily="34" charset="0"/>
              </a:endParaRPr>
            </a:p>
          </p:txBody>
        </p:sp>
        <p:sp>
          <p:nvSpPr>
            <p:cNvPr id="86" name="Macedonia" descr="© INSCALE GmbH, 05.05.2010&#10;http://www.presentationload.com/">
              <a:extLst>
                <a:ext uri="{FF2B5EF4-FFF2-40B4-BE49-F238E27FC236}">
                  <a16:creationId xmlns:a16="http://schemas.microsoft.com/office/drawing/2014/main" id="{5941D98F-FF64-6626-FD91-6D244974E937}"/>
                </a:ext>
              </a:extLst>
            </p:cNvPr>
            <p:cNvSpPr>
              <a:spLocks/>
            </p:cNvSpPr>
            <p:nvPr/>
          </p:nvSpPr>
          <p:spPr bwMode="gray">
            <a:xfrm>
              <a:off x="4812157" y="3034244"/>
              <a:ext cx="66675" cy="52388"/>
            </a:xfrm>
            <a:custGeom>
              <a:avLst/>
              <a:gdLst>
                <a:gd name="T0" fmla="*/ 2147483647 w 162"/>
                <a:gd name="T1" fmla="*/ 2147483647 h 126"/>
                <a:gd name="T2" fmla="*/ 2147483647 w 162"/>
                <a:gd name="T3" fmla="*/ 2147483647 h 126"/>
                <a:gd name="T4" fmla="*/ 2147483647 w 162"/>
                <a:gd name="T5" fmla="*/ 2147483647 h 126"/>
                <a:gd name="T6" fmla="*/ 2147483647 w 162"/>
                <a:gd name="T7" fmla="*/ 2147483647 h 126"/>
                <a:gd name="T8" fmla="*/ 2147483647 w 162"/>
                <a:gd name="T9" fmla="*/ 0 h 126"/>
                <a:gd name="T10" fmla="*/ 2147483647 w 162"/>
                <a:gd name="T11" fmla="*/ 2147483647 h 126"/>
                <a:gd name="T12" fmla="*/ 2147483647 w 162"/>
                <a:gd name="T13" fmla="*/ 2147483647 h 126"/>
                <a:gd name="T14" fmla="*/ 2147483647 w 162"/>
                <a:gd name="T15" fmla="*/ 2147483647 h 126"/>
                <a:gd name="T16" fmla="*/ 2147483647 w 162"/>
                <a:gd name="T17" fmla="*/ 2147483647 h 126"/>
                <a:gd name="T18" fmla="*/ 2147483647 w 162"/>
                <a:gd name="T19" fmla="*/ 2147483647 h 126"/>
                <a:gd name="T20" fmla="*/ 2147483647 w 162"/>
                <a:gd name="T21" fmla="*/ 2147483647 h 126"/>
                <a:gd name="T22" fmla="*/ 0 w 162"/>
                <a:gd name="T23" fmla="*/ 2147483647 h 126"/>
                <a:gd name="T24" fmla="*/ 0 w 162"/>
                <a:gd name="T25" fmla="*/ 2147483647 h 126"/>
                <a:gd name="T26" fmla="*/ 2147483647 w 162"/>
                <a:gd name="T27" fmla="*/ 2147483647 h 126"/>
                <a:gd name="T28" fmla="*/ 2147483647 w 162"/>
                <a:gd name="T29" fmla="*/ 2147483647 h 126"/>
                <a:gd name="T30" fmla="*/ 2147483647 w 162"/>
                <a:gd name="T31" fmla="*/ 2147483647 h 126"/>
                <a:gd name="T32" fmla="*/ 2147483647 w 162"/>
                <a:gd name="T33" fmla="*/ 2147483647 h 126"/>
                <a:gd name="T34" fmla="*/ 2147483647 w 162"/>
                <a:gd name="T35" fmla="*/ 2147483647 h 126"/>
                <a:gd name="T36" fmla="*/ 2147483647 w 162"/>
                <a:gd name="T37" fmla="*/ 2147483647 h 126"/>
                <a:gd name="T38" fmla="*/ 2147483647 w 162"/>
                <a:gd name="T39" fmla="*/ 2147483647 h 126"/>
                <a:gd name="T40" fmla="*/ 2147483647 w 162"/>
                <a:gd name="T41" fmla="*/ 2147483647 h 126"/>
                <a:gd name="T42" fmla="*/ 2147483647 w 162"/>
                <a:gd name="T43" fmla="*/ 2147483647 h 126"/>
                <a:gd name="T44" fmla="*/ 2147483647 w 162"/>
                <a:gd name="T45" fmla="*/ 2147483647 h 126"/>
                <a:gd name="T46" fmla="*/ 2147483647 w 162"/>
                <a:gd name="T47" fmla="*/ 2147483647 h 126"/>
                <a:gd name="T48" fmla="*/ 2147483647 w 162"/>
                <a:gd name="T49" fmla="*/ 2147483647 h 126"/>
                <a:gd name="T50" fmla="*/ 2147483647 w 162"/>
                <a:gd name="T51" fmla="*/ 2147483647 h 126"/>
                <a:gd name="T52" fmla="*/ 2147483647 w 162"/>
                <a:gd name="T53" fmla="*/ 2147483647 h 126"/>
                <a:gd name="T54" fmla="*/ 2147483647 w 162"/>
                <a:gd name="T55" fmla="*/ 2147483647 h 126"/>
                <a:gd name="T56" fmla="*/ 2147483647 w 162"/>
                <a:gd name="T57" fmla="*/ 2147483647 h 126"/>
                <a:gd name="T58" fmla="*/ 2147483647 w 162"/>
                <a:gd name="T59" fmla="*/ 2147483647 h 126"/>
                <a:gd name="T60" fmla="*/ 2147483647 w 162"/>
                <a:gd name="T61" fmla="*/ 2147483647 h 126"/>
                <a:gd name="T62" fmla="*/ 2147483647 w 162"/>
                <a:gd name="T63" fmla="*/ 2147483647 h 126"/>
                <a:gd name="T64" fmla="*/ 2147483647 w 162"/>
                <a:gd name="T65" fmla="*/ 2147483647 h 12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62"/>
                <a:gd name="T100" fmla="*/ 0 h 126"/>
                <a:gd name="T101" fmla="*/ 162 w 162"/>
                <a:gd name="T102" fmla="*/ 126 h 12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62" h="126">
                  <a:moveTo>
                    <a:pt x="150" y="42"/>
                  </a:moveTo>
                  <a:lnTo>
                    <a:pt x="132" y="30"/>
                  </a:lnTo>
                  <a:lnTo>
                    <a:pt x="132" y="18"/>
                  </a:lnTo>
                  <a:lnTo>
                    <a:pt x="126" y="18"/>
                  </a:lnTo>
                  <a:lnTo>
                    <a:pt x="114" y="0"/>
                  </a:lnTo>
                  <a:lnTo>
                    <a:pt x="72" y="6"/>
                  </a:lnTo>
                  <a:lnTo>
                    <a:pt x="66" y="12"/>
                  </a:lnTo>
                  <a:lnTo>
                    <a:pt x="48" y="12"/>
                  </a:lnTo>
                  <a:lnTo>
                    <a:pt x="48" y="24"/>
                  </a:lnTo>
                  <a:lnTo>
                    <a:pt x="24" y="24"/>
                  </a:lnTo>
                  <a:lnTo>
                    <a:pt x="18" y="36"/>
                  </a:lnTo>
                  <a:lnTo>
                    <a:pt x="0" y="42"/>
                  </a:lnTo>
                  <a:lnTo>
                    <a:pt x="0" y="66"/>
                  </a:lnTo>
                  <a:lnTo>
                    <a:pt x="6" y="78"/>
                  </a:lnTo>
                  <a:lnTo>
                    <a:pt x="6" y="102"/>
                  </a:lnTo>
                  <a:lnTo>
                    <a:pt x="12" y="108"/>
                  </a:lnTo>
                  <a:lnTo>
                    <a:pt x="18" y="108"/>
                  </a:lnTo>
                  <a:lnTo>
                    <a:pt x="18" y="126"/>
                  </a:lnTo>
                  <a:lnTo>
                    <a:pt x="42" y="120"/>
                  </a:lnTo>
                  <a:lnTo>
                    <a:pt x="42" y="126"/>
                  </a:lnTo>
                  <a:lnTo>
                    <a:pt x="54" y="120"/>
                  </a:lnTo>
                  <a:lnTo>
                    <a:pt x="60" y="120"/>
                  </a:lnTo>
                  <a:lnTo>
                    <a:pt x="66" y="126"/>
                  </a:lnTo>
                  <a:lnTo>
                    <a:pt x="90" y="126"/>
                  </a:lnTo>
                  <a:lnTo>
                    <a:pt x="96" y="114"/>
                  </a:lnTo>
                  <a:lnTo>
                    <a:pt x="96" y="108"/>
                  </a:lnTo>
                  <a:lnTo>
                    <a:pt x="120" y="108"/>
                  </a:lnTo>
                  <a:lnTo>
                    <a:pt x="132" y="102"/>
                  </a:lnTo>
                  <a:lnTo>
                    <a:pt x="156" y="78"/>
                  </a:lnTo>
                  <a:lnTo>
                    <a:pt x="162" y="66"/>
                  </a:lnTo>
                  <a:lnTo>
                    <a:pt x="162" y="60"/>
                  </a:lnTo>
                  <a:lnTo>
                    <a:pt x="156" y="48"/>
                  </a:lnTo>
                  <a:lnTo>
                    <a:pt x="150" y="42"/>
                  </a:lnTo>
                  <a:close/>
                </a:path>
              </a:pathLst>
            </a:custGeom>
            <a:solidFill>
              <a:schemeClr val="bg1">
                <a:lumMod val="95000"/>
              </a:schemeClr>
            </a:solidFill>
            <a:ln w="3175" algn="ctr">
              <a:solidFill>
                <a:srgbClr val="A1ADB8"/>
              </a:solidFill>
              <a:round/>
              <a:headEnd/>
              <a:tailEnd/>
            </a:ln>
            <a:effec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dirty="0">
                <a:solidFill>
                  <a:prstClr val="black"/>
                </a:solidFill>
                <a:cs typeface="Calibri" pitchFamily="34" charset="0"/>
              </a:endParaRPr>
            </a:p>
          </p:txBody>
        </p:sp>
        <p:sp>
          <p:nvSpPr>
            <p:cNvPr id="87" name="Luxembourg" descr="© INSCALE GmbH, 05.05.2010&#10;http://www.presentationload.com/">
              <a:extLst>
                <a:ext uri="{FF2B5EF4-FFF2-40B4-BE49-F238E27FC236}">
                  <a16:creationId xmlns:a16="http://schemas.microsoft.com/office/drawing/2014/main" id="{0E847F02-F169-7F1A-63CB-C40951171492}"/>
                </a:ext>
              </a:extLst>
            </p:cNvPr>
            <p:cNvSpPr>
              <a:spLocks/>
            </p:cNvSpPr>
            <p:nvPr/>
          </p:nvSpPr>
          <p:spPr bwMode="gray">
            <a:xfrm>
              <a:off x="4429569" y="2789769"/>
              <a:ext cx="20638" cy="17463"/>
            </a:xfrm>
            <a:custGeom>
              <a:avLst/>
              <a:gdLst>
                <a:gd name="T0" fmla="*/ 2147483647 w 54"/>
                <a:gd name="T1" fmla="*/ 2147483647 h 42"/>
                <a:gd name="T2" fmla="*/ 2147483647 w 54"/>
                <a:gd name="T3" fmla="*/ 2147483647 h 42"/>
                <a:gd name="T4" fmla="*/ 2147483647 w 54"/>
                <a:gd name="T5" fmla="*/ 2147483647 h 42"/>
                <a:gd name="T6" fmla="*/ 2147483647 w 54"/>
                <a:gd name="T7" fmla="*/ 2147483647 h 42"/>
                <a:gd name="T8" fmla="*/ 2147483647 w 54"/>
                <a:gd name="T9" fmla="*/ 2147483647 h 42"/>
                <a:gd name="T10" fmla="*/ 2147483647 w 54"/>
                <a:gd name="T11" fmla="*/ 2147483647 h 42"/>
                <a:gd name="T12" fmla="*/ 2147483647 w 54"/>
                <a:gd name="T13" fmla="*/ 2147483647 h 42"/>
                <a:gd name="T14" fmla="*/ 2147483647 w 54"/>
                <a:gd name="T15" fmla="*/ 2147483647 h 42"/>
                <a:gd name="T16" fmla="*/ 2147483647 w 54"/>
                <a:gd name="T17" fmla="*/ 0 h 42"/>
                <a:gd name="T18" fmla="*/ 2147483647 w 54"/>
                <a:gd name="T19" fmla="*/ 0 h 42"/>
                <a:gd name="T20" fmla="*/ 2147483647 w 54"/>
                <a:gd name="T21" fmla="*/ 2147483647 h 42"/>
                <a:gd name="T22" fmla="*/ 2147483647 w 54"/>
                <a:gd name="T23" fmla="*/ 2147483647 h 42"/>
                <a:gd name="T24" fmla="*/ 0 w 54"/>
                <a:gd name="T25" fmla="*/ 2147483647 h 42"/>
                <a:gd name="T26" fmla="*/ 0 w 54"/>
                <a:gd name="T27" fmla="*/ 2147483647 h 42"/>
                <a:gd name="T28" fmla="*/ 2147483647 w 54"/>
                <a:gd name="T29" fmla="*/ 2147483647 h 42"/>
                <a:gd name="T30" fmla="*/ 2147483647 w 54"/>
                <a:gd name="T31" fmla="*/ 2147483647 h 4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54"/>
                <a:gd name="T49" fmla="*/ 0 h 42"/>
                <a:gd name="T50" fmla="*/ 54 w 54"/>
                <a:gd name="T51" fmla="*/ 42 h 42"/>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54" h="42">
                  <a:moveTo>
                    <a:pt x="18" y="42"/>
                  </a:moveTo>
                  <a:lnTo>
                    <a:pt x="30" y="36"/>
                  </a:lnTo>
                  <a:lnTo>
                    <a:pt x="48" y="42"/>
                  </a:lnTo>
                  <a:lnTo>
                    <a:pt x="54" y="36"/>
                  </a:lnTo>
                  <a:lnTo>
                    <a:pt x="54" y="24"/>
                  </a:lnTo>
                  <a:lnTo>
                    <a:pt x="42" y="18"/>
                  </a:lnTo>
                  <a:lnTo>
                    <a:pt x="36" y="18"/>
                  </a:lnTo>
                  <a:lnTo>
                    <a:pt x="30" y="12"/>
                  </a:lnTo>
                  <a:lnTo>
                    <a:pt x="30" y="0"/>
                  </a:lnTo>
                  <a:lnTo>
                    <a:pt x="24" y="0"/>
                  </a:lnTo>
                  <a:lnTo>
                    <a:pt x="18" y="6"/>
                  </a:lnTo>
                  <a:lnTo>
                    <a:pt x="6" y="12"/>
                  </a:lnTo>
                  <a:lnTo>
                    <a:pt x="0" y="12"/>
                  </a:lnTo>
                  <a:lnTo>
                    <a:pt x="0" y="18"/>
                  </a:lnTo>
                  <a:lnTo>
                    <a:pt x="12" y="30"/>
                  </a:lnTo>
                  <a:lnTo>
                    <a:pt x="18" y="42"/>
                  </a:lnTo>
                  <a:close/>
                </a:path>
              </a:pathLst>
            </a:custGeom>
            <a:solidFill>
              <a:srgbClr val="46AFFF"/>
            </a:solidFill>
            <a:ln w="3175" algn="ctr">
              <a:solidFill>
                <a:srgbClr val="A1ADB8"/>
              </a:solidFill>
              <a:round/>
              <a:headEnd/>
              <a:tailEnd/>
            </a:ln>
            <a:effec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dirty="0">
                <a:solidFill>
                  <a:prstClr val="black"/>
                </a:solidFill>
                <a:cs typeface="Calibri" pitchFamily="34" charset="0"/>
              </a:endParaRPr>
            </a:p>
          </p:txBody>
        </p:sp>
        <p:sp>
          <p:nvSpPr>
            <p:cNvPr id="88" name="Lithuania" descr="© INSCALE GmbH, 05.05.2010&#10;http://www.presentationload.com/">
              <a:extLst>
                <a:ext uri="{FF2B5EF4-FFF2-40B4-BE49-F238E27FC236}">
                  <a16:creationId xmlns:a16="http://schemas.microsoft.com/office/drawing/2014/main" id="{6FF70780-84BA-D9D4-4794-9A7F27245DCD}"/>
                </a:ext>
              </a:extLst>
            </p:cNvPr>
            <p:cNvSpPr>
              <a:spLocks/>
            </p:cNvSpPr>
            <p:nvPr/>
          </p:nvSpPr>
          <p:spPr bwMode="gray">
            <a:xfrm>
              <a:off x="4801044" y="2592919"/>
              <a:ext cx="138113" cy="79375"/>
            </a:xfrm>
            <a:custGeom>
              <a:avLst/>
              <a:gdLst>
                <a:gd name="T0" fmla="*/ 2147483647 w 342"/>
                <a:gd name="T1" fmla="*/ 2147483647 h 198"/>
                <a:gd name="T2" fmla="*/ 2147483647 w 342"/>
                <a:gd name="T3" fmla="*/ 2147483647 h 198"/>
                <a:gd name="T4" fmla="*/ 2147483647 w 342"/>
                <a:gd name="T5" fmla="*/ 2147483647 h 198"/>
                <a:gd name="T6" fmla="*/ 2147483647 w 342"/>
                <a:gd name="T7" fmla="*/ 2147483647 h 198"/>
                <a:gd name="T8" fmla="*/ 2147483647 w 342"/>
                <a:gd name="T9" fmla="*/ 2147483647 h 198"/>
                <a:gd name="T10" fmla="*/ 2147483647 w 342"/>
                <a:gd name="T11" fmla="*/ 2147483647 h 198"/>
                <a:gd name="T12" fmla="*/ 2147483647 w 342"/>
                <a:gd name="T13" fmla="*/ 2147483647 h 198"/>
                <a:gd name="T14" fmla="*/ 2147483647 w 342"/>
                <a:gd name="T15" fmla="*/ 2147483647 h 198"/>
                <a:gd name="T16" fmla="*/ 2147483647 w 342"/>
                <a:gd name="T17" fmla="*/ 2147483647 h 198"/>
                <a:gd name="T18" fmla="*/ 2147483647 w 342"/>
                <a:gd name="T19" fmla="*/ 2147483647 h 198"/>
                <a:gd name="T20" fmla="*/ 2147483647 w 342"/>
                <a:gd name="T21" fmla="*/ 2147483647 h 198"/>
                <a:gd name="T22" fmla="*/ 2147483647 w 342"/>
                <a:gd name="T23" fmla="*/ 2147483647 h 198"/>
                <a:gd name="T24" fmla="*/ 2147483647 w 342"/>
                <a:gd name="T25" fmla="*/ 0 h 198"/>
                <a:gd name="T26" fmla="*/ 2147483647 w 342"/>
                <a:gd name="T27" fmla="*/ 2147483647 h 198"/>
                <a:gd name="T28" fmla="*/ 0 w 342"/>
                <a:gd name="T29" fmla="*/ 2147483647 h 198"/>
                <a:gd name="T30" fmla="*/ 2147483647 w 342"/>
                <a:gd name="T31" fmla="*/ 2147483647 h 198"/>
                <a:gd name="T32" fmla="*/ 2147483647 w 342"/>
                <a:gd name="T33" fmla="*/ 2147483647 h 198"/>
                <a:gd name="T34" fmla="*/ 2147483647 w 342"/>
                <a:gd name="T35" fmla="*/ 2147483647 h 198"/>
                <a:gd name="T36" fmla="*/ 2147483647 w 342"/>
                <a:gd name="T37" fmla="*/ 2147483647 h 198"/>
                <a:gd name="T38" fmla="*/ 2147483647 w 342"/>
                <a:gd name="T39" fmla="*/ 2147483647 h 198"/>
                <a:gd name="T40" fmla="*/ 2147483647 w 342"/>
                <a:gd name="T41" fmla="*/ 2147483647 h 198"/>
                <a:gd name="T42" fmla="*/ 2147483647 w 342"/>
                <a:gd name="T43" fmla="*/ 2147483647 h 198"/>
                <a:gd name="T44" fmla="*/ 2147483647 w 342"/>
                <a:gd name="T45" fmla="*/ 2147483647 h 198"/>
                <a:gd name="T46" fmla="*/ 2147483647 w 342"/>
                <a:gd name="T47" fmla="*/ 2147483647 h 198"/>
                <a:gd name="T48" fmla="*/ 2147483647 w 342"/>
                <a:gd name="T49" fmla="*/ 2147483647 h 198"/>
                <a:gd name="T50" fmla="*/ 2147483647 w 342"/>
                <a:gd name="T51" fmla="*/ 2147483647 h 198"/>
                <a:gd name="T52" fmla="*/ 2147483647 w 342"/>
                <a:gd name="T53" fmla="*/ 2147483647 h 198"/>
                <a:gd name="T54" fmla="*/ 2147483647 w 342"/>
                <a:gd name="T55" fmla="*/ 2147483647 h 198"/>
                <a:gd name="T56" fmla="*/ 2147483647 w 342"/>
                <a:gd name="T57" fmla="*/ 2147483647 h 198"/>
                <a:gd name="T58" fmla="*/ 2147483647 w 342"/>
                <a:gd name="T59" fmla="*/ 2147483647 h 198"/>
                <a:gd name="T60" fmla="*/ 2147483647 w 342"/>
                <a:gd name="T61" fmla="*/ 2147483647 h 198"/>
                <a:gd name="T62" fmla="*/ 2147483647 w 342"/>
                <a:gd name="T63" fmla="*/ 2147483647 h 198"/>
                <a:gd name="T64" fmla="*/ 2147483647 w 342"/>
                <a:gd name="T65" fmla="*/ 2147483647 h 198"/>
                <a:gd name="T66" fmla="*/ 2147483647 w 342"/>
                <a:gd name="T67" fmla="*/ 2147483647 h 198"/>
                <a:gd name="T68" fmla="*/ 2147483647 w 342"/>
                <a:gd name="T69" fmla="*/ 2147483647 h 198"/>
                <a:gd name="T70" fmla="*/ 2147483647 w 342"/>
                <a:gd name="T71" fmla="*/ 2147483647 h 198"/>
                <a:gd name="T72" fmla="*/ 2147483647 w 342"/>
                <a:gd name="T73" fmla="*/ 2147483647 h 198"/>
                <a:gd name="T74" fmla="*/ 2147483647 w 342"/>
                <a:gd name="T75" fmla="*/ 2147483647 h 198"/>
                <a:gd name="T76" fmla="*/ 2147483647 w 342"/>
                <a:gd name="T77" fmla="*/ 2147483647 h 198"/>
                <a:gd name="T78" fmla="*/ 2147483647 w 342"/>
                <a:gd name="T79" fmla="*/ 2147483647 h 198"/>
                <a:gd name="T80" fmla="*/ 2147483647 w 342"/>
                <a:gd name="T81" fmla="*/ 2147483647 h 198"/>
                <a:gd name="T82" fmla="*/ 2147483647 w 342"/>
                <a:gd name="T83" fmla="*/ 2147483647 h 198"/>
                <a:gd name="T84" fmla="*/ 2147483647 w 342"/>
                <a:gd name="T85" fmla="*/ 2147483647 h 198"/>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342"/>
                <a:gd name="T130" fmla="*/ 0 h 198"/>
                <a:gd name="T131" fmla="*/ 342 w 342"/>
                <a:gd name="T132" fmla="*/ 198 h 198"/>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342" h="198">
                  <a:moveTo>
                    <a:pt x="330" y="60"/>
                  </a:moveTo>
                  <a:lnTo>
                    <a:pt x="312" y="54"/>
                  </a:lnTo>
                  <a:lnTo>
                    <a:pt x="294" y="42"/>
                  </a:lnTo>
                  <a:lnTo>
                    <a:pt x="282" y="30"/>
                  </a:lnTo>
                  <a:lnTo>
                    <a:pt x="276" y="30"/>
                  </a:lnTo>
                  <a:lnTo>
                    <a:pt x="264" y="24"/>
                  </a:lnTo>
                  <a:lnTo>
                    <a:pt x="234" y="24"/>
                  </a:lnTo>
                  <a:lnTo>
                    <a:pt x="228" y="12"/>
                  </a:lnTo>
                  <a:lnTo>
                    <a:pt x="222" y="6"/>
                  </a:lnTo>
                  <a:lnTo>
                    <a:pt x="210" y="6"/>
                  </a:lnTo>
                  <a:lnTo>
                    <a:pt x="198" y="18"/>
                  </a:lnTo>
                  <a:lnTo>
                    <a:pt x="180" y="18"/>
                  </a:lnTo>
                  <a:lnTo>
                    <a:pt x="174" y="12"/>
                  </a:lnTo>
                  <a:lnTo>
                    <a:pt x="162" y="12"/>
                  </a:lnTo>
                  <a:lnTo>
                    <a:pt x="156" y="18"/>
                  </a:lnTo>
                  <a:lnTo>
                    <a:pt x="150" y="18"/>
                  </a:lnTo>
                  <a:lnTo>
                    <a:pt x="144" y="12"/>
                  </a:lnTo>
                  <a:lnTo>
                    <a:pt x="138" y="12"/>
                  </a:lnTo>
                  <a:lnTo>
                    <a:pt x="126" y="6"/>
                  </a:lnTo>
                  <a:lnTo>
                    <a:pt x="120" y="6"/>
                  </a:lnTo>
                  <a:lnTo>
                    <a:pt x="114" y="12"/>
                  </a:lnTo>
                  <a:lnTo>
                    <a:pt x="108" y="12"/>
                  </a:lnTo>
                  <a:lnTo>
                    <a:pt x="102" y="6"/>
                  </a:lnTo>
                  <a:lnTo>
                    <a:pt x="96" y="6"/>
                  </a:lnTo>
                  <a:lnTo>
                    <a:pt x="90" y="0"/>
                  </a:lnTo>
                  <a:lnTo>
                    <a:pt x="72" y="0"/>
                  </a:lnTo>
                  <a:lnTo>
                    <a:pt x="60" y="12"/>
                  </a:lnTo>
                  <a:lnTo>
                    <a:pt x="18" y="12"/>
                  </a:lnTo>
                  <a:lnTo>
                    <a:pt x="6" y="18"/>
                  </a:lnTo>
                  <a:lnTo>
                    <a:pt x="0" y="18"/>
                  </a:lnTo>
                  <a:lnTo>
                    <a:pt x="0" y="60"/>
                  </a:lnTo>
                  <a:lnTo>
                    <a:pt x="12" y="84"/>
                  </a:lnTo>
                  <a:lnTo>
                    <a:pt x="18" y="90"/>
                  </a:lnTo>
                  <a:lnTo>
                    <a:pt x="18" y="96"/>
                  </a:lnTo>
                  <a:lnTo>
                    <a:pt x="30" y="96"/>
                  </a:lnTo>
                  <a:lnTo>
                    <a:pt x="30" y="102"/>
                  </a:lnTo>
                  <a:lnTo>
                    <a:pt x="42" y="102"/>
                  </a:lnTo>
                  <a:lnTo>
                    <a:pt x="48" y="108"/>
                  </a:lnTo>
                  <a:lnTo>
                    <a:pt x="72" y="108"/>
                  </a:lnTo>
                  <a:lnTo>
                    <a:pt x="84" y="102"/>
                  </a:lnTo>
                  <a:lnTo>
                    <a:pt x="102" y="102"/>
                  </a:lnTo>
                  <a:lnTo>
                    <a:pt x="108" y="114"/>
                  </a:lnTo>
                  <a:lnTo>
                    <a:pt x="108" y="132"/>
                  </a:lnTo>
                  <a:lnTo>
                    <a:pt x="96" y="144"/>
                  </a:lnTo>
                  <a:lnTo>
                    <a:pt x="102" y="162"/>
                  </a:lnTo>
                  <a:lnTo>
                    <a:pt x="120" y="162"/>
                  </a:lnTo>
                  <a:lnTo>
                    <a:pt x="138" y="168"/>
                  </a:lnTo>
                  <a:lnTo>
                    <a:pt x="144" y="168"/>
                  </a:lnTo>
                  <a:lnTo>
                    <a:pt x="156" y="174"/>
                  </a:lnTo>
                  <a:lnTo>
                    <a:pt x="156" y="198"/>
                  </a:lnTo>
                  <a:lnTo>
                    <a:pt x="162" y="198"/>
                  </a:lnTo>
                  <a:lnTo>
                    <a:pt x="168" y="192"/>
                  </a:lnTo>
                  <a:lnTo>
                    <a:pt x="180" y="192"/>
                  </a:lnTo>
                  <a:lnTo>
                    <a:pt x="192" y="186"/>
                  </a:lnTo>
                  <a:lnTo>
                    <a:pt x="198" y="186"/>
                  </a:lnTo>
                  <a:lnTo>
                    <a:pt x="204" y="192"/>
                  </a:lnTo>
                  <a:lnTo>
                    <a:pt x="204" y="198"/>
                  </a:lnTo>
                  <a:lnTo>
                    <a:pt x="234" y="198"/>
                  </a:lnTo>
                  <a:lnTo>
                    <a:pt x="234" y="180"/>
                  </a:lnTo>
                  <a:lnTo>
                    <a:pt x="246" y="192"/>
                  </a:lnTo>
                  <a:lnTo>
                    <a:pt x="252" y="180"/>
                  </a:lnTo>
                  <a:lnTo>
                    <a:pt x="258" y="174"/>
                  </a:lnTo>
                  <a:lnTo>
                    <a:pt x="270" y="168"/>
                  </a:lnTo>
                  <a:lnTo>
                    <a:pt x="288" y="168"/>
                  </a:lnTo>
                  <a:lnTo>
                    <a:pt x="288" y="174"/>
                  </a:lnTo>
                  <a:lnTo>
                    <a:pt x="282" y="180"/>
                  </a:lnTo>
                  <a:lnTo>
                    <a:pt x="294" y="180"/>
                  </a:lnTo>
                  <a:lnTo>
                    <a:pt x="294" y="174"/>
                  </a:lnTo>
                  <a:lnTo>
                    <a:pt x="288" y="168"/>
                  </a:lnTo>
                  <a:lnTo>
                    <a:pt x="288" y="156"/>
                  </a:lnTo>
                  <a:lnTo>
                    <a:pt x="282" y="150"/>
                  </a:lnTo>
                  <a:lnTo>
                    <a:pt x="282" y="144"/>
                  </a:lnTo>
                  <a:lnTo>
                    <a:pt x="294" y="144"/>
                  </a:lnTo>
                  <a:lnTo>
                    <a:pt x="294" y="138"/>
                  </a:lnTo>
                  <a:lnTo>
                    <a:pt x="288" y="126"/>
                  </a:lnTo>
                  <a:lnTo>
                    <a:pt x="288" y="120"/>
                  </a:lnTo>
                  <a:lnTo>
                    <a:pt x="294" y="114"/>
                  </a:lnTo>
                  <a:lnTo>
                    <a:pt x="312" y="114"/>
                  </a:lnTo>
                  <a:lnTo>
                    <a:pt x="306" y="96"/>
                  </a:lnTo>
                  <a:lnTo>
                    <a:pt x="312" y="96"/>
                  </a:lnTo>
                  <a:lnTo>
                    <a:pt x="318" y="102"/>
                  </a:lnTo>
                  <a:lnTo>
                    <a:pt x="336" y="102"/>
                  </a:lnTo>
                  <a:lnTo>
                    <a:pt x="342" y="96"/>
                  </a:lnTo>
                  <a:lnTo>
                    <a:pt x="324" y="78"/>
                  </a:lnTo>
                  <a:lnTo>
                    <a:pt x="324" y="72"/>
                  </a:lnTo>
                  <a:lnTo>
                    <a:pt x="330" y="66"/>
                  </a:lnTo>
                  <a:lnTo>
                    <a:pt x="330" y="60"/>
                  </a:lnTo>
                  <a:close/>
                </a:path>
              </a:pathLst>
            </a:custGeom>
            <a:solidFill>
              <a:schemeClr val="bg1">
                <a:lumMod val="95000"/>
              </a:schemeClr>
            </a:solidFill>
            <a:ln w="3175" algn="ctr">
              <a:solidFill>
                <a:srgbClr val="A1ADB8"/>
              </a:solidFill>
              <a:round/>
              <a:headEnd/>
              <a:tailEnd/>
            </a:ln>
            <a:effec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dirty="0">
                <a:solidFill>
                  <a:prstClr val="black"/>
                </a:solidFill>
                <a:cs typeface="Calibri" pitchFamily="34" charset="0"/>
              </a:endParaRPr>
            </a:p>
          </p:txBody>
        </p:sp>
        <p:sp>
          <p:nvSpPr>
            <p:cNvPr id="89" name="Liechtenstein" descr="© INSCALE GmbH, 05.05.2010&#10;http://www.presentationload.com/">
              <a:extLst>
                <a:ext uri="{FF2B5EF4-FFF2-40B4-BE49-F238E27FC236}">
                  <a16:creationId xmlns:a16="http://schemas.microsoft.com/office/drawing/2014/main" id="{279B00D8-0BE3-B43C-0AA5-FAB71732E52D}"/>
                </a:ext>
              </a:extLst>
            </p:cNvPr>
            <p:cNvSpPr>
              <a:spLocks/>
            </p:cNvSpPr>
            <p:nvPr/>
          </p:nvSpPr>
          <p:spPr bwMode="gray">
            <a:xfrm>
              <a:off x="4521644" y="2878669"/>
              <a:ext cx="6350" cy="9525"/>
            </a:xfrm>
            <a:custGeom>
              <a:avLst/>
              <a:gdLst>
                <a:gd name="T0" fmla="*/ 2147483647 w 18"/>
                <a:gd name="T1" fmla="*/ 0 h 24"/>
                <a:gd name="T2" fmla="*/ 2147483647 w 18"/>
                <a:gd name="T3" fmla="*/ 2147483647 h 24"/>
                <a:gd name="T4" fmla="*/ 0 w 18"/>
                <a:gd name="T5" fmla="*/ 2147483647 h 24"/>
                <a:gd name="T6" fmla="*/ 0 w 18"/>
                <a:gd name="T7" fmla="*/ 2147483647 h 24"/>
                <a:gd name="T8" fmla="*/ 2147483647 w 18"/>
                <a:gd name="T9" fmla="*/ 2147483647 h 24"/>
                <a:gd name="T10" fmla="*/ 2147483647 w 18"/>
                <a:gd name="T11" fmla="*/ 0 h 24"/>
                <a:gd name="T12" fmla="*/ 2147483647 w 18"/>
                <a:gd name="T13" fmla="*/ 0 h 24"/>
                <a:gd name="T14" fmla="*/ 0 60000 65536"/>
                <a:gd name="T15" fmla="*/ 0 60000 65536"/>
                <a:gd name="T16" fmla="*/ 0 60000 65536"/>
                <a:gd name="T17" fmla="*/ 0 60000 65536"/>
                <a:gd name="T18" fmla="*/ 0 60000 65536"/>
                <a:gd name="T19" fmla="*/ 0 60000 65536"/>
                <a:gd name="T20" fmla="*/ 0 60000 65536"/>
                <a:gd name="T21" fmla="*/ 0 w 18"/>
                <a:gd name="T22" fmla="*/ 0 h 24"/>
                <a:gd name="T23" fmla="*/ 18 w 18"/>
                <a:gd name="T24" fmla="*/ 24 h 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 h="24">
                  <a:moveTo>
                    <a:pt x="12" y="0"/>
                  </a:moveTo>
                  <a:lnTo>
                    <a:pt x="6" y="6"/>
                  </a:lnTo>
                  <a:lnTo>
                    <a:pt x="0" y="18"/>
                  </a:lnTo>
                  <a:lnTo>
                    <a:pt x="0" y="24"/>
                  </a:lnTo>
                  <a:lnTo>
                    <a:pt x="18" y="24"/>
                  </a:lnTo>
                  <a:lnTo>
                    <a:pt x="18" y="0"/>
                  </a:lnTo>
                  <a:lnTo>
                    <a:pt x="12" y="0"/>
                  </a:lnTo>
                  <a:close/>
                </a:path>
              </a:pathLst>
            </a:custGeom>
            <a:solidFill>
              <a:srgbClr val="46AFFF"/>
            </a:solidFill>
            <a:ln w="3175" algn="ctr">
              <a:solidFill>
                <a:srgbClr val="A1ADB8"/>
              </a:solidFill>
              <a:round/>
              <a:headEnd/>
              <a:tailEnd/>
            </a:ln>
            <a:effec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dirty="0">
                <a:solidFill>
                  <a:prstClr val="black"/>
                </a:solidFill>
                <a:cs typeface="Calibri" pitchFamily="34" charset="0"/>
              </a:endParaRPr>
            </a:p>
          </p:txBody>
        </p:sp>
        <p:sp>
          <p:nvSpPr>
            <p:cNvPr id="90" name="Lebanon" descr="© INSCALE GmbH, 05.05.2010&#10;http://www.presentationload.com/">
              <a:extLst>
                <a:ext uri="{FF2B5EF4-FFF2-40B4-BE49-F238E27FC236}">
                  <a16:creationId xmlns:a16="http://schemas.microsoft.com/office/drawing/2014/main" id="{A1AE23E2-B68A-956A-B0FC-56A34668ABF3}"/>
                </a:ext>
              </a:extLst>
            </p:cNvPr>
            <p:cNvSpPr>
              <a:spLocks/>
            </p:cNvSpPr>
            <p:nvPr/>
          </p:nvSpPr>
          <p:spPr bwMode="gray">
            <a:xfrm>
              <a:off x="5213794" y="3286657"/>
              <a:ext cx="44450" cy="61913"/>
            </a:xfrm>
            <a:custGeom>
              <a:avLst/>
              <a:gdLst>
                <a:gd name="T0" fmla="*/ 2147483647 w 108"/>
                <a:gd name="T1" fmla="*/ 2147483647 h 156"/>
                <a:gd name="T2" fmla="*/ 2147483647 w 108"/>
                <a:gd name="T3" fmla="*/ 2147483647 h 156"/>
                <a:gd name="T4" fmla="*/ 2147483647 w 108"/>
                <a:gd name="T5" fmla="*/ 2147483647 h 156"/>
                <a:gd name="T6" fmla="*/ 2147483647 w 108"/>
                <a:gd name="T7" fmla="*/ 2147483647 h 156"/>
                <a:gd name="T8" fmla="*/ 2147483647 w 108"/>
                <a:gd name="T9" fmla="*/ 2147483647 h 156"/>
                <a:gd name="T10" fmla="*/ 2147483647 w 108"/>
                <a:gd name="T11" fmla="*/ 2147483647 h 156"/>
                <a:gd name="T12" fmla="*/ 2147483647 w 108"/>
                <a:gd name="T13" fmla="*/ 2147483647 h 156"/>
                <a:gd name="T14" fmla="*/ 2147483647 w 108"/>
                <a:gd name="T15" fmla="*/ 2147483647 h 156"/>
                <a:gd name="T16" fmla="*/ 2147483647 w 108"/>
                <a:gd name="T17" fmla="*/ 2147483647 h 156"/>
                <a:gd name="T18" fmla="*/ 2147483647 w 108"/>
                <a:gd name="T19" fmla="*/ 2147483647 h 156"/>
                <a:gd name="T20" fmla="*/ 2147483647 w 108"/>
                <a:gd name="T21" fmla="*/ 0 h 156"/>
                <a:gd name="T22" fmla="*/ 2147483647 w 108"/>
                <a:gd name="T23" fmla="*/ 0 h 156"/>
                <a:gd name="T24" fmla="*/ 2147483647 w 108"/>
                <a:gd name="T25" fmla="*/ 0 h 156"/>
                <a:gd name="T26" fmla="*/ 2147483647 w 108"/>
                <a:gd name="T27" fmla="*/ 2147483647 h 156"/>
                <a:gd name="T28" fmla="*/ 2147483647 w 108"/>
                <a:gd name="T29" fmla="*/ 2147483647 h 156"/>
                <a:gd name="T30" fmla="*/ 2147483647 w 108"/>
                <a:gd name="T31" fmla="*/ 2147483647 h 156"/>
                <a:gd name="T32" fmla="*/ 2147483647 w 108"/>
                <a:gd name="T33" fmla="*/ 2147483647 h 156"/>
                <a:gd name="T34" fmla="*/ 2147483647 w 108"/>
                <a:gd name="T35" fmla="*/ 2147483647 h 156"/>
                <a:gd name="T36" fmla="*/ 2147483647 w 108"/>
                <a:gd name="T37" fmla="*/ 2147483647 h 156"/>
                <a:gd name="T38" fmla="*/ 2147483647 w 108"/>
                <a:gd name="T39" fmla="*/ 2147483647 h 156"/>
                <a:gd name="T40" fmla="*/ 2147483647 w 108"/>
                <a:gd name="T41" fmla="*/ 2147483647 h 156"/>
                <a:gd name="T42" fmla="*/ 0 w 108"/>
                <a:gd name="T43" fmla="*/ 2147483647 h 156"/>
                <a:gd name="T44" fmla="*/ 0 w 108"/>
                <a:gd name="T45" fmla="*/ 2147483647 h 156"/>
                <a:gd name="T46" fmla="*/ 2147483647 w 108"/>
                <a:gd name="T47" fmla="*/ 2147483647 h 156"/>
                <a:gd name="T48" fmla="*/ 2147483647 w 108"/>
                <a:gd name="T49" fmla="*/ 2147483647 h 156"/>
                <a:gd name="T50" fmla="*/ 2147483647 w 108"/>
                <a:gd name="T51" fmla="*/ 2147483647 h 156"/>
                <a:gd name="T52" fmla="*/ 2147483647 w 108"/>
                <a:gd name="T53" fmla="*/ 2147483647 h 156"/>
                <a:gd name="T54" fmla="*/ 2147483647 w 108"/>
                <a:gd name="T55" fmla="*/ 2147483647 h 156"/>
                <a:gd name="T56" fmla="*/ 2147483647 w 108"/>
                <a:gd name="T57" fmla="*/ 2147483647 h 156"/>
                <a:gd name="T58" fmla="*/ 2147483647 w 108"/>
                <a:gd name="T59" fmla="*/ 2147483647 h 156"/>
                <a:gd name="T60" fmla="*/ 2147483647 w 108"/>
                <a:gd name="T61" fmla="*/ 2147483647 h 15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108"/>
                <a:gd name="T94" fmla="*/ 0 h 156"/>
                <a:gd name="T95" fmla="*/ 108 w 108"/>
                <a:gd name="T96" fmla="*/ 156 h 15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108" h="156">
                  <a:moveTo>
                    <a:pt x="72" y="96"/>
                  </a:moveTo>
                  <a:lnTo>
                    <a:pt x="72" y="72"/>
                  </a:lnTo>
                  <a:lnTo>
                    <a:pt x="78" y="66"/>
                  </a:lnTo>
                  <a:lnTo>
                    <a:pt x="84" y="66"/>
                  </a:lnTo>
                  <a:lnTo>
                    <a:pt x="96" y="60"/>
                  </a:lnTo>
                  <a:lnTo>
                    <a:pt x="102" y="60"/>
                  </a:lnTo>
                  <a:lnTo>
                    <a:pt x="108" y="48"/>
                  </a:lnTo>
                  <a:lnTo>
                    <a:pt x="108" y="30"/>
                  </a:lnTo>
                  <a:lnTo>
                    <a:pt x="102" y="18"/>
                  </a:lnTo>
                  <a:lnTo>
                    <a:pt x="96" y="12"/>
                  </a:lnTo>
                  <a:lnTo>
                    <a:pt x="102" y="0"/>
                  </a:lnTo>
                  <a:lnTo>
                    <a:pt x="54" y="0"/>
                  </a:lnTo>
                  <a:lnTo>
                    <a:pt x="60" y="0"/>
                  </a:lnTo>
                  <a:lnTo>
                    <a:pt x="60" y="6"/>
                  </a:lnTo>
                  <a:lnTo>
                    <a:pt x="54" y="6"/>
                  </a:lnTo>
                  <a:lnTo>
                    <a:pt x="48" y="18"/>
                  </a:lnTo>
                  <a:lnTo>
                    <a:pt x="36" y="24"/>
                  </a:lnTo>
                  <a:lnTo>
                    <a:pt x="30" y="30"/>
                  </a:lnTo>
                  <a:lnTo>
                    <a:pt x="18" y="66"/>
                  </a:lnTo>
                  <a:lnTo>
                    <a:pt x="12" y="78"/>
                  </a:lnTo>
                  <a:lnTo>
                    <a:pt x="12" y="90"/>
                  </a:lnTo>
                  <a:lnTo>
                    <a:pt x="0" y="114"/>
                  </a:lnTo>
                  <a:lnTo>
                    <a:pt x="0" y="156"/>
                  </a:lnTo>
                  <a:lnTo>
                    <a:pt x="12" y="150"/>
                  </a:lnTo>
                  <a:lnTo>
                    <a:pt x="24" y="126"/>
                  </a:lnTo>
                  <a:lnTo>
                    <a:pt x="30" y="132"/>
                  </a:lnTo>
                  <a:lnTo>
                    <a:pt x="36" y="132"/>
                  </a:lnTo>
                  <a:lnTo>
                    <a:pt x="42" y="126"/>
                  </a:lnTo>
                  <a:lnTo>
                    <a:pt x="48" y="114"/>
                  </a:lnTo>
                  <a:lnTo>
                    <a:pt x="48" y="102"/>
                  </a:lnTo>
                  <a:lnTo>
                    <a:pt x="72" y="96"/>
                  </a:lnTo>
                  <a:close/>
                </a:path>
              </a:pathLst>
            </a:custGeom>
            <a:solidFill>
              <a:schemeClr val="bg1">
                <a:lumMod val="95000"/>
              </a:schemeClr>
            </a:solidFill>
            <a:ln w="3175" algn="ctr">
              <a:solidFill>
                <a:srgbClr val="A1ADB8"/>
              </a:solidFill>
              <a:round/>
              <a:headEnd/>
              <a:tailEnd/>
            </a:ln>
            <a:effec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dirty="0">
                <a:solidFill>
                  <a:prstClr val="black"/>
                </a:solidFill>
                <a:cs typeface="Calibri" pitchFamily="34" charset="0"/>
              </a:endParaRPr>
            </a:p>
          </p:txBody>
        </p:sp>
        <p:sp>
          <p:nvSpPr>
            <p:cNvPr id="91" name="Latvia" descr="© INSCALE GmbH, 05.05.2010&#10;http://www.presentationload.com/">
              <a:extLst>
                <a:ext uri="{FF2B5EF4-FFF2-40B4-BE49-F238E27FC236}">
                  <a16:creationId xmlns:a16="http://schemas.microsoft.com/office/drawing/2014/main" id="{EACEA3E6-A2AA-DB7D-AFDC-5DF0D6C7D6D6}"/>
                </a:ext>
              </a:extLst>
            </p:cNvPr>
            <p:cNvSpPr>
              <a:spLocks/>
            </p:cNvSpPr>
            <p:nvPr/>
          </p:nvSpPr>
          <p:spPr bwMode="gray">
            <a:xfrm>
              <a:off x="4797869" y="2545294"/>
              <a:ext cx="171450" cy="71438"/>
            </a:xfrm>
            <a:custGeom>
              <a:avLst/>
              <a:gdLst>
                <a:gd name="T0" fmla="*/ 2147483647 w 426"/>
                <a:gd name="T1" fmla="*/ 2147483647 h 180"/>
                <a:gd name="T2" fmla="*/ 2147483647 w 426"/>
                <a:gd name="T3" fmla="*/ 2147483647 h 180"/>
                <a:gd name="T4" fmla="*/ 2147483647 w 426"/>
                <a:gd name="T5" fmla="*/ 2147483647 h 180"/>
                <a:gd name="T6" fmla="*/ 2147483647 w 426"/>
                <a:gd name="T7" fmla="*/ 2147483647 h 180"/>
                <a:gd name="T8" fmla="*/ 2147483647 w 426"/>
                <a:gd name="T9" fmla="*/ 2147483647 h 180"/>
                <a:gd name="T10" fmla="*/ 2147483647 w 426"/>
                <a:gd name="T11" fmla="*/ 2147483647 h 180"/>
                <a:gd name="T12" fmla="*/ 2147483647 w 426"/>
                <a:gd name="T13" fmla="*/ 2147483647 h 180"/>
                <a:gd name="T14" fmla="*/ 2147483647 w 426"/>
                <a:gd name="T15" fmla="*/ 2147483647 h 180"/>
                <a:gd name="T16" fmla="*/ 2147483647 w 426"/>
                <a:gd name="T17" fmla="*/ 2147483647 h 180"/>
                <a:gd name="T18" fmla="*/ 2147483647 w 426"/>
                <a:gd name="T19" fmla="*/ 2147483647 h 180"/>
                <a:gd name="T20" fmla="*/ 2147483647 w 426"/>
                <a:gd name="T21" fmla="*/ 2147483647 h 180"/>
                <a:gd name="T22" fmla="*/ 2147483647 w 426"/>
                <a:gd name="T23" fmla="*/ 2147483647 h 180"/>
                <a:gd name="T24" fmla="*/ 2147483647 w 426"/>
                <a:gd name="T25" fmla="*/ 2147483647 h 180"/>
                <a:gd name="T26" fmla="*/ 2147483647 w 426"/>
                <a:gd name="T27" fmla="*/ 2147483647 h 180"/>
                <a:gd name="T28" fmla="*/ 2147483647 w 426"/>
                <a:gd name="T29" fmla="*/ 2147483647 h 180"/>
                <a:gd name="T30" fmla="*/ 2147483647 w 426"/>
                <a:gd name="T31" fmla="*/ 2147483647 h 180"/>
                <a:gd name="T32" fmla="*/ 2147483647 w 426"/>
                <a:gd name="T33" fmla="*/ 2147483647 h 180"/>
                <a:gd name="T34" fmla="*/ 2147483647 w 426"/>
                <a:gd name="T35" fmla="*/ 2147483647 h 180"/>
                <a:gd name="T36" fmla="*/ 2147483647 w 426"/>
                <a:gd name="T37" fmla="*/ 2147483647 h 180"/>
                <a:gd name="T38" fmla="*/ 2147483647 w 426"/>
                <a:gd name="T39" fmla="*/ 2147483647 h 180"/>
                <a:gd name="T40" fmla="*/ 2147483647 w 426"/>
                <a:gd name="T41" fmla="*/ 2147483647 h 180"/>
                <a:gd name="T42" fmla="*/ 2147483647 w 426"/>
                <a:gd name="T43" fmla="*/ 2147483647 h 180"/>
                <a:gd name="T44" fmla="*/ 2147483647 w 426"/>
                <a:gd name="T45" fmla="*/ 2147483647 h 180"/>
                <a:gd name="T46" fmla="*/ 2147483647 w 426"/>
                <a:gd name="T47" fmla="*/ 2147483647 h 180"/>
                <a:gd name="T48" fmla="*/ 2147483647 w 426"/>
                <a:gd name="T49" fmla="*/ 2147483647 h 180"/>
                <a:gd name="T50" fmla="*/ 2147483647 w 426"/>
                <a:gd name="T51" fmla="*/ 2147483647 h 180"/>
                <a:gd name="T52" fmla="*/ 2147483647 w 426"/>
                <a:gd name="T53" fmla="*/ 2147483647 h 180"/>
                <a:gd name="T54" fmla="*/ 2147483647 w 426"/>
                <a:gd name="T55" fmla="*/ 2147483647 h 180"/>
                <a:gd name="T56" fmla="*/ 2147483647 w 426"/>
                <a:gd name="T57" fmla="*/ 2147483647 h 180"/>
                <a:gd name="T58" fmla="*/ 2147483647 w 426"/>
                <a:gd name="T59" fmla="*/ 2147483647 h 180"/>
                <a:gd name="T60" fmla="*/ 2147483647 w 426"/>
                <a:gd name="T61" fmla="*/ 0 h 180"/>
                <a:gd name="T62" fmla="*/ 2147483647 w 426"/>
                <a:gd name="T63" fmla="*/ 2147483647 h 180"/>
                <a:gd name="T64" fmla="*/ 2147483647 w 426"/>
                <a:gd name="T65" fmla="*/ 2147483647 h 180"/>
                <a:gd name="T66" fmla="*/ 2147483647 w 426"/>
                <a:gd name="T67" fmla="*/ 2147483647 h 180"/>
                <a:gd name="T68" fmla="*/ 2147483647 w 426"/>
                <a:gd name="T69" fmla="*/ 2147483647 h 180"/>
                <a:gd name="T70" fmla="*/ 2147483647 w 426"/>
                <a:gd name="T71" fmla="*/ 2147483647 h 180"/>
                <a:gd name="T72" fmla="*/ 2147483647 w 426"/>
                <a:gd name="T73" fmla="*/ 2147483647 h 180"/>
                <a:gd name="T74" fmla="*/ 2147483647 w 426"/>
                <a:gd name="T75" fmla="*/ 2147483647 h 180"/>
                <a:gd name="T76" fmla="*/ 2147483647 w 426"/>
                <a:gd name="T77" fmla="*/ 2147483647 h 180"/>
                <a:gd name="T78" fmla="*/ 2147483647 w 426"/>
                <a:gd name="T79" fmla="*/ 2147483647 h 180"/>
                <a:gd name="T80" fmla="*/ 2147483647 w 426"/>
                <a:gd name="T81" fmla="*/ 2147483647 h 180"/>
                <a:gd name="T82" fmla="*/ 2147483647 w 426"/>
                <a:gd name="T83" fmla="*/ 2147483647 h 180"/>
                <a:gd name="T84" fmla="*/ 0 w 426"/>
                <a:gd name="T85" fmla="*/ 2147483647 h 180"/>
                <a:gd name="T86" fmla="*/ 2147483647 w 426"/>
                <a:gd name="T87" fmla="*/ 2147483647 h 180"/>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426"/>
                <a:gd name="T133" fmla="*/ 0 h 180"/>
                <a:gd name="T134" fmla="*/ 426 w 426"/>
                <a:gd name="T135" fmla="*/ 180 h 180"/>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426" h="180">
                  <a:moveTo>
                    <a:pt x="6" y="144"/>
                  </a:moveTo>
                  <a:lnTo>
                    <a:pt x="6" y="138"/>
                  </a:lnTo>
                  <a:lnTo>
                    <a:pt x="12" y="138"/>
                  </a:lnTo>
                  <a:lnTo>
                    <a:pt x="24" y="132"/>
                  </a:lnTo>
                  <a:lnTo>
                    <a:pt x="66" y="132"/>
                  </a:lnTo>
                  <a:lnTo>
                    <a:pt x="78" y="120"/>
                  </a:lnTo>
                  <a:lnTo>
                    <a:pt x="96" y="120"/>
                  </a:lnTo>
                  <a:lnTo>
                    <a:pt x="102" y="126"/>
                  </a:lnTo>
                  <a:lnTo>
                    <a:pt x="108" y="126"/>
                  </a:lnTo>
                  <a:lnTo>
                    <a:pt x="114" y="132"/>
                  </a:lnTo>
                  <a:lnTo>
                    <a:pt x="120" y="132"/>
                  </a:lnTo>
                  <a:lnTo>
                    <a:pt x="126" y="126"/>
                  </a:lnTo>
                  <a:lnTo>
                    <a:pt x="132" y="126"/>
                  </a:lnTo>
                  <a:lnTo>
                    <a:pt x="144" y="132"/>
                  </a:lnTo>
                  <a:lnTo>
                    <a:pt x="150" y="132"/>
                  </a:lnTo>
                  <a:lnTo>
                    <a:pt x="156" y="138"/>
                  </a:lnTo>
                  <a:lnTo>
                    <a:pt x="162" y="138"/>
                  </a:lnTo>
                  <a:lnTo>
                    <a:pt x="168" y="132"/>
                  </a:lnTo>
                  <a:lnTo>
                    <a:pt x="180" y="132"/>
                  </a:lnTo>
                  <a:lnTo>
                    <a:pt x="186" y="138"/>
                  </a:lnTo>
                  <a:lnTo>
                    <a:pt x="204" y="138"/>
                  </a:lnTo>
                  <a:lnTo>
                    <a:pt x="216" y="126"/>
                  </a:lnTo>
                  <a:lnTo>
                    <a:pt x="228" y="126"/>
                  </a:lnTo>
                  <a:lnTo>
                    <a:pt x="234" y="132"/>
                  </a:lnTo>
                  <a:lnTo>
                    <a:pt x="240" y="144"/>
                  </a:lnTo>
                  <a:lnTo>
                    <a:pt x="270" y="144"/>
                  </a:lnTo>
                  <a:lnTo>
                    <a:pt x="282" y="150"/>
                  </a:lnTo>
                  <a:lnTo>
                    <a:pt x="288" y="150"/>
                  </a:lnTo>
                  <a:lnTo>
                    <a:pt x="300" y="162"/>
                  </a:lnTo>
                  <a:lnTo>
                    <a:pt x="318" y="174"/>
                  </a:lnTo>
                  <a:lnTo>
                    <a:pt x="336" y="180"/>
                  </a:lnTo>
                  <a:lnTo>
                    <a:pt x="360" y="168"/>
                  </a:lnTo>
                  <a:lnTo>
                    <a:pt x="378" y="168"/>
                  </a:lnTo>
                  <a:lnTo>
                    <a:pt x="384" y="174"/>
                  </a:lnTo>
                  <a:lnTo>
                    <a:pt x="390" y="168"/>
                  </a:lnTo>
                  <a:lnTo>
                    <a:pt x="396" y="168"/>
                  </a:lnTo>
                  <a:lnTo>
                    <a:pt x="402" y="162"/>
                  </a:lnTo>
                  <a:lnTo>
                    <a:pt x="408" y="150"/>
                  </a:lnTo>
                  <a:lnTo>
                    <a:pt x="414" y="144"/>
                  </a:lnTo>
                  <a:lnTo>
                    <a:pt x="420" y="150"/>
                  </a:lnTo>
                  <a:lnTo>
                    <a:pt x="426" y="150"/>
                  </a:lnTo>
                  <a:lnTo>
                    <a:pt x="426" y="126"/>
                  </a:lnTo>
                  <a:lnTo>
                    <a:pt x="414" y="114"/>
                  </a:lnTo>
                  <a:lnTo>
                    <a:pt x="408" y="102"/>
                  </a:lnTo>
                  <a:lnTo>
                    <a:pt x="402" y="96"/>
                  </a:lnTo>
                  <a:lnTo>
                    <a:pt x="378" y="90"/>
                  </a:lnTo>
                  <a:lnTo>
                    <a:pt x="384" y="72"/>
                  </a:lnTo>
                  <a:lnTo>
                    <a:pt x="402" y="72"/>
                  </a:lnTo>
                  <a:lnTo>
                    <a:pt x="402" y="66"/>
                  </a:lnTo>
                  <a:lnTo>
                    <a:pt x="396" y="60"/>
                  </a:lnTo>
                  <a:lnTo>
                    <a:pt x="384" y="54"/>
                  </a:lnTo>
                  <a:lnTo>
                    <a:pt x="372" y="42"/>
                  </a:lnTo>
                  <a:lnTo>
                    <a:pt x="354" y="42"/>
                  </a:lnTo>
                  <a:lnTo>
                    <a:pt x="348" y="36"/>
                  </a:lnTo>
                  <a:lnTo>
                    <a:pt x="330" y="36"/>
                  </a:lnTo>
                  <a:lnTo>
                    <a:pt x="324" y="42"/>
                  </a:lnTo>
                  <a:lnTo>
                    <a:pt x="306" y="42"/>
                  </a:lnTo>
                  <a:lnTo>
                    <a:pt x="288" y="24"/>
                  </a:lnTo>
                  <a:lnTo>
                    <a:pt x="276" y="18"/>
                  </a:lnTo>
                  <a:lnTo>
                    <a:pt x="270" y="12"/>
                  </a:lnTo>
                  <a:lnTo>
                    <a:pt x="246" y="0"/>
                  </a:lnTo>
                  <a:lnTo>
                    <a:pt x="216" y="0"/>
                  </a:lnTo>
                  <a:lnTo>
                    <a:pt x="186" y="12"/>
                  </a:lnTo>
                  <a:lnTo>
                    <a:pt x="174" y="12"/>
                  </a:lnTo>
                  <a:lnTo>
                    <a:pt x="180" y="24"/>
                  </a:lnTo>
                  <a:lnTo>
                    <a:pt x="180" y="30"/>
                  </a:lnTo>
                  <a:lnTo>
                    <a:pt x="186" y="42"/>
                  </a:lnTo>
                  <a:lnTo>
                    <a:pt x="186" y="60"/>
                  </a:lnTo>
                  <a:lnTo>
                    <a:pt x="192" y="66"/>
                  </a:lnTo>
                  <a:lnTo>
                    <a:pt x="186" y="78"/>
                  </a:lnTo>
                  <a:lnTo>
                    <a:pt x="156" y="78"/>
                  </a:lnTo>
                  <a:lnTo>
                    <a:pt x="138" y="72"/>
                  </a:lnTo>
                  <a:lnTo>
                    <a:pt x="126" y="72"/>
                  </a:lnTo>
                  <a:lnTo>
                    <a:pt x="114" y="54"/>
                  </a:lnTo>
                  <a:lnTo>
                    <a:pt x="84" y="24"/>
                  </a:lnTo>
                  <a:lnTo>
                    <a:pt x="72" y="24"/>
                  </a:lnTo>
                  <a:lnTo>
                    <a:pt x="60" y="30"/>
                  </a:lnTo>
                  <a:lnTo>
                    <a:pt x="48" y="30"/>
                  </a:lnTo>
                  <a:lnTo>
                    <a:pt x="36" y="36"/>
                  </a:lnTo>
                  <a:lnTo>
                    <a:pt x="30" y="42"/>
                  </a:lnTo>
                  <a:lnTo>
                    <a:pt x="24" y="54"/>
                  </a:lnTo>
                  <a:lnTo>
                    <a:pt x="24" y="66"/>
                  </a:lnTo>
                  <a:lnTo>
                    <a:pt x="18" y="78"/>
                  </a:lnTo>
                  <a:lnTo>
                    <a:pt x="6" y="84"/>
                  </a:lnTo>
                  <a:lnTo>
                    <a:pt x="0" y="96"/>
                  </a:lnTo>
                  <a:lnTo>
                    <a:pt x="0" y="120"/>
                  </a:lnTo>
                  <a:lnTo>
                    <a:pt x="6" y="132"/>
                  </a:lnTo>
                  <a:lnTo>
                    <a:pt x="6" y="150"/>
                  </a:lnTo>
                  <a:lnTo>
                    <a:pt x="6" y="144"/>
                  </a:lnTo>
                  <a:close/>
                </a:path>
              </a:pathLst>
            </a:custGeom>
            <a:solidFill>
              <a:schemeClr val="bg1">
                <a:lumMod val="95000"/>
              </a:schemeClr>
            </a:solidFill>
            <a:ln w="3175" algn="ctr">
              <a:solidFill>
                <a:srgbClr val="A1ADB8"/>
              </a:solidFill>
              <a:round/>
              <a:headEnd/>
              <a:tailEnd/>
            </a:ln>
            <a:effec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dirty="0">
                <a:solidFill>
                  <a:prstClr val="black"/>
                </a:solidFill>
                <a:cs typeface="Calibri" pitchFamily="34" charset="0"/>
              </a:endParaRPr>
            </a:p>
          </p:txBody>
        </p:sp>
        <p:sp>
          <p:nvSpPr>
            <p:cNvPr id="92" name="Kyrgyzstan" descr="© INSCALE GmbH, 05.05.2010&#10;http://www.presentationload.com/">
              <a:extLst>
                <a:ext uri="{FF2B5EF4-FFF2-40B4-BE49-F238E27FC236}">
                  <a16:creationId xmlns:a16="http://schemas.microsoft.com/office/drawing/2014/main" id="{B41DDE55-FAE4-8457-5185-3B108990DF79}"/>
                </a:ext>
              </a:extLst>
            </p:cNvPr>
            <p:cNvSpPr>
              <a:spLocks/>
            </p:cNvSpPr>
            <p:nvPr/>
          </p:nvSpPr>
          <p:spPr bwMode="gray">
            <a:xfrm>
              <a:off x="6104382" y="3010432"/>
              <a:ext cx="269875" cy="125413"/>
            </a:xfrm>
            <a:custGeom>
              <a:avLst/>
              <a:gdLst>
                <a:gd name="T0" fmla="*/ 2147483647 w 672"/>
                <a:gd name="T1" fmla="*/ 2147483647 h 312"/>
                <a:gd name="T2" fmla="*/ 2147483647 w 672"/>
                <a:gd name="T3" fmla="*/ 2147483647 h 312"/>
                <a:gd name="T4" fmla="*/ 2147483647 w 672"/>
                <a:gd name="T5" fmla="*/ 2147483647 h 312"/>
                <a:gd name="T6" fmla="*/ 2147483647 w 672"/>
                <a:gd name="T7" fmla="*/ 2147483647 h 312"/>
                <a:gd name="T8" fmla="*/ 2147483647 w 672"/>
                <a:gd name="T9" fmla="*/ 2147483647 h 312"/>
                <a:gd name="T10" fmla="*/ 2147483647 w 672"/>
                <a:gd name="T11" fmla="*/ 2147483647 h 312"/>
                <a:gd name="T12" fmla="*/ 2147483647 w 672"/>
                <a:gd name="T13" fmla="*/ 2147483647 h 312"/>
                <a:gd name="T14" fmla="*/ 2147483647 w 672"/>
                <a:gd name="T15" fmla="*/ 2147483647 h 312"/>
                <a:gd name="T16" fmla="*/ 2147483647 w 672"/>
                <a:gd name="T17" fmla="*/ 2147483647 h 312"/>
                <a:gd name="T18" fmla="*/ 2147483647 w 672"/>
                <a:gd name="T19" fmla="*/ 2147483647 h 312"/>
                <a:gd name="T20" fmla="*/ 2147483647 w 672"/>
                <a:gd name="T21" fmla="*/ 2147483647 h 312"/>
                <a:gd name="T22" fmla="*/ 2147483647 w 672"/>
                <a:gd name="T23" fmla="*/ 2147483647 h 312"/>
                <a:gd name="T24" fmla="*/ 0 w 672"/>
                <a:gd name="T25" fmla="*/ 2147483647 h 312"/>
                <a:gd name="T26" fmla="*/ 2147483647 w 672"/>
                <a:gd name="T27" fmla="*/ 2147483647 h 312"/>
                <a:gd name="T28" fmla="*/ 2147483647 w 672"/>
                <a:gd name="T29" fmla="*/ 2147483647 h 312"/>
                <a:gd name="T30" fmla="*/ 2147483647 w 672"/>
                <a:gd name="T31" fmla="*/ 2147483647 h 312"/>
                <a:gd name="T32" fmla="*/ 2147483647 w 672"/>
                <a:gd name="T33" fmla="*/ 2147483647 h 312"/>
                <a:gd name="T34" fmla="*/ 2147483647 w 672"/>
                <a:gd name="T35" fmla="*/ 2147483647 h 312"/>
                <a:gd name="T36" fmla="*/ 2147483647 w 672"/>
                <a:gd name="T37" fmla="*/ 2147483647 h 312"/>
                <a:gd name="T38" fmla="*/ 2147483647 w 672"/>
                <a:gd name="T39" fmla="*/ 2147483647 h 312"/>
                <a:gd name="T40" fmla="*/ 2147483647 w 672"/>
                <a:gd name="T41" fmla="*/ 2147483647 h 312"/>
                <a:gd name="T42" fmla="*/ 2147483647 w 672"/>
                <a:gd name="T43" fmla="*/ 2147483647 h 312"/>
                <a:gd name="T44" fmla="*/ 2147483647 w 672"/>
                <a:gd name="T45" fmla="*/ 2147483647 h 312"/>
                <a:gd name="T46" fmla="*/ 2147483647 w 672"/>
                <a:gd name="T47" fmla="*/ 2147483647 h 312"/>
                <a:gd name="T48" fmla="*/ 2147483647 w 672"/>
                <a:gd name="T49" fmla="*/ 2147483647 h 312"/>
                <a:gd name="T50" fmla="*/ 2147483647 w 672"/>
                <a:gd name="T51" fmla="*/ 2147483647 h 312"/>
                <a:gd name="T52" fmla="*/ 2147483647 w 672"/>
                <a:gd name="T53" fmla="*/ 2147483647 h 312"/>
                <a:gd name="T54" fmla="*/ 2147483647 w 672"/>
                <a:gd name="T55" fmla="*/ 2147483647 h 312"/>
                <a:gd name="T56" fmla="*/ 2147483647 w 672"/>
                <a:gd name="T57" fmla="*/ 2147483647 h 312"/>
                <a:gd name="T58" fmla="*/ 2147483647 w 672"/>
                <a:gd name="T59" fmla="*/ 2147483647 h 312"/>
                <a:gd name="T60" fmla="*/ 2147483647 w 672"/>
                <a:gd name="T61" fmla="*/ 2147483647 h 312"/>
                <a:gd name="T62" fmla="*/ 2147483647 w 672"/>
                <a:gd name="T63" fmla="*/ 2147483647 h 312"/>
                <a:gd name="T64" fmla="*/ 2147483647 w 672"/>
                <a:gd name="T65" fmla="*/ 2147483647 h 312"/>
                <a:gd name="T66" fmla="*/ 2147483647 w 672"/>
                <a:gd name="T67" fmla="*/ 2147483647 h 312"/>
                <a:gd name="T68" fmla="*/ 2147483647 w 672"/>
                <a:gd name="T69" fmla="*/ 2147483647 h 312"/>
                <a:gd name="T70" fmla="*/ 2147483647 w 672"/>
                <a:gd name="T71" fmla="*/ 2147483647 h 312"/>
                <a:gd name="T72" fmla="*/ 2147483647 w 672"/>
                <a:gd name="T73" fmla="*/ 2147483647 h 312"/>
                <a:gd name="T74" fmla="*/ 2147483647 w 672"/>
                <a:gd name="T75" fmla="*/ 2147483647 h 312"/>
                <a:gd name="T76" fmla="*/ 2147483647 w 672"/>
                <a:gd name="T77" fmla="*/ 0 h 312"/>
                <a:gd name="T78" fmla="*/ 2147483647 w 672"/>
                <a:gd name="T79" fmla="*/ 2147483647 h 312"/>
                <a:gd name="T80" fmla="*/ 2147483647 w 672"/>
                <a:gd name="T81" fmla="*/ 2147483647 h 312"/>
                <a:gd name="T82" fmla="*/ 2147483647 w 672"/>
                <a:gd name="T83" fmla="*/ 2147483647 h 312"/>
                <a:gd name="T84" fmla="*/ 2147483647 w 672"/>
                <a:gd name="T85" fmla="*/ 2147483647 h 312"/>
                <a:gd name="T86" fmla="*/ 2147483647 w 672"/>
                <a:gd name="T87" fmla="*/ 2147483647 h 312"/>
                <a:gd name="T88" fmla="*/ 2147483647 w 672"/>
                <a:gd name="T89" fmla="*/ 2147483647 h 312"/>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672"/>
                <a:gd name="T136" fmla="*/ 0 h 312"/>
                <a:gd name="T137" fmla="*/ 672 w 672"/>
                <a:gd name="T138" fmla="*/ 312 h 312"/>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672" h="312">
                  <a:moveTo>
                    <a:pt x="36" y="132"/>
                  </a:moveTo>
                  <a:lnTo>
                    <a:pt x="66" y="144"/>
                  </a:lnTo>
                  <a:lnTo>
                    <a:pt x="78" y="156"/>
                  </a:lnTo>
                  <a:lnTo>
                    <a:pt x="114" y="156"/>
                  </a:lnTo>
                  <a:lnTo>
                    <a:pt x="114" y="144"/>
                  </a:lnTo>
                  <a:lnTo>
                    <a:pt x="126" y="144"/>
                  </a:lnTo>
                  <a:lnTo>
                    <a:pt x="126" y="132"/>
                  </a:lnTo>
                  <a:lnTo>
                    <a:pt x="144" y="156"/>
                  </a:lnTo>
                  <a:lnTo>
                    <a:pt x="162" y="156"/>
                  </a:lnTo>
                  <a:lnTo>
                    <a:pt x="168" y="174"/>
                  </a:lnTo>
                  <a:lnTo>
                    <a:pt x="192" y="174"/>
                  </a:lnTo>
                  <a:lnTo>
                    <a:pt x="198" y="186"/>
                  </a:lnTo>
                  <a:lnTo>
                    <a:pt x="204" y="186"/>
                  </a:lnTo>
                  <a:lnTo>
                    <a:pt x="216" y="180"/>
                  </a:lnTo>
                  <a:lnTo>
                    <a:pt x="228" y="180"/>
                  </a:lnTo>
                  <a:lnTo>
                    <a:pt x="228" y="192"/>
                  </a:lnTo>
                  <a:lnTo>
                    <a:pt x="216" y="204"/>
                  </a:lnTo>
                  <a:lnTo>
                    <a:pt x="204" y="210"/>
                  </a:lnTo>
                  <a:lnTo>
                    <a:pt x="192" y="210"/>
                  </a:lnTo>
                  <a:lnTo>
                    <a:pt x="192" y="216"/>
                  </a:lnTo>
                  <a:lnTo>
                    <a:pt x="174" y="222"/>
                  </a:lnTo>
                  <a:lnTo>
                    <a:pt x="156" y="240"/>
                  </a:lnTo>
                  <a:lnTo>
                    <a:pt x="150" y="240"/>
                  </a:lnTo>
                  <a:lnTo>
                    <a:pt x="144" y="234"/>
                  </a:lnTo>
                  <a:lnTo>
                    <a:pt x="138" y="234"/>
                  </a:lnTo>
                  <a:lnTo>
                    <a:pt x="132" y="228"/>
                  </a:lnTo>
                  <a:lnTo>
                    <a:pt x="114" y="228"/>
                  </a:lnTo>
                  <a:lnTo>
                    <a:pt x="102" y="234"/>
                  </a:lnTo>
                  <a:lnTo>
                    <a:pt x="96" y="234"/>
                  </a:lnTo>
                  <a:lnTo>
                    <a:pt x="96" y="246"/>
                  </a:lnTo>
                  <a:lnTo>
                    <a:pt x="90" y="252"/>
                  </a:lnTo>
                  <a:lnTo>
                    <a:pt x="84" y="252"/>
                  </a:lnTo>
                  <a:lnTo>
                    <a:pt x="72" y="246"/>
                  </a:lnTo>
                  <a:lnTo>
                    <a:pt x="36" y="234"/>
                  </a:lnTo>
                  <a:lnTo>
                    <a:pt x="24" y="234"/>
                  </a:lnTo>
                  <a:lnTo>
                    <a:pt x="18" y="240"/>
                  </a:lnTo>
                  <a:lnTo>
                    <a:pt x="18" y="252"/>
                  </a:lnTo>
                  <a:lnTo>
                    <a:pt x="12" y="258"/>
                  </a:lnTo>
                  <a:lnTo>
                    <a:pt x="0" y="264"/>
                  </a:lnTo>
                  <a:lnTo>
                    <a:pt x="0" y="276"/>
                  </a:lnTo>
                  <a:lnTo>
                    <a:pt x="6" y="282"/>
                  </a:lnTo>
                  <a:lnTo>
                    <a:pt x="6" y="288"/>
                  </a:lnTo>
                  <a:lnTo>
                    <a:pt x="12" y="294"/>
                  </a:lnTo>
                  <a:lnTo>
                    <a:pt x="24" y="288"/>
                  </a:lnTo>
                  <a:lnTo>
                    <a:pt x="36" y="288"/>
                  </a:lnTo>
                  <a:lnTo>
                    <a:pt x="42" y="282"/>
                  </a:lnTo>
                  <a:lnTo>
                    <a:pt x="60" y="282"/>
                  </a:lnTo>
                  <a:lnTo>
                    <a:pt x="72" y="288"/>
                  </a:lnTo>
                  <a:lnTo>
                    <a:pt x="96" y="288"/>
                  </a:lnTo>
                  <a:lnTo>
                    <a:pt x="108" y="300"/>
                  </a:lnTo>
                  <a:lnTo>
                    <a:pt x="126" y="300"/>
                  </a:lnTo>
                  <a:lnTo>
                    <a:pt x="132" y="294"/>
                  </a:lnTo>
                  <a:lnTo>
                    <a:pt x="144" y="288"/>
                  </a:lnTo>
                  <a:lnTo>
                    <a:pt x="150" y="282"/>
                  </a:lnTo>
                  <a:lnTo>
                    <a:pt x="180" y="312"/>
                  </a:lnTo>
                  <a:lnTo>
                    <a:pt x="192" y="306"/>
                  </a:lnTo>
                  <a:lnTo>
                    <a:pt x="198" y="306"/>
                  </a:lnTo>
                  <a:lnTo>
                    <a:pt x="198" y="312"/>
                  </a:lnTo>
                  <a:lnTo>
                    <a:pt x="210" y="312"/>
                  </a:lnTo>
                  <a:lnTo>
                    <a:pt x="222" y="306"/>
                  </a:lnTo>
                  <a:lnTo>
                    <a:pt x="228" y="300"/>
                  </a:lnTo>
                  <a:lnTo>
                    <a:pt x="270" y="300"/>
                  </a:lnTo>
                  <a:lnTo>
                    <a:pt x="282" y="288"/>
                  </a:lnTo>
                  <a:lnTo>
                    <a:pt x="300" y="294"/>
                  </a:lnTo>
                  <a:lnTo>
                    <a:pt x="318" y="294"/>
                  </a:lnTo>
                  <a:lnTo>
                    <a:pt x="318" y="282"/>
                  </a:lnTo>
                  <a:lnTo>
                    <a:pt x="312" y="270"/>
                  </a:lnTo>
                  <a:lnTo>
                    <a:pt x="300" y="264"/>
                  </a:lnTo>
                  <a:lnTo>
                    <a:pt x="300" y="258"/>
                  </a:lnTo>
                  <a:lnTo>
                    <a:pt x="306" y="252"/>
                  </a:lnTo>
                  <a:lnTo>
                    <a:pt x="318" y="246"/>
                  </a:lnTo>
                  <a:lnTo>
                    <a:pt x="330" y="246"/>
                  </a:lnTo>
                  <a:lnTo>
                    <a:pt x="336" y="240"/>
                  </a:lnTo>
                  <a:lnTo>
                    <a:pt x="348" y="234"/>
                  </a:lnTo>
                  <a:lnTo>
                    <a:pt x="348" y="216"/>
                  </a:lnTo>
                  <a:lnTo>
                    <a:pt x="372" y="216"/>
                  </a:lnTo>
                  <a:lnTo>
                    <a:pt x="384" y="204"/>
                  </a:lnTo>
                  <a:lnTo>
                    <a:pt x="396" y="204"/>
                  </a:lnTo>
                  <a:lnTo>
                    <a:pt x="402" y="210"/>
                  </a:lnTo>
                  <a:lnTo>
                    <a:pt x="408" y="222"/>
                  </a:lnTo>
                  <a:lnTo>
                    <a:pt x="414" y="228"/>
                  </a:lnTo>
                  <a:lnTo>
                    <a:pt x="426" y="222"/>
                  </a:lnTo>
                  <a:lnTo>
                    <a:pt x="456" y="228"/>
                  </a:lnTo>
                  <a:lnTo>
                    <a:pt x="462" y="222"/>
                  </a:lnTo>
                  <a:lnTo>
                    <a:pt x="462" y="198"/>
                  </a:lnTo>
                  <a:lnTo>
                    <a:pt x="468" y="186"/>
                  </a:lnTo>
                  <a:lnTo>
                    <a:pt x="486" y="168"/>
                  </a:lnTo>
                  <a:lnTo>
                    <a:pt x="516" y="168"/>
                  </a:lnTo>
                  <a:lnTo>
                    <a:pt x="534" y="174"/>
                  </a:lnTo>
                  <a:lnTo>
                    <a:pt x="552" y="174"/>
                  </a:lnTo>
                  <a:lnTo>
                    <a:pt x="558" y="168"/>
                  </a:lnTo>
                  <a:lnTo>
                    <a:pt x="564" y="156"/>
                  </a:lnTo>
                  <a:lnTo>
                    <a:pt x="564" y="138"/>
                  </a:lnTo>
                  <a:lnTo>
                    <a:pt x="570" y="132"/>
                  </a:lnTo>
                  <a:lnTo>
                    <a:pt x="582" y="126"/>
                  </a:lnTo>
                  <a:lnTo>
                    <a:pt x="594" y="114"/>
                  </a:lnTo>
                  <a:lnTo>
                    <a:pt x="642" y="96"/>
                  </a:lnTo>
                  <a:lnTo>
                    <a:pt x="666" y="96"/>
                  </a:lnTo>
                  <a:lnTo>
                    <a:pt x="672" y="90"/>
                  </a:lnTo>
                  <a:lnTo>
                    <a:pt x="672" y="78"/>
                  </a:lnTo>
                  <a:lnTo>
                    <a:pt x="660" y="66"/>
                  </a:lnTo>
                  <a:lnTo>
                    <a:pt x="642" y="60"/>
                  </a:lnTo>
                  <a:lnTo>
                    <a:pt x="600" y="60"/>
                  </a:lnTo>
                  <a:lnTo>
                    <a:pt x="576" y="30"/>
                  </a:lnTo>
                  <a:lnTo>
                    <a:pt x="558" y="30"/>
                  </a:lnTo>
                  <a:lnTo>
                    <a:pt x="546" y="18"/>
                  </a:lnTo>
                  <a:lnTo>
                    <a:pt x="498" y="24"/>
                  </a:lnTo>
                  <a:lnTo>
                    <a:pt x="486" y="24"/>
                  </a:lnTo>
                  <a:lnTo>
                    <a:pt x="474" y="18"/>
                  </a:lnTo>
                  <a:lnTo>
                    <a:pt x="354" y="18"/>
                  </a:lnTo>
                  <a:lnTo>
                    <a:pt x="336" y="24"/>
                  </a:lnTo>
                  <a:lnTo>
                    <a:pt x="318" y="24"/>
                  </a:lnTo>
                  <a:lnTo>
                    <a:pt x="306" y="18"/>
                  </a:lnTo>
                  <a:lnTo>
                    <a:pt x="282" y="18"/>
                  </a:lnTo>
                  <a:lnTo>
                    <a:pt x="276" y="6"/>
                  </a:lnTo>
                  <a:lnTo>
                    <a:pt x="264" y="0"/>
                  </a:lnTo>
                  <a:lnTo>
                    <a:pt x="222" y="0"/>
                  </a:lnTo>
                  <a:lnTo>
                    <a:pt x="216" y="6"/>
                  </a:lnTo>
                  <a:lnTo>
                    <a:pt x="216" y="36"/>
                  </a:lnTo>
                  <a:lnTo>
                    <a:pt x="222" y="48"/>
                  </a:lnTo>
                  <a:lnTo>
                    <a:pt x="222" y="60"/>
                  </a:lnTo>
                  <a:lnTo>
                    <a:pt x="204" y="54"/>
                  </a:lnTo>
                  <a:lnTo>
                    <a:pt x="174" y="54"/>
                  </a:lnTo>
                  <a:lnTo>
                    <a:pt x="138" y="36"/>
                  </a:lnTo>
                  <a:lnTo>
                    <a:pt x="120" y="30"/>
                  </a:lnTo>
                  <a:lnTo>
                    <a:pt x="108" y="24"/>
                  </a:lnTo>
                  <a:lnTo>
                    <a:pt x="78" y="24"/>
                  </a:lnTo>
                  <a:lnTo>
                    <a:pt x="60" y="42"/>
                  </a:lnTo>
                  <a:lnTo>
                    <a:pt x="54" y="54"/>
                  </a:lnTo>
                  <a:lnTo>
                    <a:pt x="54" y="72"/>
                  </a:lnTo>
                  <a:lnTo>
                    <a:pt x="72" y="72"/>
                  </a:lnTo>
                  <a:lnTo>
                    <a:pt x="78" y="78"/>
                  </a:lnTo>
                  <a:lnTo>
                    <a:pt x="84" y="78"/>
                  </a:lnTo>
                  <a:lnTo>
                    <a:pt x="84" y="84"/>
                  </a:lnTo>
                  <a:lnTo>
                    <a:pt x="36" y="132"/>
                  </a:lnTo>
                  <a:close/>
                </a:path>
              </a:pathLst>
            </a:custGeom>
            <a:solidFill>
              <a:schemeClr val="bg1">
                <a:lumMod val="95000"/>
              </a:schemeClr>
            </a:solidFill>
            <a:ln w="3175" algn="ctr">
              <a:solidFill>
                <a:srgbClr val="A1ADB8"/>
              </a:solidFill>
              <a:round/>
              <a:headEnd/>
              <a:tailEnd/>
            </a:ln>
            <a:effec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dirty="0">
                <a:solidFill>
                  <a:prstClr val="black"/>
                </a:solidFill>
                <a:cs typeface="Calibri" pitchFamily="34" charset="0"/>
              </a:endParaRPr>
            </a:p>
          </p:txBody>
        </p:sp>
        <p:sp>
          <p:nvSpPr>
            <p:cNvPr id="93" name="Kazakhstan" descr="© INSCALE GmbH, 05.05.2010&#10;http://www.presentationload.com/">
              <a:extLst>
                <a:ext uri="{FF2B5EF4-FFF2-40B4-BE49-F238E27FC236}">
                  <a16:creationId xmlns:a16="http://schemas.microsoft.com/office/drawing/2014/main" id="{CB21A3F9-A854-D34A-9404-F66A7A5F0D72}"/>
                </a:ext>
              </a:extLst>
            </p:cNvPr>
            <p:cNvSpPr>
              <a:spLocks noEditPoints="1"/>
            </p:cNvSpPr>
            <p:nvPr/>
          </p:nvSpPr>
          <p:spPr bwMode="gray">
            <a:xfrm>
              <a:off x="5458269" y="2626257"/>
              <a:ext cx="1011238" cy="469900"/>
            </a:xfrm>
            <a:custGeom>
              <a:avLst/>
              <a:gdLst>
                <a:gd name="T0" fmla="*/ 2147483647 w 2514"/>
                <a:gd name="T1" fmla="*/ 2147483647 h 1164"/>
                <a:gd name="T2" fmla="*/ 2147483647 w 2514"/>
                <a:gd name="T3" fmla="*/ 2147483647 h 1164"/>
                <a:gd name="T4" fmla="*/ 2147483647 w 2514"/>
                <a:gd name="T5" fmla="*/ 2147483647 h 1164"/>
                <a:gd name="T6" fmla="*/ 2147483647 w 2514"/>
                <a:gd name="T7" fmla="*/ 2147483647 h 1164"/>
                <a:gd name="T8" fmla="*/ 2147483647 w 2514"/>
                <a:gd name="T9" fmla="*/ 2147483647 h 1164"/>
                <a:gd name="T10" fmla="*/ 2147483647 w 2514"/>
                <a:gd name="T11" fmla="*/ 2147483647 h 1164"/>
                <a:gd name="T12" fmla="*/ 2147483647 w 2514"/>
                <a:gd name="T13" fmla="*/ 2147483647 h 1164"/>
                <a:gd name="T14" fmla="*/ 2147483647 w 2514"/>
                <a:gd name="T15" fmla="*/ 2147483647 h 1164"/>
                <a:gd name="T16" fmla="*/ 2147483647 w 2514"/>
                <a:gd name="T17" fmla="*/ 2147483647 h 1164"/>
                <a:gd name="T18" fmla="*/ 2147483647 w 2514"/>
                <a:gd name="T19" fmla="*/ 2147483647 h 1164"/>
                <a:gd name="T20" fmla="*/ 2147483647 w 2514"/>
                <a:gd name="T21" fmla="*/ 2147483647 h 1164"/>
                <a:gd name="T22" fmla="*/ 2147483647 w 2514"/>
                <a:gd name="T23" fmla="*/ 2147483647 h 1164"/>
                <a:gd name="T24" fmla="*/ 2147483647 w 2514"/>
                <a:gd name="T25" fmla="*/ 2147483647 h 1164"/>
                <a:gd name="T26" fmla="*/ 2147483647 w 2514"/>
                <a:gd name="T27" fmla="*/ 2147483647 h 1164"/>
                <a:gd name="T28" fmla="*/ 2147483647 w 2514"/>
                <a:gd name="T29" fmla="*/ 2147483647 h 1164"/>
                <a:gd name="T30" fmla="*/ 2147483647 w 2514"/>
                <a:gd name="T31" fmla="*/ 2147483647 h 1164"/>
                <a:gd name="T32" fmla="*/ 2147483647 w 2514"/>
                <a:gd name="T33" fmla="*/ 2147483647 h 1164"/>
                <a:gd name="T34" fmla="*/ 2147483647 w 2514"/>
                <a:gd name="T35" fmla="*/ 2147483647 h 1164"/>
                <a:gd name="T36" fmla="*/ 2147483647 w 2514"/>
                <a:gd name="T37" fmla="*/ 2147483647 h 1164"/>
                <a:gd name="T38" fmla="*/ 2147483647 w 2514"/>
                <a:gd name="T39" fmla="*/ 2147483647 h 1164"/>
                <a:gd name="T40" fmla="*/ 2147483647 w 2514"/>
                <a:gd name="T41" fmla="*/ 2147483647 h 1164"/>
                <a:gd name="T42" fmla="*/ 2147483647 w 2514"/>
                <a:gd name="T43" fmla="*/ 2147483647 h 1164"/>
                <a:gd name="T44" fmla="*/ 2147483647 w 2514"/>
                <a:gd name="T45" fmla="*/ 2147483647 h 1164"/>
                <a:gd name="T46" fmla="*/ 2147483647 w 2514"/>
                <a:gd name="T47" fmla="*/ 2147483647 h 1164"/>
                <a:gd name="T48" fmla="*/ 2147483647 w 2514"/>
                <a:gd name="T49" fmla="*/ 2147483647 h 1164"/>
                <a:gd name="T50" fmla="*/ 2147483647 w 2514"/>
                <a:gd name="T51" fmla="*/ 2147483647 h 1164"/>
                <a:gd name="T52" fmla="*/ 2147483647 w 2514"/>
                <a:gd name="T53" fmla="*/ 2147483647 h 1164"/>
                <a:gd name="T54" fmla="*/ 2147483647 w 2514"/>
                <a:gd name="T55" fmla="*/ 2147483647 h 1164"/>
                <a:gd name="T56" fmla="*/ 2147483647 w 2514"/>
                <a:gd name="T57" fmla="*/ 2147483647 h 1164"/>
                <a:gd name="T58" fmla="*/ 2147483647 w 2514"/>
                <a:gd name="T59" fmla="*/ 2147483647 h 1164"/>
                <a:gd name="T60" fmla="*/ 2147483647 w 2514"/>
                <a:gd name="T61" fmla="*/ 2147483647 h 1164"/>
                <a:gd name="T62" fmla="*/ 2147483647 w 2514"/>
                <a:gd name="T63" fmla="*/ 2147483647 h 1164"/>
                <a:gd name="T64" fmla="*/ 2147483647 w 2514"/>
                <a:gd name="T65" fmla="*/ 2147483647 h 1164"/>
                <a:gd name="T66" fmla="*/ 2147483647 w 2514"/>
                <a:gd name="T67" fmla="*/ 2147483647 h 1164"/>
                <a:gd name="T68" fmla="*/ 2147483647 w 2514"/>
                <a:gd name="T69" fmla="*/ 2147483647 h 1164"/>
                <a:gd name="T70" fmla="*/ 2147483647 w 2514"/>
                <a:gd name="T71" fmla="*/ 2147483647 h 1164"/>
                <a:gd name="T72" fmla="*/ 2147483647 w 2514"/>
                <a:gd name="T73" fmla="*/ 2147483647 h 1164"/>
                <a:gd name="T74" fmla="*/ 2147483647 w 2514"/>
                <a:gd name="T75" fmla="*/ 2147483647 h 1164"/>
                <a:gd name="T76" fmla="*/ 2147483647 w 2514"/>
                <a:gd name="T77" fmla="*/ 2147483647 h 1164"/>
                <a:gd name="T78" fmla="*/ 2147483647 w 2514"/>
                <a:gd name="T79" fmla="*/ 2147483647 h 1164"/>
                <a:gd name="T80" fmla="*/ 2147483647 w 2514"/>
                <a:gd name="T81" fmla="*/ 2147483647 h 1164"/>
                <a:gd name="T82" fmla="*/ 2147483647 w 2514"/>
                <a:gd name="T83" fmla="*/ 2147483647 h 1164"/>
                <a:gd name="T84" fmla="*/ 2147483647 w 2514"/>
                <a:gd name="T85" fmla="*/ 2147483647 h 1164"/>
                <a:gd name="T86" fmla="*/ 2147483647 w 2514"/>
                <a:gd name="T87" fmla="*/ 2147483647 h 1164"/>
                <a:gd name="T88" fmla="*/ 2147483647 w 2514"/>
                <a:gd name="T89" fmla="*/ 2147483647 h 1164"/>
                <a:gd name="T90" fmla="*/ 2147483647 w 2514"/>
                <a:gd name="T91" fmla="*/ 2147483647 h 1164"/>
                <a:gd name="T92" fmla="*/ 2147483647 w 2514"/>
                <a:gd name="T93" fmla="*/ 2147483647 h 1164"/>
                <a:gd name="T94" fmla="*/ 2147483647 w 2514"/>
                <a:gd name="T95" fmla="*/ 2147483647 h 1164"/>
                <a:gd name="T96" fmla="*/ 2147483647 w 2514"/>
                <a:gd name="T97" fmla="*/ 2147483647 h 1164"/>
                <a:gd name="T98" fmla="*/ 2147483647 w 2514"/>
                <a:gd name="T99" fmla="*/ 2147483647 h 1164"/>
                <a:gd name="T100" fmla="*/ 2147483647 w 2514"/>
                <a:gd name="T101" fmla="*/ 2147483647 h 1164"/>
                <a:gd name="T102" fmla="*/ 2147483647 w 2514"/>
                <a:gd name="T103" fmla="*/ 2147483647 h 1164"/>
                <a:gd name="T104" fmla="*/ 2147483647 w 2514"/>
                <a:gd name="T105" fmla="*/ 2147483647 h 1164"/>
                <a:gd name="T106" fmla="*/ 2147483647 w 2514"/>
                <a:gd name="T107" fmla="*/ 2147483647 h 1164"/>
                <a:gd name="T108" fmla="*/ 2147483647 w 2514"/>
                <a:gd name="T109" fmla="*/ 2147483647 h 1164"/>
                <a:gd name="T110" fmla="*/ 2147483647 w 2514"/>
                <a:gd name="T111" fmla="*/ 2147483647 h 1164"/>
                <a:gd name="T112" fmla="*/ 2147483647 w 2514"/>
                <a:gd name="T113" fmla="*/ 2147483647 h 1164"/>
                <a:gd name="T114" fmla="*/ 2147483647 w 2514"/>
                <a:gd name="T115" fmla="*/ 2147483647 h 1164"/>
                <a:gd name="T116" fmla="*/ 2147483647 w 2514"/>
                <a:gd name="T117" fmla="*/ 2147483647 h 1164"/>
                <a:gd name="T118" fmla="*/ 2147483647 w 2514"/>
                <a:gd name="T119" fmla="*/ 2147483647 h 1164"/>
                <a:gd name="T120" fmla="*/ 2147483647 w 2514"/>
                <a:gd name="T121" fmla="*/ 2147483647 h 1164"/>
                <a:gd name="T122" fmla="*/ 2147483647 w 2514"/>
                <a:gd name="T123" fmla="*/ 2147483647 h 1164"/>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2514"/>
                <a:gd name="T187" fmla="*/ 0 h 1164"/>
                <a:gd name="T188" fmla="*/ 2514 w 2514"/>
                <a:gd name="T189" fmla="*/ 1164 h 1164"/>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2514" h="1164">
                  <a:moveTo>
                    <a:pt x="852" y="756"/>
                  </a:moveTo>
                  <a:lnTo>
                    <a:pt x="840" y="744"/>
                  </a:lnTo>
                  <a:lnTo>
                    <a:pt x="822" y="768"/>
                  </a:lnTo>
                  <a:lnTo>
                    <a:pt x="816" y="780"/>
                  </a:lnTo>
                  <a:lnTo>
                    <a:pt x="870" y="804"/>
                  </a:lnTo>
                  <a:lnTo>
                    <a:pt x="870" y="786"/>
                  </a:lnTo>
                  <a:lnTo>
                    <a:pt x="864" y="780"/>
                  </a:lnTo>
                  <a:lnTo>
                    <a:pt x="858" y="768"/>
                  </a:lnTo>
                  <a:lnTo>
                    <a:pt x="858" y="762"/>
                  </a:lnTo>
                  <a:lnTo>
                    <a:pt x="852" y="756"/>
                  </a:lnTo>
                  <a:close/>
                  <a:moveTo>
                    <a:pt x="2484" y="492"/>
                  </a:moveTo>
                  <a:lnTo>
                    <a:pt x="2484" y="486"/>
                  </a:lnTo>
                  <a:lnTo>
                    <a:pt x="2514" y="486"/>
                  </a:lnTo>
                  <a:lnTo>
                    <a:pt x="2478" y="444"/>
                  </a:lnTo>
                  <a:lnTo>
                    <a:pt x="2454" y="420"/>
                  </a:lnTo>
                  <a:lnTo>
                    <a:pt x="2442" y="456"/>
                  </a:lnTo>
                  <a:lnTo>
                    <a:pt x="2370" y="450"/>
                  </a:lnTo>
                  <a:lnTo>
                    <a:pt x="2370" y="444"/>
                  </a:lnTo>
                  <a:lnTo>
                    <a:pt x="2364" y="438"/>
                  </a:lnTo>
                  <a:lnTo>
                    <a:pt x="2358" y="426"/>
                  </a:lnTo>
                  <a:lnTo>
                    <a:pt x="2352" y="420"/>
                  </a:lnTo>
                  <a:lnTo>
                    <a:pt x="2346" y="408"/>
                  </a:lnTo>
                  <a:lnTo>
                    <a:pt x="2346" y="402"/>
                  </a:lnTo>
                  <a:lnTo>
                    <a:pt x="2340" y="402"/>
                  </a:lnTo>
                  <a:lnTo>
                    <a:pt x="2328" y="396"/>
                  </a:lnTo>
                  <a:lnTo>
                    <a:pt x="2316" y="396"/>
                  </a:lnTo>
                  <a:lnTo>
                    <a:pt x="2304" y="390"/>
                  </a:lnTo>
                  <a:lnTo>
                    <a:pt x="2292" y="390"/>
                  </a:lnTo>
                  <a:lnTo>
                    <a:pt x="2286" y="378"/>
                  </a:lnTo>
                  <a:lnTo>
                    <a:pt x="2274" y="372"/>
                  </a:lnTo>
                  <a:lnTo>
                    <a:pt x="2250" y="348"/>
                  </a:lnTo>
                  <a:lnTo>
                    <a:pt x="2226" y="336"/>
                  </a:lnTo>
                  <a:lnTo>
                    <a:pt x="2208" y="336"/>
                  </a:lnTo>
                  <a:lnTo>
                    <a:pt x="2196" y="342"/>
                  </a:lnTo>
                  <a:lnTo>
                    <a:pt x="2178" y="348"/>
                  </a:lnTo>
                  <a:lnTo>
                    <a:pt x="2166" y="354"/>
                  </a:lnTo>
                  <a:lnTo>
                    <a:pt x="2160" y="366"/>
                  </a:lnTo>
                  <a:lnTo>
                    <a:pt x="2136" y="366"/>
                  </a:lnTo>
                  <a:lnTo>
                    <a:pt x="2124" y="360"/>
                  </a:lnTo>
                  <a:lnTo>
                    <a:pt x="2118" y="348"/>
                  </a:lnTo>
                  <a:lnTo>
                    <a:pt x="2106" y="342"/>
                  </a:lnTo>
                  <a:lnTo>
                    <a:pt x="2076" y="342"/>
                  </a:lnTo>
                  <a:lnTo>
                    <a:pt x="2076" y="336"/>
                  </a:lnTo>
                  <a:lnTo>
                    <a:pt x="2070" y="330"/>
                  </a:lnTo>
                  <a:lnTo>
                    <a:pt x="2070" y="318"/>
                  </a:lnTo>
                  <a:lnTo>
                    <a:pt x="2064" y="312"/>
                  </a:lnTo>
                  <a:lnTo>
                    <a:pt x="2052" y="312"/>
                  </a:lnTo>
                  <a:lnTo>
                    <a:pt x="2052" y="318"/>
                  </a:lnTo>
                  <a:lnTo>
                    <a:pt x="2046" y="324"/>
                  </a:lnTo>
                  <a:lnTo>
                    <a:pt x="2046" y="336"/>
                  </a:lnTo>
                  <a:lnTo>
                    <a:pt x="2034" y="348"/>
                  </a:lnTo>
                  <a:lnTo>
                    <a:pt x="2022" y="354"/>
                  </a:lnTo>
                  <a:lnTo>
                    <a:pt x="2010" y="354"/>
                  </a:lnTo>
                  <a:lnTo>
                    <a:pt x="1998" y="348"/>
                  </a:lnTo>
                  <a:lnTo>
                    <a:pt x="1986" y="336"/>
                  </a:lnTo>
                  <a:lnTo>
                    <a:pt x="1974" y="318"/>
                  </a:lnTo>
                  <a:lnTo>
                    <a:pt x="1938" y="282"/>
                  </a:lnTo>
                  <a:lnTo>
                    <a:pt x="1920" y="258"/>
                  </a:lnTo>
                  <a:lnTo>
                    <a:pt x="1848" y="198"/>
                  </a:lnTo>
                  <a:lnTo>
                    <a:pt x="1818" y="168"/>
                  </a:lnTo>
                  <a:lnTo>
                    <a:pt x="1800" y="156"/>
                  </a:lnTo>
                  <a:lnTo>
                    <a:pt x="1788" y="150"/>
                  </a:lnTo>
                  <a:lnTo>
                    <a:pt x="1758" y="132"/>
                  </a:lnTo>
                  <a:lnTo>
                    <a:pt x="1728" y="120"/>
                  </a:lnTo>
                  <a:lnTo>
                    <a:pt x="1692" y="102"/>
                  </a:lnTo>
                  <a:lnTo>
                    <a:pt x="1698" y="102"/>
                  </a:lnTo>
                  <a:lnTo>
                    <a:pt x="1710" y="90"/>
                  </a:lnTo>
                  <a:lnTo>
                    <a:pt x="1710" y="72"/>
                  </a:lnTo>
                  <a:lnTo>
                    <a:pt x="1704" y="66"/>
                  </a:lnTo>
                  <a:lnTo>
                    <a:pt x="1698" y="66"/>
                  </a:lnTo>
                  <a:lnTo>
                    <a:pt x="1680" y="84"/>
                  </a:lnTo>
                  <a:lnTo>
                    <a:pt x="1644" y="96"/>
                  </a:lnTo>
                  <a:lnTo>
                    <a:pt x="1632" y="114"/>
                  </a:lnTo>
                  <a:lnTo>
                    <a:pt x="1620" y="114"/>
                  </a:lnTo>
                  <a:lnTo>
                    <a:pt x="1608" y="120"/>
                  </a:lnTo>
                  <a:lnTo>
                    <a:pt x="1602" y="126"/>
                  </a:lnTo>
                  <a:lnTo>
                    <a:pt x="1602" y="144"/>
                  </a:lnTo>
                  <a:lnTo>
                    <a:pt x="1590" y="156"/>
                  </a:lnTo>
                  <a:lnTo>
                    <a:pt x="1578" y="150"/>
                  </a:lnTo>
                  <a:lnTo>
                    <a:pt x="1572" y="144"/>
                  </a:lnTo>
                  <a:lnTo>
                    <a:pt x="1560" y="138"/>
                  </a:lnTo>
                  <a:lnTo>
                    <a:pt x="1554" y="132"/>
                  </a:lnTo>
                  <a:lnTo>
                    <a:pt x="1548" y="132"/>
                  </a:lnTo>
                  <a:lnTo>
                    <a:pt x="1542" y="138"/>
                  </a:lnTo>
                  <a:lnTo>
                    <a:pt x="1536" y="138"/>
                  </a:lnTo>
                  <a:lnTo>
                    <a:pt x="1530" y="144"/>
                  </a:lnTo>
                  <a:lnTo>
                    <a:pt x="1524" y="144"/>
                  </a:lnTo>
                  <a:lnTo>
                    <a:pt x="1524" y="138"/>
                  </a:lnTo>
                  <a:lnTo>
                    <a:pt x="1530" y="132"/>
                  </a:lnTo>
                  <a:lnTo>
                    <a:pt x="1530" y="108"/>
                  </a:lnTo>
                  <a:lnTo>
                    <a:pt x="1518" y="102"/>
                  </a:lnTo>
                  <a:lnTo>
                    <a:pt x="1512" y="102"/>
                  </a:lnTo>
                  <a:lnTo>
                    <a:pt x="1506" y="108"/>
                  </a:lnTo>
                  <a:lnTo>
                    <a:pt x="1482" y="96"/>
                  </a:lnTo>
                  <a:lnTo>
                    <a:pt x="1458" y="108"/>
                  </a:lnTo>
                  <a:lnTo>
                    <a:pt x="1434" y="72"/>
                  </a:lnTo>
                  <a:lnTo>
                    <a:pt x="1422" y="90"/>
                  </a:lnTo>
                  <a:lnTo>
                    <a:pt x="1404" y="90"/>
                  </a:lnTo>
                  <a:lnTo>
                    <a:pt x="1392" y="96"/>
                  </a:lnTo>
                  <a:lnTo>
                    <a:pt x="1374" y="96"/>
                  </a:lnTo>
                  <a:lnTo>
                    <a:pt x="1368" y="90"/>
                  </a:lnTo>
                  <a:lnTo>
                    <a:pt x="1368" y="48"/>
                  </a:lnTo>
                  <a:lnTo>
                    <a:pt x="1362" y="42"/>
                  </a:lnTo>
                  <a:lnTo>
                    <a:pt x="1350" y="42"/>
                  </a:lnTo>
                  <a:lnTo>
                    <a:pt x="1344" y="36"/>
                  </a:lnTo>
                  <a:lnTo>
                    <a:pt x="1338" y="24"/>
                  </a:lnTo>
                  <a:lnTo>
                    <a:pt x="1320" y="6"/>
                  </a:lnTo>
                  <a:lnTo>
                    <a:pt x="1314" y="6"/>
                  </a:lnTo>
                  <a:lnTo>
                    <a:pt x="1302" y="18"/>
                  </a:lnTo>
                  <a:lnTo>
                    <a:pt x="1290" y="18"/>
                  </a:lnTo>
                  <a:lnTo>
                    <a:pt x="1278" y="6"/>
                  </a:lnTo>
                  <a:lnTo>
                    <a:pt x="1260" y="6"/>
                  </a:lnTo>
                  <a:lnTo>
                    <a:pt x="1242" y="0"/>
                  </a:lnTo>
                  <a:lnTo>
                    <a:pt x="1218" y="0"/>
                  </a:lnTo>
                  <a:lnTo>
                    <a:pt x="1200" y="6"/>
                  </a:lnTo>
                  <a:lnTo>
                    <a:pt x="1188" y="12"/>
                  </a:lnTo>
                  <a:lnTo>
                    <a:pt x="1176" y="24"/>
                  </a:lnTo>
                  <a:lnTo>
                    <a:pt x="1176" y="36"/>
                  </a:lnTo>
                  <a:lnTo>
                    <a:pt x="1164" y="36"/>
                  </a:lnTo>
                  <a:lnTo>
                    <a:pt x="1110" y="54"/>
                  </a:lnTo>
                  <a:lnTo>
                    <a:pt x="1020" y="54"/>
                  </a:lnTo>
                  <a:lnTo>
                    <a:pt x="1014" y="60"/>
                  </a:lnTo>
                  <a:lnTo>
                    <a:pt x="1014" y="78"/>
                  </a:lnTo>
                  <a:lnTo>
                    <a:pt x="948" y="78"/>
                  </a:lnTo>
                  <a:lnTo>
                    <a:pt x="942" y="96"/>
                  </a:lnTo>
                  <a:lnTo>
                    <a:pt x="888" y="96"/>
                  </a:lnTo>
                  <a:lnTo>
                    <a:pt x="828" y="102"/>
                  </a:lnTo>
                  <a:lnTo>
                    <a:pt x="792" y="114"/>
                  </a:lnTo>
                  <a:lnTo>
                    <a:pt x="780" y="126"/>
                  </a:lnTo>
                  <a:lnTo>
                    <a:pt x="780" y="132"/>
                  </a:lnTo>
                  <a:lnTo>
                    <a:pt x="786" y="138"/>
                  </a:lnTo>
                  <a:lnTo>
                    <a:pt x="786" y="144"/>
                  </a:lnTo>
                  <a:lnTo>
                    <a:pt x="810" y="144"/>
                  </a:lnTo>
                  <a:lnTo>
                    <a:pt x="798" y="162"/>
                  </a:lnTo>
                  <a:lnTo>
                    <a:pt x="810" y="162"/>
                  </a:lnTo>
                  <a:lnTo>
                    <a:pt x="834" y="174"/>
                  </a:lnTo>
                  <a:lnTo>
                    <a:pt x="846" y="174"/>
                  </a:lnTo>
                  <a:lnTo>
                    <a:pt x="858" y="186"/>
                  </a:lnTo>
                  <a:lnTo>
                    <a:pt x="804" y="186"/>
                  </a:lnTo>
                  <a:lnTo>
                    <a:pt x="792" y="198"/>
                  </a:lnTo>
                  <a:lnTo>
                    <a:pt x="798" y="204"/>
                  </a:lnTo>
                  <a:lnTo>
                    <a:pt x="804" y="216"/>
                  </a:lnTo>
                  <a:lnTo>
                    <a:pt x="810" y="222"/>
                  </a:lnTo>
                  <a:lnTo>
                    <a:pt x="810" y="234"/>
                  </a:lnTo>
                  <a:lnTo>
                    <a:pt x="798" y="246"/>
                  </a:lnTo>
                  <a:lnTo>
                    <a:pt x="786" y="246"/>
                  </a:lnTo>
                  <a:lnTo>
                    <a:pt x="774" y="252"/>
                  </a:lnTo>
                  <a:lnTo>
                    <a:pt x="762" y="252"/>
                  </a:lnTo>
                  <a:lnTo>
                    <a:pt x="792" y="282"/>
                  </a:lnTo>
                  <a:lnTo>
                    <a:pt x="816" y="282"/>
                  </a:lnTo>
                  <a:lnTo>
                    <a:pt x="834" y="288"/>
                  </a:lnTo>
                  <a:lnTo>
                    <a:pt x="846" y="294"/>
                  </a:lnTo>
                  <a:lnTo>
                    <a:pt x="870" y="318"/>
                  </a:lnTo>
                  <a:lnTo>
                    <a:pt x="876" y="336"/>
                  </a:lnTo>
                  <a:lnTo>
                    <a:pt x="876" y="348"/>
                  </a:lnTo>
                  <a:lnTo>
                    <a:pt x="870" y="360"/>
                  </a:lnTo>
                  <a:lnTo>
                    <a:pt x="864" y="366"/>
                  </a:lnTo>
                  <a:lnTo>
                    <a:pt x="828" y="366"/>
                  </a:lnTo>
                  <a:lnTo>
                    <a:pt x="816" y="360"/>
                  </a:lnTo>
                  <a:lnTo>
                    <a:pt x="810" y="354"/>
                  </a:lnTo>
                  <a:lnTo>
                    <a:pt x="798" y="354"/>
                  </a:lnTo>
                  <a:lnTo>
                    <a:pt x="792" y="348"/>
                  </a:lnTo>
                  <a:lnTo>
                    <a:pt x="780" y="372"/>
                  </a:lnTo>
                  <a:lnTo>
                    <a:pt x="768" y="372"/>
                  </a:lnTo>
                  <a:lnTo>
                    <a:pt x="756" y="366"/>
                  </a:lnTo>
                  <a:lnTo>
                    <a:pt x="732" y="366"/>
                  </a:lnTo>
                  <a:lnTo>
                    <a:pt x="708" y="354"/>
                  </a:lnTo>
                  <a:lnTo>
                    <a:pt x="702" y="342"/>
                  </a:lnTo>
                  <a:lnTo>
                    <a:pt x="690" y="336"/>
                  </a:lnTo>
                  <a:lnTo>
                    <a:pt x="684" y="330"/>
                  </a:lnTo>
                  <a:lnTo>
                    <a:pt x="672" y="330"/>
                  </a:lnTo>
                  <a:lnTo>
                    <a:pt x="666" y="336"/>
                  </a:lnTo>
                  <a:lnTo>
                    <a:pt x="654" y="342"/>
                  </a:lnTo>
                  <a:lnTo>
                    <a:pt x="636" y="348"/>
                  </a:lnTo>
                  <a:lnTo>
                    <a:pt x="624" y="348"/>
                  </a:lnTo>
                  <a:lnTo>
                    <a:pt x="588" y="330"/>
                  </a:lnTo>
                  <a:lnTo>
                    <a:pt x="582" y="330"/>
                  </a:lnTo>
                  <a:lnTo>
                    <a:pt x="570" y="336"/>
                  </a:lnTo>
                  <a:lnTo>
                    <a:pt x="558" y="348"/>
                  </a:lnTo>
                  <a:lnTo>
                    <a:pt x="546" y="354"/>
                  </a:lnTo>
                  <a:lnTo>
                    <a:pt x="540" y="366"/>
                  </a:lnTo>
                  <a:lnTo>
                    <a:pt x="534" y="372"/>
                  </a:lnTo>
                  <a:lnTo>
                    <a:pt x="462" y="336"/>
                  </a:lnTo>
                  <a:lnTo>
                    <a:pt x="450" y="336"/>
                  </a:lnTo>
                  <a:lnTo>
                    <a:pt x="450" y="342"/>
                  </a:lnTo>
                  <a:lnTo>
                    <a:pt x="462" y="354"/>
                  </a:lnTo>
                  <a:lnTo>
                    <a:pt x="462" y="372"/>
                  </a:lnTo>
                  <a:lnTo>
                    <a:pt x="450" y="372"/>
                  </a:lnTo>
                  <a:lnTo>
                    <a:pt x="438" y="360"/>
                  </a:lnTo>
                  <a:lnTo>
                    <a:pt x="438" y="354"/>
                  </a:lnTo>
                  <a:lnTo>
                    <a:pt x="426" y="324"/>
                  </a:lnTo>
                  <a:lnTo>
                    <a:pt x="390" y="324"/>
                  </a:lnTo>
                  <a:lnTo>
                    <a:pt x="384" y="312"/>
                  </a:lnTo>
                  <a:lnTo>
                    <a:pt x="384" y="306"/>
                  </a:lnTo>
                  <a:lnTo>
                    <a:pt x="378" y="300"/>
                  </a:lnTo>
                  <a:lnTo>
                    <a:pt x="318" y="300"/>
                  </a:lnTo>
                  <a:lnTo>
                    <a:pt x="312" y="288"/>
                  </a:lnTo>
                  <a:lnTo>
                    <a:pt x="306" y="282"/>
                  </a:lnTo>
                  <a:lnTo>
                    <a:pt x="288" y="282"/>
                  </a:lnTo>
                  <a:lnTo>
                    <a:pt x="276" y="288"/>
                  </a:lnTo>
                  <a:lnTo>
                    <a:pt x="264" y="300"/>
                  </a:lnTo>
                  <a:lnTo>
                    <a:pt x="234" y="300"/>
                  </a:lnTo>
                  <a:lnTo>
                    <a:pt x="228" y="294"/>
                  </a:lnTo>
                  <a:lnTo>
                    <a:pt x="228" y="288"/>
                  </a:lnTo>
                  <a:lnTo>
                    <a:pt x="222" y="288"/>
                  </a:lnTo>
                  <a:lnTo>
                    <a:pt x="210" y="282"/>
                  </a:lnTo>
                  <a:lnTo>
                    <a:pt x="180" y="282"/>
                  </a:lnTo>
                  <a:lnTo>
                    <a:pt x="180" y="288"/>
                  </a:lnTo>
                  <a:lnTo>
                    <a:pt x="186" y="294"/>
                  </a:lnTo>
                  <a:lnTo>
                    <a:pt x="186" y="312"/>
                  </a:lnTo>
                  <a:lnTo>
                    <a:pt x="174" y="324"/>
                  </a:lnTo>
                  <a:lnTo>
                    <a:pt x="162" y="330"/>
                  </a:lnTo>
                  <a:lnTo>
                    <a:pt x="150" y="330"/>
                  </a:lnTo>
                  <a:lnTo>
                    <a:pt x="138" y="336"/>
                  </a:lnTo>
                  <a:lnTo>
                    <a:pt x="132" y="336"/>
                  </a:lnTo>
                  <a:lnTo>
                    <a:pt x="132" y="360"/>
                  </a:lnTo>
                  <a:lnTo>
                    <a:pt x="102" y="372"/>
                  </a:lnTo>
                  <a:lnTo>
                    <a:pt x="114" y="384"/>
                  </a:lnTo>
                  <a:lnTo>
                    <a:pt x="120" y="396"/>
                  </a:lnTo>
                  <a:lnTo>
                    <a:pt x="114" y="402"/>
                  </a:lnTo>
                  <a:lnTo>
                    <a:pt x="108" y="414"/>
                  </a:lnTo>
                  <a:lnTo>
                    <a:pt x="102" y="420"/>
                  </a:lnTo>
                  <a:lnTo>
                    <a:pt x="90" y="420"/>
                  </a:lnTo>
                  <a:lnTo>
                    <a:pt x="78" y="414"/>
                  </a:lnTo>
                  <a:lnTo>
                    <a:pt x="72" y="402"/>
                  </a:lnTo>
                  <a:lnTo>
                    <a:pt x="60" y="396"/>
                  </a:lnTo>
                  <a:lnTo>
                    <a:pt x="48" y="384"/>
                  </a:lnTo>
                  <a:lnTo>
                    <a:pt x="36" y="378"/>
                  </a:lnTo>
                  <a:lnTo>
                    <a:pt x="24" y="378"/>
                  </a:lnTo>
                  <a:lnTo>
                    <a:pt x="18" y="384"/>
                  </a:lnTo>
                  <a:lnTo>
                    <a:pt x="18" y="396"/>
                  </a:lnTo>
                  <a:lnTo>
                    <a:pt x="24" y="402"/>
                  </a:lnTo>
                  <a:lnTo>
                    <a:pt x="24" y="426"/>
                  </a:lnTo>
                  <a:lnTo>
                    <a:pt x="0" y="426"/>
                  </a:lnTo>
                  <a:lnTo>
                    <a:pt x="6" y="462"/>
                  </a:lnTo>
                  <a:lnTo>
                    <a:pt x="12" y="468"/>
                  </a:lnTo>
                  <a:lnTo>
                    <a:pt x="12" y="492"/>
                  </a:lnTo>
                  <a:lnTo>
                    <a:pt x="0" y="516"/>
                  </a:lnTo>
                  <a:lnTo>
                    <a:pt x="0" y="546"/>
                  </a:lnTo>
                  <a:lnTo>
                    <a:pt x="6" y="546"/>
                  </a:lnTo>
                  <a:lnTo>
                    <a:pt x="12" y="552"/>
                  </a:lnTo>
                  <a:lnTo>
                    <a:pt x="36" y="552"/>
                  </a:lnTo>
                  <a:lnTo>
                    <a:pt x="42" y="558"/>
                  </a:lnTo>
                  <a:lnTo>
                    <a:pt x="42" y="588"/>
                  </a:lnTo>
                  <a:lnTo>
                    <a:pt x="48" y="594"/>
                  </a:lnTo>
                  <a:lnTo>
                    <a:pt x="90" y="594"/>
                  </a:lnTo>
                  <a:lnTo>
                    <a:pt x="102" y="588"/>
                  </a:lnTo>
                  <a:lnTo>
                    <a:pt x="114" y="588"/>
                  </a:lnTo>
                  <a:lnTo>
                    <a:pt x="162" y="636"/>
                  </a:lnTo>
                  <a:lnTo>
                    <a:pt x="168" y="648"/>
                  </a:lnTo>
                  <a:lnTo>
                    <a:pt x="180" y="660"/>
                  </a:lnTo>
                  <a:lnTo>
                    <a:pt x="180" y="672"/>
                  </a:lnTo>
                  <a:lnTo>
                    <a:pt x="144" y="672"/>
                  </a:lnTo>
                  <a:lnTo>
                    <a:pt x="144" y="678"/>
                  </a:lnTo>
                  <a:lnTo>
                    <a:pt x="156" y="690"/>
                  </a:lnTo>
                  <a:lnTo>
                    <a:pt x="174" y="696"/>
                  </a:lnTo>
                  <a:lnTo>
                    <a:pt x="186" y="696"/>
                  </a:lnTo>
                  <a:lnTo>
                    <a:pt x="192" y="702"/>
                  </a:lnTo>
                  <a:lnTo>
                    <a:pt x="198" y="702"/>
                  </a:lnTo>
                  <a:lnTo>
                    <a:pt x="204" y="690"/>
                  </a:lnTo>
                  <a:lnTo>
                    <a:pt x="222" y="690"/>
                  </a:lnTo>
                  <a:lnTo>
                    <a:pt x="228" y="684"/>
                  </a:lnTo>
                  <a:lnTo>
                    <a:pt x="246" y="672"/>
                  </a:lnTo>
                  <a:lnTo>
                    <a:pt x="306" y="648"/>
                  </a:lnTo>
                  <a:lnTo>
                    <a:pt x="324" y="642"/>
                  </a:lnTo>
                  <a:lnTo>
                    <a:pt x="336" y="648"/>
                  </a:lnTo>
                  <a:lnTo>
                    <a:pt x="342" y="654"/>
                  </a:lnTo>
                  <a:lnTo>
                    <a:pt x="360" y="666"/>
                  </a:lnTo>
                  <a:lnTo>
                    <a:pt x="366" y="672"/>
                  </a:lnTo>
                  <a:lnTo>
                    <a:pt x="384" y="672"/>
                  </a:lnTo>
                  <a:lnTo>
                    <a:pt x="390" y="666"/>
                  </a:lnTo>
                  <a:lnTo>
                    <a:pt x="402" y="666"/>
                  </a:lnTo>
                  <a:lnTo>
                    <a:pt x="408" y="660"/>
                  </a:lnTo>
                  <a:lnTo>
                    <a:pt x="414" y="666"/>
                  </a:lnTo>
                  <a:lnTo>
                    <a:pt x="426" y="672"/>
                  </a:lnTo>
                  <a:lnTo>
                    <a:pt x="450" y="696"/>
                  </a:lnTo>
                  <a:lnTo>
                    <a:pt x="450" y="726"/>
                  </a:lnTo>
                  <a:lnTo>
                    <a:pt x="444" y="732"/>
                  </a:lnTo>
                  <a:lnTo>
                    <a:pt x="444" y="738"/>
                  </a:lnTo>
                  <a:lnTo>
                    <a:pt x="438" y="744"/>
                  </a:lnTo>
                  <a:lnTo>
                    <a:pt x="438" y="750"/>
                  </a:lnTo>
                  <a:lnTo>
                    <a:pt x="444" y="756"/>
                  </a:lnTo>
                  <a:lnTo>
                    <a:pt x="450" y="768"/>
                  </a:lnTo>
                  <a:lnTo>
                    <a:pt x="462" y="774"/>
                  </a:lnTo>
                  <a:lnTo>
                    <a:pt x="474" y="786"/>
                  </a:lnTo>
                  <a:lnTo>
                    <a:pt x="486" y="786"/>
                  </a:lnTo>
                  <a:lnTo>
                    <a:pt x="504" y="768"/>
                  </a:lnTo>
                  <a:lnTo>
                    <a:pt x="516" y="762"/>
                  </a:lnTo>
                  <a:lnTo>
                    <a:pt x="528" y="762"/>
                  </a:lnTo>
                  <a:lnTo>
                    <a:pt x="528" y="792"/>
                  </a:lnTo>
                  <a:lnTo>
                    <a:pt x="546" y="810"/>
                  </a:lnTo>
                  <a:lnTo>
                    <a:pt x="510" y="816"/>
                  </a:lnTo>
                  <a:lnTo>
                    <a:pt x="510" y="828"/>
                  </a:lnTo>
                  <a:lnTo>
                    <a:pt x="504" y="834"/>
                  </a:lnTo>
                  <a:lnTo>
                    <a:pt x="498" y="834"/>
                  </a:lnTo>
                  <a:lnTo>
                    <a:pt x="486" y="822"/>
                  </a:lnTo>
                  <a:lnTo>
                    <a:pt x="486" y="816"/>
                  </a:lnTo>
                  <a:lnTo>
                    <a:pt x="498" y="804"/>
                  </a:lnTo>
                  <a:lnTo>
                    <a:pt x="504" y="804"/>
                  </a:lnTo>
                  <a:lnTo>
                    <a:pt x="510" y="798"/>
                  </a:lnTo>
                  <a:lnTo>
                    <a:pt x="480" y="798"/>
                  </a:lnTo>
                  <a:lnTo>
                    <a:pt x="462" y="792"/>
                  </a:lnTo>
                  <a:lnTo>
                    <a:pt x="450" y="792"/>
                  </a:lnTo>
                  <a:lnTo>
                    <a:pt x="432" y="786"/>
                  </a:lnTo>
                  <a:lnTo>
                    <a:pt x="408" y="786"/>
                  </a:lnTo>
                  <a:lnTo>
                    <a:pt x="390" y="780"/>
                  </a:lnTo>
                  <a:lnTo>
                    <a:pt x="372" y="780"/>
                  </a:lnTo>
                  <a:lnTo>
                    <a:pt x="360" y="774"/>
                  </a:lnTo>
                  <a:lnTo>
                    <a:pt x="348" y="774"/>
                  </a:lnTo>
                  <a:lnTo>
                    <a:pt x="360" y="804"/>
                  </a:lnTo>
                  <a:lnTo>
                    <a:pt x="342" y="804"/>
                  </a:lnTo>
                  <a:lnTo>
                    <a:pt x="330" y="816"/>
                  </a:lnTo>
                  <a:lnTo>
                    <a:pt x="330" y="822"/>
                  </a:lnTo>
                  <a:lnTo>
                    <a:pt x="336" y="828"/>
                  </a:lnTo>
                  <a:lnTo>
                    <a:pt x="348" y="834"/>
                  </a:lnTo>
                  <a:lnTo>
                    <a:pt x="354" y="840"/>
                  </a:lnTo>
                  <a:lnTo>
                    <a:pt x="366" y="840"/>
                  </a:lnTo>
                  <a:lnTo>
                    <a:pt x="372" y="846"/>
                  </a:lnTo>
                  <a:lnTo>
                    <a:pt x="372" y="852"/>
                  </a:lnTo>
                  <a:lnTo>
                    <a:pt x="360" y="852"/>
                  </a:lnTo>
                  <a:lnTo>
                    <a:pt x="348" y="846"/>
                  </a:lnTo>
                  <a:lnTo>
                    <a:pt x="336" y="846"/>
                  </a:lnTo>
                  <a:lnTo>
                    <a:pt x="324" y="840"/>
                  </a:lnTo>
                  <a:lnTo>
                    <a:pt x="306" y="834"/>
                  </a:lnTo>
                  <a:lnTo>
                    <a:pt x="300" y="834"/>
                  </a:lnTo>
                  <a:lnTo>
                    <a:pt x="294" y="840"/>
                  </a:lnTo>
                  <a:lnTo>
                    <a:pt x="294" y="846"/>
                  </a:lnTo>
                  <a:lnTo>
                    <a:pt x="306" y="858"/>
                  </a:lnTo>
                  <a:lnTo>
                    <a:pt x="318" y="864"/>
                  </a:lnTo>
                  <a:lnTo>
                    <a:pt x="324" y="870"/>
                  </a:lnTo>
                  <a:lnTo>
                    <a:pt x="336" y="870"/>
                  </a:lnTo>
                  <a:lnTo>
                    <a:pt x="336" y="882"/>
                  </a:lnTo>
                  <a:lnTo>
                    <a:pt x="342" y="894"/>
                  </a:lnTo>
                  <a:lnTo>
                    <a:pt x="366" y="918"/>
                  </a:lnTo>
                  <a:lnTo>
                    <a:pt x="372" y="930"/>
                  </a:lnTo>
                  <a:lnTo>
                    <a:pt x="372" y="954"/>
                  </a:lnTo>
                  <a:lnTo>
                    <a:pt x="408" y="960"/>
                  </a:lnTo>
                  <a:lnTo>
                    <a:pt x="414" y="978"/>
                  </a:lnTo>
                  <a:lnTo>
                    <a:pt x="444" y="978"/>
                  </a:lnTo>
                  <a:lnTo>
                    <a:pt x="480" y="996"/>
                  </a:lnTo>
                  <a:lnTo>
                    <a:pt x="486" y="1002"/>
                  </a:lnTo>
                  <a:lnTo>
                    <a:pt x="486" y="1014"/>
                  </a:lnTo>
                  <a:lnTo>
                    <a:pt x="480" y="1020"/>
                  </a:lnTo>
                  <a:lnTo>
                    <a:pt x="468" y="1026"/>
                  </a:lnTo>
                  <a:lnTo>
                    <a:pt x="462" y="1038"/>
                  </a:lnTo>
                  <a:lnTo>
                    <a:pt x="462" y="1056"/>
                  </a:lnTo>
                  <a:lnTo>
                    <a:pt x="468" y="1062"/>
                  </a:lnTo>
                  <a:lnTo>
                    <a:pt x="492" y="1062"/>
                  </a:lnTo>
                  <a:lnTo>
                    <a:pt x="498" y="1056"/>
                  </a:lnTo>
                  <a:lnTo>
                    <a:pt x="504" y="1038"/>
                  </a:lnTo>
                  <a:lnTo>
                    <a:pt x="510" y="1026"/>
                  </a:lnTo>
                  <a:lnTo>
                    <a:pt x="516" y="1020"/>
                  </a:lnTo>
                  <a:lnTo>
                    <a:pt x="528" y="1020"/>
                  </a:lnTo>
                  <a:lnTo>
                    <a:pt x="546" y="1026"/>
                  </a:lnTo>
                  <a:lnTo>
                    <a:pt x="546" y="1020"/>
                  </a:lnTo>
                  <a:lnTo>
                    <a:pt x="552" y="1014"/>
                  </a:lnTo>
                  <a:lnTo>
                    <a:pt x="570" y="1014"/>
                  </a:lnTo>
                  <a:lnTo>
                    <a:pt x="594" y="1026"/>
                  </a:lnTo>
                  <a:lnTo>
                    <a:pt x="606" y="1026"/>
                  </a:lnTo>
                  <a:lnTo>
                    <a:pt x="618" y="1038"/>
                  </a:lnTo>
                  <a:lnTo>
                    <a:pt x="630" y="1044"/>
                  </a:lnTo>
                  <a:lnTo>
                    <a:pt x="636" y="1056"/>
                  </a:lnTo>
                  <a:lnTo>
                    <a:pt x="642" y="1062"/>
                  </a:lnTo>
                  <a:lnTo>
                    <a:pt x="648" y="1074"/>
                  </a:lnTo>
                  <a:lnTo>
                    <a:pt x="672" y="1098"/>
                  </a:lnTo>
                  <a:lnTo>
                    <a:pt x="684" y="1104"/>
                  </a:lnTo>
                  <a:lnTo>
                    <a:pt x="690" y="1110"/>
                  </a:lnTo>
                  <a:lnTo>
                    <a:pt x="696" y="1104"/>
                  </a:lnTo>
                  <a:lnTo>
                    <a:pt x="696" y="1098"/>
                  </a:lnTo>
                  <a:lnTo>
                    <a:pt x="702" y="1092"/>
                  </a:lnTo>
                  <a:lnTo>
                    <a:pt x="654" y="810"/>
                  </a:lnTo>
                  <a:lnTo>
                    <a:pt x="798" y="768"/>
                  </a:lnTo>
                  <a:lnTo>
                    <a:pt x="804" y="774"/>
                  </a:lnTo>
                  <a:lnTo>
                    <a:pt x="804" y="762"/>
                  </a:lnTo>
                  <a:lnTo>
                    <a:pt x="810" y="756"/>
                  </a:lnTo>
                  <a:lnTo>
                    <a:pt x="810" y="750"/>
                  </a:lnTo>
                  <a:lnTo>
                    <a:pt x="816" y="738"/>
                  </a:lnTo>
                  <a:lnTo>
                    <a:pt x="816" y="732"/>
                  </a:lnTo>
                  <a:lnTo>
                    <a:pt x="822" y="726"/>
                  </a:lnTo>
                  <a:lnTo>
                    <a:pt x="846" y="726"/>
                  </a:lnTo>
                  <a:lnTo>
                    <a:pt x="852" y="750"/>
                  </a:lnTo>
                  <a:lnTo>
                    <a:pt x="864" y="744"/>
                  </a:lnTo>
                  <a:lnTo>
                    <a:pt x="870" y="744"/>
                  </a:lnTo>
                  <a:lnTo>
                    <a:pt x="876" y="738"/>
                  </a:lnTo>
                  <a:lnTo>
                    <a:pt x="876" y="732"/>
                  </a:lnTo>
                  <a:lnTo>
                    <a:pt x="852" y="708"/>
                  </a:lnTo>
                  <a:lnTo>
                    <a:pt x="870" y="708"/>
                  </a:lnTo>
                  <a:lnTo>
                    <a:pt x="882" y="720"/>
                  </a:lnTo>
                  <a:lnTo>
                    <a:pt x="936" y="720"/>
                  </a:lnTo>
                  <a:lnTo>
                    <a:pt x="924" y="708"/>
                  </a:lnTo>
                  <a:lnTo>
                    <a:pt x="918" y="708"/>
                  </a:lnTo>
                  <a:lnTo>
                    <a:pt x="906" y="696"/>
                  </a:lnTo>
                  <a:lnTo>
                    <a:pt x="882" y="696"/>
                  </a:lnTo>
                  <a:lnTo>
                    <a:pt x="876" y="690"/>
                  </a:lnTo>
                  <a:lnTo>
                    <a:pt x="876" y="684"/>
                  </a:lnTo>
                  <a:lnTo>
                    <a:pt x="882" y="678"/>
                  </a:lnTo>
                  <a:lnTo>
                    <a:pt x="906" y="678"/>
                  </a:lnTo>
                  <a:lnTo>
                    <a:pt x="924" y="666"/>
                  </a:lnTo>
                  <a:lnTo>
                    <a:pt x="930" y="672"/>
                  </a:lnTo>
                  <a:lnTo>
                    <a:pt x="936" y="684"/>
                  </a:lnTo>
                  <a:lnTo>
                    <a:pt x="942" y="690"/>
                  </a:lnTo>
                  <a:lnTo>
                    <a:pt x="948" y="690"/>
                  </a:lnTo>
                  <a:lnTo>
                    <a:pt x="954" y="684"/>
                  </a:lnTo>
                  <a:lnTo>
                    <a:pt x="960" y="690"/>
                  </a:lnTo>
                  <a:lnTo>
                    <a:pt x="966" y="702"/>
                  </a:lnTo>
                  <a:lnTo>
                    <a:pt x="966" y="708"/>
                  </a:lnTo>
                  <a:lnTo>
                    <a:pt x="960" y="714"/>
                  </a:lnTo>
                  <a:lnTo>
                    <a:pt x="954" y="714"/>
                  </a:lnTo>
                  <a:lnTo>
                    <a:pt x="942" y="720"/>
                  </a:lnTo>
                  <a:lnTo>
                    <a:pt x="924" y="738"/>
                  </a:lnTo>
                  <a:lnTo>
                    <a:pt x="888" y="738"/>
                  </a:lnTo>
                  <a:lnTo>
                    <a:pt x="882" y="744"/>
                  </a:lnTo>
                  <a:lnTo>
                    <a:pt x="882" y="756"/>
                  </a:lnTo>
                  <a:lnTo>
                    <a:pt x="888" y="762"/>
                  </a:lnTo>
                  <a:lnTo>
                    <a:pt x="900" y="762"/>
                  </a:lnTo>
                  <a:lnTo>
                    <a:pt x="906" y="768"/>
                  </a:lnTo>
                  <a:lnTo>
                    <a:pt x="918" y="768"/>
                  </a:lnTo>
                  <a:lnTo>
                    <a:pt x="918" y="786"/>
                  </a:lnTo>
                  <a:lnTo>
                    <a:pt x="912" y="798"/>
                  </a:lnTo>
                  <a:lnTo>
                    <a:pt x="912" y="816"/>
                  </a:lnTo>
                  <a:lnTo>
                    <a:pt x="918" y="822"/>
                  </a:lnTo>
                  <a:lnTo>
                    <a:pt x="984" y="858"/>
                  </a:lnTo>
                  <a:lnTo>
                    <a:pt x="1062" y="930"/>
                  </a:lnTo>
                  <a:lnTo>
                    <a:pt x="1068" y="930"/>
                  </a:lnTo>
                  <a:lnTo>
                    <a:pt x="1074" y="924"/>
                  </a:lnTo>
                  <a:lnTo>
                    <a:pt x="1110" y="924"/>
                  </a:lnTo>
                  <a:lnTo>
                    <a:pt x="1128" y="918"/>
                  </a:lnTo>
                  <a:lnTo>
                    <a:pt x="1188" y="918"/>
                  </a:lnTo>
                  <a:lnTo>
                    <a:pt x="1206" y="924"/>
                  </a:lnTo>
                  <a:lnTo>
                    <a:pt x="1224" y="924"/>
                  </a:lnTo>
                  <a:lnTo>
                    <a:pt x="1230" y="918"/>
                  </a:lnTo>
                  <a:lnTo>
                    <a:pt x="1254" y="906"/>
                  </a:lnTo>
                  <a:lnTo>
                    <a:pt x="1266" y="906"/>
                  </a:lnTo>
                  <a:lnTo>
                    <a:pt x="1272" y="918"/>
                  </a:lnTo>
                  <a:lnTo>
                    <a:pt x="1290" y="936"/>
                  </a:lnTo>
                  <a:lnTo>
                    <a:pt x="1296" y="954"/>
                  </a:lnTo>
                  <a:lnTo>
                    <a:pt x="1308" y="960"/>
                  </a:lnTo>
                  <a:lnTo>
                    <a:pt x="1314" y="972"/>
                  </a:lnTo>
                  <a:lnTo>
                    <a:pt x="1344" y="972"/>
                  </a:lnTo>
                  <a:lnTo>
                    <a:pt x="1344" y="984"/>
                  </a:lnTo>
                  <a:lnTo>
                    <a:pt x="1350" y="1002"/>
                  </a:lnTo>
                  <a:lnTo>
                    <a:pt x="1350" y="1044"/>
                  </a:lnTo>
                  <a:lnTo>
                    <a:pt x="1356" y="1050"/>
                  </a:lnTo>
                  <a:lnTo>
                    <a:pt x="1362" y="1050"/>
                  </a:lnTo>
                  <a:lnTo>
                    <a:pt x="1368" y="1044"/>
                  </a:lnTo>
                  <a:lnTo>
                    <a:pt x="1380" y="1044"/>
                  </a:lnTo>
                  <a:lnTo>
                    <a:pt x="1386" y="1050"/>
                  </a:lnTo>
                  <a:lnTo>
                    <a:pt x="1416" y="1110"/>
                  </a:lnTo>
                  <a:lnTo>
                    <a:pt x="1494" y="1110"/>
                  </a:lnTo>
                  <a:lnTo>
                    <a:pt x="1512" y="1116"/>
                  </a:lnTo>
                  <a:lnTo>
                    <a:pt x="1512" y="1134"/>
                  </a:lnTo>
                  <a:lnTo>
                    <a:pt x="1506" y="1140"/>
                  </a:lnTo>
                  <a:lnTo>
                    <a:pt x="1506" y="1152"/>
                  </a:lnTo>
                  <a:lnTo>
                    <a:pt x="1512" y="1152"/>
                  </a:lnTo>
                  <a:lnTo>
                    <a:pt x="1524" y="1158"/>
                  </a:lnTo>
                  <a:lnTo>
                    <a:pt x="1536" y="1158"/>
                  </a:lnTo>
                  <a:lnTo>
                    <a:pt x="1542" y="1164"/>
                  </a:lnTo>
                  <a:lnTo>
                    <a:pt x="1542" y="1152"/>
                  </a:lnTo>
                  <a:lnTo>
                    <a:pt x="1536" y="1146"/>
                  </a:lnTo>
                  <a:lnTo>
                    <a:pt x="1536" y="1134"/>
                  </a:lnTo>
                  <a:lnTo>
                    <a:pt x="1548" y="1122"/>
                  </a:lnTo>
                  <a:lnTo>
                    <a:pt x="1560" y="1116"/>
                  </a:lnTo>
                  <a:lnTo>
                    <a:pt x="1566" y="1110"/>
                  </a:lnTo>
                  <a:lnTo>
                    <a:pt x="1572" y="1110"/>
                  </a:lnTo>
                  <a:lnTo>
                    <a:pt x="1572" y="1092"/>
                  </a:lnTo>
                  <a:lnTo>
                    <a:pt x="1584" y="1080"/>
                  </a:lnTo>
                  <a:lnTo>
                    <a:pt x="1596" y="1074"/>
                  </a:lnTo>
                  <a:lnTo>
                    <a:pt x="1608" y="1074"/>
                  </a:lnTo>
                  <a:lnTo>
                    <a:pt x="1614" y="1068"/>
                  </a:lnTo>
                  <a:lnTo>
                    <a:pt x="1620" y="1068"/>
                  </a:lnTo>
                  <a:lnTo>
                    <a:pt x="1632" y="1044"/>
                  </a:lnTo>
                  <a:lnTo>
                    <a:pt x="1656" y="1044"/>
                  </a:lnTo>
                  <a:lnTo>
                    <a:pt x="1686" y="1026"/>
                  </a:lnTo>
                  <a:lnTo>
                    <a:pt x="1662" y="1026"/>
                  </a:lnTo>
                  <a:lnTo>
                    <a:pt x="1662" y="1008"/>
                  </a:lnTo>
                  <a:lnTo>
                    <a:pt x="1668" y="996"/>
                  </a:lnTo>
                  <a:lnTo>
                    <a:pt x="1686" y="978"/>
                  </a:lnTo>
                  <a:lnTo>
                    <a:pt x="1716" y="978"/>
                  </a:lnTo>
                  <a:lnTo>
                    <a:pt x="1728" y="984"/>
                  </a:lnTo>
                  <a:lnTo>
                    <a:pt x="1746" y="990"/>
                  </a:lnTo>
                  <a:lnTo>
                    <a:pt x="1782" y="1008"/>
                  </a:lnTo>
                  <a:lnTo>
                    <a:pt x="1812" y="1008"/>
                  </a:lnTo>
                  <a:lnTo>
                    <a:pt x="1830" y="1014"/>
                  </a:lnTo>
                  <a:lnTo>
                    <a:pt x="1830" y="1002"/>
                  </a:lnTo>
                  <a:lnTo>
                    <a:pt x="1824" y="990"/>
                  </a:lnTo>
                  <a:lnTo>
                    <a:pt x="1824" y="960"/>
                  </a:lnTo>
                  <a:lnTo>
                    <a:pt x="1830" y="954"/>
                  </a:lnTo>
                  <a:lnTo>
                    <a:pt x="1872" y="954"/>
                  </a:lnTo>
                  <a:lnTo>
                    <a:pt x="1884" y="960"/>
                  </a:lnTo>
                  <a:lnTo>
                    <a:pt x="1890" y="972"/>
                  </a:lnTo>
                  <a:lnTo>
                    <a:pt x="1914" y="972"/>
                  </a:lnTo>
                  <a:lnTo>
                    <a:pt x="1926" y="978"/>
                  </a:lnTo>
                  <a:lnTo>
                    <a:pt x="1944" y="978"/>
                  </a:lnTo>
                  <a:lnTo>
                    <a:pt x="1962" y="972"/>
                  </a:lnTo>
                  <a:lnTo>
                    <a:pt x="2082" y="972"/>
                  </a:lnTo>
                  <a:lnTo>
                    <a:pt x="2094" y="978"/>
                  </a:lnTo>
                  <a:lnTo>
                    <a:pt x="2106" y="978"/>
                  </a:lnTo>
                  <a:lnTo>
                    <a:pt x="2154" y="972"/>
                  </a:lnTo>
                  <a:lnTo>
                    <a:pt x="2166" y="984"/>
                  </a:lnTo>
                  <a:lnTo>
                    <a:pt x="2184" y="984"/>
                  </a:lnTo>
                  <a:lnTo>
                    <a:pt x="2208" y="1014"/>
                  </a:lnTo>
                  <a:lnTo>
                    <a:pt x="2250" y="1014"/>
                  </a:lnTo>
                  <a:lnTo>
                    <a:pt x="2268" y="1020"/>
                  </a:lnTo>
                  <a:lnTo>
                    <a:pt x="2262" y="1014"/>
                  </a:lnTo>
                  <a:lnTo>
                    <a:pt x="2262" y="1002"/>
                  </a:lnTo>
                  <a:lnTo>
                    <a:pt x="2256" y="996"/>
                  </a:lnTo>
                  <a:lnTo>
                    <a:pt x="2256" y="984"/>
                  </a:lnTo>
                  <a:lnTo>
                    <a:pt x="2280" y="984"/>
                  </a:lnTo>
                  <a:lnTo>
                    <a:pt x="2262" y="966"/>
                  </a:lnTo>
                  <a:lnTo>
                    <a:pt x="2262" y="960"/>
                  </a:lnTo>
                  <a:lnTo>
                    <a:pt x="2268" y="954"/>
                  </a:lnTo>
                  <a:lnTo>
                    <a:pt x="2286" y="954"/>
                  </a:lnTo>
                  <a:lnTo>
                    <a:pt x="2286" y="942"/>
                  </a:lnTo>
                  <a:lnTo>
                    <a:pt x="2274" y="936"/>
                  </a:lnTo>
                  <a:lnTo>
                    <a:pt x="2268" y="924"/>
                  </a:lnTo>
                  <a:lnTo>
                    <a:pt x="2226" y="882"/>
                  </a:lnTo>
                  <a:lnTo>
                    <a:pt x="2214" y="858"/>
                  </a:lnTo>
                  <a:lnTo>
                    <a:pt x="2214" y="828"/>
                  </a:lnTo>
                  <a:lnTo>
                    <a:pt x="2196" y="828"/>
                  </a:lnTo>
                  <a:lnTo>
                    <a:pt x="2184" y="822"/>
                  </a:lnTo>
                  <a:lnTo>
                    <a:pt x="2178" y="816"/>
                  </a:lnTo>
                  <a:lnTo>
                    <a:pt x="2178" y="810"/>
                  </a:lnTo>
                  <a:lnTo>
                    <a:pt x="2184" y="804"/>
                  </a:lnTo>
                  <a:lnTo>
                    <a:pt x="2196" y="798"/>
                  </a:lnTo>
                  <a:lnTo>
                    <a:pt x="2208" y="798"/>
                  </a:lnTo>
                  <a:lnTo>
                    <a:pt x="2220" y="792"/>
                  </a:lnTo>
                  <a:lnTo>
                    <a:pt x="2232" y="792"/>
                  </a:lnTo>
                  <a:lnTo>
                    <a:pt x="2268" y="774"/>
                  </a:lnTo>
                  <a:lnTo>
                    <a:pt x="2280" y="774"/>
                  </a:lnTo>
                  <a:lnTo>
                    <a:pt x="2286" y="780"/>
                  </a:lnTo>
                  <a:lnTo>
                    <a:pt x="2292" y="792"/>
                  </a:lnTo>
                  <a:lnTo>
                    <a:pt x="2298" y="798"/>
                  </a:lnTo>
                  <a:lnTo>
                    <a:pt x="2316" y="786"/>
                  </a:lnTo>
                  <a:lnTo>
                    <a:pt x="2328" y="798"/>
                  </a:lnTo>
                  <a:lnTo>
                    <a:pt x="2334" y="798"/>
                  </a:lnTo>
                  <a:lnTo>
                    <a:pt x="2340" y="792"/>
                  </a:lnTo>
                  <a:lnTo>
                    <a:pt x="2340" y="780"/>
                  </a:lnTo>
                  <a:lnTo>
                    <a:pt x="2334" y="774"/>
                  </a:lnTo>
                  <a:lnTo>
                    <a:pt x="2328" y="774"/>
                  </a:lnTo>
                  <a:lnTo>
                    <a:pt x="2322" y="768"/>
                  </a:lnTo>
                  <a:lnTo>
                    <a:pt x="2316" y="768"/>
                  </a:lnTo>
                  <a:lnTo>
                    <a:pt x="2316" y="630"/>
                  </a:lnTo>
                  <a:lnTo>
                    <a:pt x="2328" y="630"/>
                  </a:lnTo>
                  <a:lnTo>
                    <a:pt x="2340" y="636"/>
                  </a:lnTo>
                  <a:lnTo>
                    <a:pt x="2352" y="636"/>
                  </a:lnTo>
                  <a:lnTo>
                    <a:pt x="2376" y="648"/>
                  </a:lnTo>
                  <a:lnTo>
                    <a:pt x="2424" y="648"/>
                  </a:lnTo>
                  <a:lnTo>
                    <a:pt x="2436" y="660"/>
                  </a:lnTo>
                  <a:lnTo>
                    <a:pt x="2454" y="642"/>
                  </a:lnTo>
                  <a:lnTo>
                    <a:pt x="2472" y="642"/>
                  </a:lnTo>
                  <a:lnTo>
                    <a:pt x="2478" y="636"/>
                  </a:lnTo>
                  <a:lnTo>
                    <a:pt x="2478" y="618"/>
                  </a:lnTo>
                  <a:lnTo>
                    <a:pt x="2466" y="594"/>
                  </a:lnTo>
                  <a:lnTo>
                    <a:pt x="2454" y="582"/>
                  </a:lnTo>
                  <a:lnTo>
                    <a:pt x="2442" y="558"/>
                  </a:lnTo>
                  <a:lnTo>
                    <a:pt x="2442" y="540"/>
                  </a:lnTo>
                  <a:lnTo>
                    <a:pt x="2454" y="528"/>
                  </a:lnTo>
                  <a:lnTo>
                    <a:pt x="2496" y="528"/>
                  </a:lnTo>
                  <a:lnTo>
                    <a:pt x="2502" y="522"/>
                  </a:lnTo>
                  <a:lnTo>
                    <a:pt x="2502" y="510"/>
                  </a:lnTo>
                  <a:lnTo>
                    <a:pt x="2484" y="492"/>
                  </a:lnTo>
                  <a:close/>
                  <a:moveTo>
                    <a:pt x="2082" y="696"/>
                  </a:moveTo>
                  <a:lnTo>
                    <a:pt x="2046" y="696"/>
                  </a:lnTo>
                  <a:lnTo>
                    <a:pt x="2046" y="702"/>
                  </a:lnTo>
                  <a:lnTo>
                    <a:pt x="2040" y="708"/>
                  </a:lnTo>
                  <a:lnTo>
                    <a:pt x="2028" y="708"/>
                  </a:lnTo>
                  <a:lnTo>
                    <a:pt x="2022" y="702"/>
                  </a:lnTo>
                  <a:lnTo>
                    <a:pt x="2010" y="696"/>
                  </a:lnTo>
                  <a:lnTo>
                    <a:pt x="1980" y="702"/>
                  </a:lnTo>
                  <a:lnTo>
                    <a:pt x="1950" y="696"/>
                  </a:lnTo>
                  <a:lnTo>
                    <a:pt x="1932" y="696"/>
                  </a:lnTo>
                  <a:lnTo>
                    <a:pt x="1908" y="690"/>
                  </a:lnTo>
                  <a:lnTo>
                    <a:pt x="1860" y="690"/>
                  </a:lnTo>
                  <a:lnTo>
                    <a:pt x="1854" y="684"/>
                  </a:lnTo>
                  <a:lnTo>
                    <a:pt x="1854" y="678"/>
                  </a:lnTo>
                  <a:lnTo>
                    <a:pt x="1836" y="696"/>
                  </a:lnTo>
                  <a:lnTo>
                    <a:pt x="1830" y="696"/>
                  </a:lnTo>
                  <a:lnTo>
                    <a:pt x="1824" y="708"/>
                  </a:lnTo>
                  <a:lnTo>
                    <a:pt x="1824" y="714"/>
                  </a:lnTo>
                  <a:lnTo>
                    <a:pt x="1818" y="726"/>
                  </a:lnTo>
                  <a:lnTo>
                    <a:pt x="1812" y="732"/>
                  </a:lnTo>
                  <a:lnTo>
                    <a:pt x="1794" y="732"/>
                  </a:lnTo>
                  <a:lnTo>
                    <a:pt x="1800" y="762"/>
                  </a:lnTo>
                  <a:lnTo>
                    <a:pt x="1788" y="768"/>
                  </a:lnTo>
                  <a:lnTo>
                    <a:pt x="1806" y="786"/>
                  </a:lnTo>
                  <a:lnTo>
                    <a:pt x="1800" y="810"/>
                  </a:lnTo>
                  <a:lnTo>
                    <a:pt x="1794" y="810"/>
                  </a:lnTo>
                  <a:lnTo>
                    <a:pt x="1788" y="798"/>
                  </a:lnTo>
                  <a:lnTo>
                    <a:pt x="1776" y="792"/>
                  </a:lnTo>
                  <a:lnTo>
                    <a:pt x="1770" y="780"/>
                  </a:lnTo>
                  <a:lnTo>
                    <a:pt x="1758" y="774"/>
                  </a:lnTo>
                  <a:lnTo>
                    <a:pt x="1752" y="762"/>
                  </a:lnTo>
                  <a:lnTo>
                    <a:pt x="1752" y="750"/>
                  </a:lnTo>
                  <a:lnTo>
                    <a:pt x="1746" y="732"/>
                  </a:lnTo>
                  <a:lnTo>
                    <a:pt x="1746" y="720"/>
                  </a:lnTo>
                  <a:lnTo>
                    <a:pt x="1764" y="702"/>
                  </a:lnTo>
                  <a:lnTo>
                    <a:pt x="1776" y="702"/>
                  </a:lnTo>
                  <a:lnTo>
                    <a:pt x="1782" y="696"/>
                  </a:lnTo>
                  <a:lnTo>
                    <a:pt x="1788" y="684"/>
                  </a:lnTo>
                  <a:lnTo>
                    <a:pt x="1788" y="678"/>
                  </a:lnTo>
                  <a:lnTo>
                    <a:pt x="1800" y="666"/>
                  </a:lnTo>
                  <a:lnTo>
                    <a:pt x="1818" y="666"/>
                  </a:lnTo>
                  <a:lnTo>
                    <a:pt x="1830" y="672"/>
                  </a:lnTo>
                  <a:lnTo>
                    <a:pt x="1848" y="672"/>
                  </a:lnTo>
                  <a:lnTo>
                    <a:pt x="1854" y="666"/>
                  </a:lnTo>
                  <a:lnTo>
                    <a:pt x="1896" y="666"/>
                  </a:lnTo>
                  <a:lnTo>
                    <a:pt x="1908" y="672"/>
                  </a:lnTo>
                  <a:lnTo>
                    <a:pt x="1914" y="678"/>
                  </a:lnTo>
                  <a:lnTo>
                    <a:pt x="1932" y="678"/>
                  </a:lnTo>
                  <a:lnTo>
                    <a:pt x="1944" y="684"/>
                  </a:lnTo>
                  <a:lnTo>
                    <a:pt x="1974" y="684"/>
                  </a:lnTo>
                  <a:lnTo>
                    <a:pt x="1986" y="672"/>
                  </a:lnTo>
                  <a:lnTo>
                    <a:pt x="2028" y="672"/>
                  </a:lnTo>
                  <a:lnTo>
                    <a:pt x="2034" y="678"/>
                  </a:lnTo>
                  <a:lnTo>
                    <a:pt x="2046" y="678"/>
                  </a:lnTo>
                  <a:lnTo>
                    <a:pt x="2052" y="672"/>
                  </a:lnTo>
                  <a:lnTo>
                    <a:pt x="2064" y="666"/>
                  </a:lnTo>
                  <a:lnTo>
                    <a:pt x="2088" y="666"/>
                  </a:lnTo>
                  <a:lnTo>
                    <a:pt x="2088" y="684"/>
                  </a:lnTo>
                  <a:lnTo>
                    <a:pt x="2082" y="690"/>
                  </a:lnTo>
                  <a:lnTo>
                    <a:pt x="2082" y="696"/>
                  </a:lnTo>
                  <a:close/>
                </a:path>
              </a:pathLst>
            </a:custGeom>
            <a:solidFill>
              <a:srgbClr val="F2F2F2"/>
            </a:solidFill>
            <a:ln w="3175" algn="ctr">
              <a:solidFill>
                <a:srgbClr val="A1ADB8"/>
              </a:solidFill>
              <a:round/>
              <a:headEnd/>
              <a:tailEnd/>
            </a:ln>
            <a:effec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dirty="0">
                <a:solidFill>
                  <a:prstClr val="black"/>
                </a:solidFill>
                <a:cs typeface="Calibri" pitchFamily="34" charset="0"/>
              </a:endParaRPr>
            </a:p>
          </p:txBody>
        </p:sp>
        <p:sp>
          <p:nvSpPr>
            <p:cNvPr id="94" name="Italy" descr="© INSCALE GmbH, 05.05.2010&#10;http://www.presentationload.com/">
              <a:extLst>
                <a:ext uri="{FF2B5EF4-FFF2-40B4-BE49-F238E27FC236}">
                  <a16:creationId xmlns:a16="http://schemas.microsoft.com/office/drawing/2014/main" id="{F454756B-566C-F6B1-078A-2BF0E9322639}"/>
                </a:ext>
              </a:extLst>
            </p:cNvPr>
            <p:cNvSpPr>
              <a:spLocks noEditPoints="1"/>
            </p:cNvSpPr>
            <p:nvPr/>
          </p:nvSpPr>
          <p:spPr bwMode="gray">
            <a:xfrm>
              <a:off x="4448619" y="2885019"/>
              <a:ext cx="314325" cy="333375"/>
            </a:xfrm>
            <a:custGeom>
              <a:avLst/>
              <a:gdLst>
                <a:gd name="T0" fmla="*/ 2147483647 w 780"/>
                <a:gd name="T1" fmla="*/ 2147483647 h 828"/>
                <a:gd name="T2" fmla="*/ 2147483647 w 780"/>
                <a:gd name="T3" fmla="*/ 2147483647 h 828"/>
                <a:gd name="T4" fmla="*/ 2147483647 w 780"/>
                <a:gd name="T5" fmla="*/ 2147483647 h 828"/>
                <a:gd name="T6" fmla="*/ 2147483647 w 780"/>
                <a:gd name="T7" fmla="*/ 2147483647 h 828"/>
                <a:gd name="T8" fmla="*/ 2147483647 w 780"/>
                <a:gd name="T9" fmla="*/ 2147483647 h 828"/>
                <a:gd name="T10" fmla="*/ 2147483647 w 780"/>
                <a:gd name="T11" fmla="*/ 2147483647 h 828"/>
                <a:gd name="T12" fmla="*/ 2147483647 w 780"/>
                <a:gd name="T13" fmla="*/ 2147483647 h 828"/>
                <a:gd name="T14" fmla="*/ 2147483647 w 780"/>
                <a:gd name="T15" fmla="*/ 2147483647 h 828"/>
                <a:gd name="T16" fmla="*/ 2147483647 w 780"/>
                <a:gd name="T17" fmla="*/ 2147483647 h 828"/>
                <a:gd name="T18" fmla="*/ 2147483647 w 780"/>
                <a:gd name="T19" fmla="*/ 2147483647 h 828"/>
                <a:gd name="T20" fmla="*/ 2147483647 w 780"/>
                <a:gd name="T21" fmla="*/ 2147483647 h 828"/>
                <a:gd name="T22" fmla="*/ 2147483647 w 780"/>
                <a:gd name="T23" fmla="*/ 2147483647 h 828"/>
                <a:gd name="T24" fmla="*/ 2147483647 w 780"/>
                <a:gd name="T25" fmla="*/ 2147483647 h 828"/>
                <a:gd name="T26" fmla="*/ 2147483647 w 780"/>
                <a:gd name="T27" fmla="*/ 2147483647 h 828"/>
                <a:gd name="T28" fmla="*/ 2147483647 w 780"/>
                <a:gd name="T29" fmla="*/ 2147483647 h 828"/>
                <a:gd name="T30" fmla="*/ 2147483647 w 780"/>
                <a:gd name="T31" fmla="*/ 2147483647 h 828"/>
                <a:gd name="T32" fmla="*/ 2147483647 w 780"/>
                <a:gd name="T33" fmla="*/ 2147483647 h 828"/>
                <a:gd name="T34" fmla="*/ 2147483647 w 780"/>
                <a:gd name="T35" fmla="*/ 2147483647 h 828"/>
                <a:gd name="T36" fmla="*/ 2147483647 w 780"/>
                <a:gd name="T37" fmla="*/ 2147483647 h 828"/>
                <a:gd name="T38" fmla="*/ 2147483647 w 780"/>
                <a:gd name="T39" fmla="*/ 2147483647 h 828"/>
                <a:gd name="T40" fmla="*/ 2147483647 w 780"/>
                <a:gd name="T41" fmla="*/ 2147483647 h 828"/>
                <a:gd name="T42" fmla="*/ 2147483647 w 780"/>
                <a:gd name="T43" fmla="*/ 2147483647 h 828"/>
                <a:gd name="T44" fmla="*/ 2147483647 w 780"/>
                <a:gd name="T45" fmla="*/ 2147483647 h 828"/>
                <a:gd name="T46" fmla="*/ 2147483647 w 780"/>
                <a:gd name="T47" fmla="*/ 2147483647 h 828"/>
                <a:gd name="T48" fmla="*/ 2147483647 w 780"/>
                <a:gd name="T49" fmla="*/ 2147483647 h 828"/>
                <a:gd name="T50" fmla="*/ 2147483647 w 780"/>
                <a:gd name="T51" fmla="*/ 2147483647 h 828"/>
                <a:gd name="T52" fmla="*/ 2147483647 w 780"/>
                <a:gd name="T53" fmla="*/ 2147483647 h 828"/>
                <a:gd name="T54" fmla="*/ 2147483647 w 780"/>
                <a:gd name="T55" fmla="*/ 2147483647 h 828"/>
                <a:gd name="T56" fmla="*/ 2147483647 w 780"/>
                <a:gd name="T57" fmla="*/ 2147483647 h 828"/>
                <a:gd name="T58" fmla="*/ 2147483647 w 780"/>
                <a:gd name="T59" fmla="*/ 2147483647 h 828"/>
                <a:gd name="T60" fmla="*/ 2147483647 w 780"/>
                <a:gd name="T61" fmla="*/ 2147483647 h 828"/>
                <a:gd name="T62" fmla="*/ 2147483647 w 780"/>
                <a:gd name="T63" fmla="*/ 2147483647 h 828"/>
                <a:gd name="T64" fmla="*/ 2147483647 w 780"/>
                <a:gd name="T65" fmla="*/ 2147483647 h 828"/>
                <a:gd name="T66" fmla="*/ 2147483647 w 780"/>
                <a:gd name="T67" fmla="*/ 2147483647 h 828"/>
                <a:gd name="T68" fmla="*/ 2147483647 w 780"/>
                <a:gd name="T69" fmla="*/ 2147483647 h 828"/>
                <a:gd name="T70" fmla="*/ 2147483647 w 780"/>
                <a:gd name="T71" fmla="*/ 2147483647 h 828"/>
                <a:gd name="T72" fmla="*/ 2147483647 w 780"/>
                <a:gd name="T73" fmla="*/ 2147483647 h 828"/>
                <a:gd name="T74" fmla="*/ 2147483647 w 780"/>
                <a:gd name="T75" fmla="*/ 2147483647 h 828"/>
                <a:gd name="T76" fmla="*/ 2147483647 w 780"/>
                <a:gd name="T77" fmla="*/ 2147483647 h 828"/>
                <a:gd name="T78" fmla="*/ 2147483647 w 780"/>
                <a:gd name="T79" fmla="*/ 2147483647 h 828"/>
                <a:gd name="T80" fmla="*/ 2147483647 w 780"/>
                <a:gd name="T81" fmla="*/ 2147483647 h 828"/>
                <a:gd name="T82" fmla="*/ 2147483647 w 780"/>
                <a:gd name="T83" fmla="*/ 2147483647 h 828"/>
                <a:gd name="T84" fmla="*/ 2147483647 w 780"/>
                <a:gd name="T85" fmla="*/ 2147483647 h 828"/>
                <a:gd name="T86" fmla="*/ 2147483647 w 780"/>
                <a:gd name="T87" fmla="*/ 2147483647 h 828"/>
                <a:gd name="T88" fmla="*/ 2147483647 w 780"/>
                <a:gd name="T89" fmla="*/ 2147483647 h 828"/>
                <a:gd name="T90" fmla="*/ 2147483647 w 780"/>
                <a:gd name="T91" fmla="*/ 2147483647 h 828"/>
                <a:gd name="T92" fmla="*/ 2147483647 w 780"/>
                <a:gd name="T93" fmla="*/ 2147483647 h 828"/>
                <a:gd name="T94" fmla="*/ 2147483647 w 780"/>
                <a:gd name="T95" fmla="*/ 2147483647 h 828"/>
                <a:gd name="T96" fmla="*/ 2147483647 w 780"/>
                <a:gd name="T97" fmla="*/ 2147483647 h 828"/>
                <a:gd name="T98" fmla="*/ 2147483647 w 780"/>
                <a:gd name="T99" fmla="*/ 2147483647 h 828"/>
                <a:gd name="T100" fmla="*/ 2147483647 w 780"/>
                <a:gd name="T101" fmla="*/ 2147483647 h 828"/>
                <a:gd name="T102" fmla="*/ 2147483647 w 780"/>
                <a:gd name="T103" fmla="*/ 2147483647 h 828"/>
                <a:gd name="T104" fmla="*/ 2147483647 w 780"/>
                <a:gd name="T105" fmla="*/ 2147483647 h 828"/>
                <a:gd name="T106" fmla="*/ 2147483647 w 780"/>
                <a:gd name="T107" fmla="*/ 2147483647 h 828"/>
                <a:gd name="T108" fmla="*/ 2147483647 w 780"/>
                <a:gd name="T109" fmla="*/ 2147483647 h 828"/>
                <a:gd name="T110" fmla="*/ 2147483647 w 780"/>
                <a:gd name="T111" fmla="*/ 2147483647 h 828"/>
                <a:gd name="T112" fmla="*/ 2147483647 w 780"/>
                <a:gd name="T113" fmla="*/ 2147483647 h 828"/>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780"/>
                <a:gd name="T172" fmla="*/ 0 h 828"/>
                <a:gd name="T173" fmla="*/ 780 w 780"/>
                <a:gd name="T174" fmla="*/ 828 h 828"/>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780" h="828">
                  <a:moveTo>
                    <a:pt x="570" y="720"/>
                  </a:moveTo>
                  <a:lnTo>
                    <a:pt x="558" y="714"/>
                  </a:lnTo>
                  <a:lnTo>
                    <a:pt x="552" y="708"/>
                  </a:lnTo>
                  <a:lnTo>
                    <a:pt x="540" y="708"/>
                  </a:lnTo>
                  <a:lnTo>
                    <a:pt x="534" y="714"/>
                  </a:lnTo>
                  <a:lnTo>
                    <a:pt x="522" y="720"/>
                  </a:lnTo>
                  <a:lnTo>
                    <a:pt x="516" y="726"/>
                  </a:lnTo>
                  <a:lnTo>
                    <a:pt x="468" y="726"/>
                  </a:lnTo>
                  <a:lnTo>
                    <a:pt x="456" y="720"/>
                  </a:lnTo>
                  <a:lnTo>
                    <a:pt x="444" y="708"/>
                  </a:lnTo>
                  <a:lnTo>
                    <a:pt x="438" y="708"/>
                  </a:lnTo>
                  <a:lnTo>
                    <a:pt x="420" y="726"/>
                  </a:lnTo>
                  <a:lnTo>
                    <a:pt x="402" y="714"/>
                  </a:lnTo>
                  <a:lnTo>
                    <a:pt x="396" y="714"/>
                  </a:lnTo>
                  <a:lnTo>
                    <a:pt x="384" y="726"/>
                  </a:lnTo>
                  <a:lnTo>
                    <a:pt x="384" y="738"/>
                  </a:lnTo>
                  <a:lnTo>
                    <a:pt x="396" y="750"/>
                  </a:lnTo>
                  <a:lnTo>
                    <a:pt x="420" y="762"/>
                  </a:lnTo>
                  <a:lnTo>
                    <a:pt x="426" y="762"/>
                  </a:lnTo>
                  <a:lnTo>
                    <a:pt x="444" y="780"/>
                  </a:lnTo>
                  <a:lnTo>
                    <a:pt x="444" y="786"/>
                  </a:lnTo>
                  <a:lnTo>
                    <a:pt x="456" y="786"/>
                  </a:lnTo>
                  <a:lnTo>
                    <a:pt x="468" y="798"/>
                  </a:lnTo>
                  <a:lnTo>
                    <a:pt x="480" y="804"/>
                  </a:lnTo>
                  <a:lnTo>
                    <a:pt x="498" y="798"/>
                  </a:lnTo>
                  <a:lnTo>
                    <a:pt x="504" y="804"/>
                  </a:lnTo>
                  <a:lnTo>
                    <a:pt x="516" y="810"/>
                  </a:lnTo>
                  <a:lnTo>
                    <a:pt x="522" y="822"/>
                  </a:lnTo>
                  <a:lnTo>
                    <a:pt x="534" y="828"/>
                  </a:lnTo>
                  <a:lnTo>
                    <a:pt x="558" y="828"/>
                  </a:lnTo>
                  <a:lnTo>
                    <a:pt x="570" y="816"/>
                  </a:lnTo>
                  <a:lnTo>
                    <a:pt x="570" y="792"/>
                  </a:lnTo>
                  <a:lnTo>
                    <a:pt x="564" y="780"/>
                  </a:lnTo>
                  <a:lnTo>
                    <a:pt x="564" y="768"/>
                  </a:lnTo>
                  <a:lnTo>
                    <a:pt x="570" y="750"/>
                  </a:lnTo>
                  <a:lnTo>
                    <a:pt x="576" y="738"/>
                  </a:lnTo>
                  <a:lnTo>
                    <a:pt x="582" y="732"/>
                  </a:lnTo>
                  <a:lnTo>
                    <a:pt x="582" y="714"/>
                  </a:lnTo>
                  <a:lnTo>
                    <a:pt x="576" y="702"/>
                  </a:lnTo>
                  <a:lnTo>
                    <a:pt x="570" y="720"/>
                  </a:lnTo>
                  <a:close/>
                  <a:moveTo>
                    <a:pt x="180" y="468"/>
                  </a:moveTo>
                  <a:lnTo>
                    <a:pt x="156" y="480"/>
                  </a:lnTo>
                  <a:lnTo>
                    <a:pt x="150" y="486"/>
                  </a:lnTo>
                  <a:lnTo>
                    <a:pt x="138" y="492"/>
                  </a:lnTo>
                  <a:lnTo>
                    <a:pt x="132" y="498"/>
                  </a:lnTo>
                  <a:lnTo>
                    <a:pt x="126" y="498"/>
                  </a:lnTo>
                  <a:lnTo>
                    <a:pt x="114" y="492"/>
                  </a:lnTo>
                  <a:lnTo>
                    <a:pt x="102" y="480"/>
                  </a:lnTo>
                  <a:lnTo>
                    <a:pt x="96" y="498"/>
                  </a:lnTo>
                  <a:lnTo>
                    <a:pt x="102" y="504"/>
                  </a:lnTo>
                  <a:lnTo>
                    <a:pt x="114" y="510"/>
                  </a:lnTo>
                  <a:lnTo>
                    <a:pt x="120" y="522"/>
                  </a:lnTo>
                  <a:lnTo>
                    <a:pt x="120" y="540"/>
                  </a:lnTo>
                  <a:lnTo>
                    <a:pt x="114" y="558"/>
                  </a:lnTo>
                  <a:lnTo>
                    <a:pt x="114" y="570"/>
                  </a:lnTo>
                  <a:lnTo>
                    <a:pt x="126" y="582"/>
                  </a:lnTo>
                  <a:lnTo>
                    <a:pt x="114" y="588"/>
                  </a:lnTo>
                  <a:lnTo>
                    <a:pt x="120" y="636"/>
                  </a:lnTo>
                  <a:lnTo>
                    <a:pt x="108" y="636"/>
                  </a:lnTo>
                  <a:lnTo>
                    <a:pt x="126" y="654"/>
                  </a:lnTo>
                  <a:lnTo>
                    <a:pt x="138" y="654"/>
                  </a:lnTo>
                  <a:lnTo>
                    <a:pt x="144" y="642"/>
                  </a:lnTo>
                  <a:lnTo>
                    <a:pt x="156" y="630"/>
                  </a:lnTo>
                  <a:lnTo>
                    <a:pt x="156" y="618"/>
                  </a:lnTo>
                  <a:lnTo>
                    <a:pt x="168" y="630"/>
                  </a:lnTo>
                  <a:lnTo>
                    <a:pt x="180" y="636"/>
                  </a:lnTo>
                  <a:lnTo>
                    <a:pt x="186" y="636"/>
                  </a:lnTo>
                  <a:lnTo>
                    <a:pt x="192" y="630"/>
                  </a:lnTo>
                  <a:lnTo>
                    <a:pt x="198" y="618"/>
                  </a:lnTo>
                  <a:lnTo>
                    <a:pt x="198" y="594"/>
                  </a:lnTo>
                  <a:lnTo>
                    <a:pt x="204" y="582"/>
                  </a:lnTo>
                  <a:lnTo>
                    <a:pt x="204" y="558"/>
                  </a:lnTo>
                  <a:lnTo>
                    <a:pt x="198" y="552"/>
                  </a:lnTo>
                  <a:lnTo>
                    <a:pt x="192" y="552"/>
                  </a:lnTo>
                  <a:lnTo>
                    <a:pt x="192" y="546"/>
                  </a:lnTo>
                  <a:lnTo>
                    <a:pt x="198" y="540"/>
                  </a:lnTo>
                  <a:lnTo>
                    <a:pt x="204" y="540"/>
                  </a:lnTo>
                  <a:lnTo>
                    <a:pt x="210" y="534"/>
                  </a:lnTo>
                  <a:lnTo>
                    <a:pt x="210" y="522"/>
                  </a:lnTo>
                  <a:lnTo>
                    <a:pt x="204" y="510"/>
                  </a:lnTo>
                  <a:lnTo>
                    <a:pt x="204" y="492"/>
                  </a:lnTo>
                  <a:lnTo>
                    <a:pt x="198" y="480"/>
                  </a:lnTo>
                  <a:lnTo>
                    <a:pt x="186" y="474"/>
                  </a:lnTo>
                  <a:lnTo>
                    <a:pt x="180" y="468"/>
                  </a:lnTo>
                  <a:close/>
                  <a:moveTo>
                    <a:pt x="774" y="546"/>
                  </a:moveTo>
                  <a:lnTo>
                    <a:pt x="768" y="534"/>
                  </a:lnTo>
                  <a:lnTo>
                    <a:pt x="756" y="528"/>
                  </a:lnTo>
                  <a:lnTo>
                    <a:pt x="738" y="510"/>
                  </a:lnTo>
                  <a:lnTo>
                    <a:pt x="678" y="480"/>
                  </a:lnTo>
                  <a:lnTo>
                    <a:pt x="672" y="480"/>
                  </a:lnTo>
                  <a:lnTo>
                    <a:pt x="660" y="474"/>
                  </a:lnTo>
                  <a:lnTo>
                    <a:pt x="648" y="474"/>
                  </a:lnTo>
                  <a:lnTo>
                    <a:pt x="630" y="468"/>
                  </a:lnTo>
                  <a:lnTo>
                    <a:pt x="606" y="456"/>
                  </a:lnTo>
                  <a:lnTo>
                    <a:pt x="606" y="450"/>
                  </a:lnTo>
                  <a:lnTo>
                    <a:pt x="612" y="438"/>
                  </a:lnTo>
                  <a:lnTo>
                    <a:pt x="624" y="426"/>
                  </a:lnTo>
                  <a:lnTo>
                    <a:pt x="624" y="420"/>
                  </a:lnTo>
                  <a:lnTo>
                    <a:pt x="618" y="414"/>
                  </a:lnTo>
                  <a:lnTo>
                    <a:pt x="612" y="414"/>
                  </a:lnTo>
                  <a:lnTo>
                    <a:pt x="594" y="408"/>
                  </a:lnTo>
                  <a:lnTo>
                    <a:pt x="552" y="408"/>
                  </a:lnTo>
                  <a:lnTo>
                    <a:pt x="540" y="402"/>
                  </a:lnTo>
                  <a:lnTo>
                    <a:pt x="534" y="396"/>
                  </a:lnTo>
                  <a:lnTo>
                    <a:pt x="516" y="384"/>
                  </a:lnTo>
                  <a:lnTo>
                    <a:pt x="492" y="360"/>
                  </a:lnTo>
                  <a:lnTo>
                    <a:pt x="480" y="342"/>
                  </a:lnTo>
                  <a:lnTo>
                    <a:pt x="474" y="336"/>
                  </a:lnTo>
                  <a:lnTo>
                    <a:pt x="468" y="324"/>
                  </a:lnTo>
                  <a:lnTo>
                    <a:pt x="468" y="312"/>
                  </a:lnTo>
                  <a:lnTo>
                    <a:pt x="450" y="276"/>
                  </a:lnTo>
                  <a:lnTo>
                    <a:pt x="438" y="270"/>
                  </a:lnTo>
                  <a:lnTo>
                    <a:pt x="432" y="264"/>
                  </a:lnTo>
                  <a:lnTo>
                    <a:pt x="420" y="258"/>
                  </a:lnTo>
                  <a:lnTo>
                    <a:pt x="414" y="252"/>
                  </a:lnTo>
                  <a:lnTo>
                    <a:pt x="378" y="222"/>
                  </a:lnTo>
                  <a:lnTo>
                    <a:pt x="372" y="210"/>
                  </a:lnTo>
                  <a:lnTo>
                    <a:pt x="360" y="198"/>
                  </a:lnTo>
                  <a:lnTo>
                    <a:pt x="360" y="186"/>
                  </a:lnTo>
                  <a:lnTo>
                    <a:pt x="366" y="180"/>
                  </a:lnTo>
                  <a:lnTo>
                    <a:pt x="384" y="180"/>
                  </a:lnTo>
                  <a:lnTo>
                    <a:pt x="384" y="174"/>
                  </a:lnTo>
                  <a:lnTo>
                    <a:pt x="372" y="162"/>
                  </a:lnTo>
                  <a:lnTo>
                    <a:pt x="366" y="150"/>
                  </a:lnTo>
                  <a:lnTo>
                    <a:pt x="366" y="138"/>
                  </a:lnTo>
                  <a:lnTo>
                    <a:pt x="402" y="120"/>
                  </a:lnTo>
                  <a:lnTo>
                    <a:pt x="408" y="114"/>
                  </a:lnTo>
                  <a:lnTo>
                    <a:pt x="414" y="114"/>
                  </a:lnTo>
                  <a:lnTo>
                    <a:pt x="438" y="108"/>
                  </a:lnTo>
                  <a:lnTo>
                    <a:pt x="444" y="72"/>
                  </a:lnTo>
                  <a:lnTo>
                    <a:pt x="432" y="66"/>
                  </a:lnTo>
                  <a:lnTo>
                    <a:pt x="438" y="60"/>
                  </a:lnTo>
                  <a:lnTo>
                    <a:pt x="438" y="42"/>
                  </a:lnTo>
                  <a:lnTo>
                    <a:pt x="384" y="42"/>
                  </a:lnTo>
                  <a:lnTo>
                    <a:pt x="378" y="24"/>
                  </a:lnTo>
                  <a:lnTo>
                    <a:pt x="366" y="24"/>
                  </a:lnTo>
                  <a:lnTo>
                    <a:pt x="366" y="6"/>
                  </a:lnTo>
                  <a:lnTo>
                    <a:pt x="360" y="0"/>
                  </a:lnTo>
                  <a:lnTo>
                    <a:pt x="342" y="0"/>
                  </a:lnTo>
                  <a:lnTo>
                    <a:pt x="336" y="6"/>
                  </a:lnTo>
                  <a:lnTo>
                    <a:pt x="336" y="12"/>
                  </a:lnTo>
                  <a:lnTo>
                    <a:pt x="294" y="12"/>
                  </a:lnTo>
                  <a:lnTo>
                    <a:pt x="282" y="30"/>
                  </a:lnTo>
                  <a:lnTo>
                    <a:pt x="270" y="24"/>
                  </a:lnTo>
                  <a:lnTo>
                    <a:pt x="252" y="24"/>
                  </a:lnTo>
                  <a:lnTo>
                    <a:pt x="246" y="42"/>
                  </a:lnTo>
                  <a:lnTo>
                    <a:pt x="222" y="42"/>
                  </a:lnTo>
                  <a:lnTo>
                    <a:pt x="222" y="48"/>
                  </a:lnTo>
                  <a:lnTo>
                    <a:pt x="234" y="60"/>
                  </a:lnTo>
                  <a:lnTo>
                    <a:pt x="228" y="72"/>
                  </a:lnTo>
                  <a:lnTo>
                    <a:pt x="210" y="60"/>
                  </a:lnTo>
                  <a:lnTo>
                    <a:pt x="192" y="66"/>
                  </a:lnTo>
                  <a:lnTo>
                    <a:pt x="180" y="48"/>
                  </a:lnTo>
                  <a:lnTo>
                    <a:pt x="174" y="72"/>
                  </a:lnTo>
                  <a:lnTo>
                    <a:pt x="162" y="84"/>
                  </a:lnTo>
                  <a:lnTo>
                    <a:pt x="162" y="102"/>
                  </a:lnTo>
                  <a:lnTo>
                    <a:pt x="138" y="78"/>
                  </a:lnTo>
                  <a:lnTo>
                    <a:pt x="132" y="78"/>
                  </a:lnTo>
                  <a:lnTo>
                    <a:pt x="132" y="72"/>
                  </a:lnTo>
                  <a:lnTo>
                    <a:pt x="126" y="66"/>
                  </a:lnTo>
                  <a:lnTo>
                    <a:pt x="126" y="60"/>
                  </a:lnTo>
                  <a:lnTo>
                    <a:pt x="120" y="54"/>
                  </a:lnTo>
                  <a:lnTo>
                    <a:pt x="108" y="54"/>
                  </a:lnTo>
                  <a:lnTo>
                    <a:pt x="102" y="60"/>
                  </a:lnTo>
                  <a:lnTo>
                    <a:pt x="102" y="78"/>
                  </a:lnTo>
                  <a:lnTo>
                    <a:pt x="84" y="96"/>
                  </a:lnTo>
                  <a:lnTo>
                    <a:pt x="78" y="96"/>
                  </a:lnTo>
                  <a:lnTo>
                    <a:pt x="66" y="84"/>
                  </a:lnTo>
                  <a:lnTo>
                    <a:pt x="54" y="84"/>
                  </a:lnTo>
                  <a:lnTo>
                    <a:pt x="42" y="96"/>
                  </a:lnTo>
                  <a:lnTo>
                    <a:pt x="30" y="96"/>
                  </a:lnTo>
                  <a:lnTo>
                    <a:pt x="30" y="102"/>
                  </a:lnTo>
                  <a:lnTo>
                    <a:pt x="24" y="102"/>
                  </a:lnTo>
                  <a:lnTo>
                    <a:pt x="18" y="108"/>
                  </a:lnTo>
                  <a:lnTo>
                    <a:pt x="42" y="132"/>
                  </a:lnTo>
                  <a:lnTo>
                    <a:pt x="42" y="138"/>
                  </a:lnTo>
                  <a:lnTo>
                    <a:pt x="24" y="156"/>
                  </a:lnTo>
                  <a:lnTo>
                    <a:pt x="0" y="156"/>
                  </a:lnTo>
                  <a:lnTo>
                    <a:pt x="12" y="174"/>
                  </a:lnTo>
                  <a:lnTo>
                    <a:pt x="24" y="174"/>
                  </a:lnTo>
                  <a:lnTo>
                    <a:pt x="30" y="180"/>
                  </a:lnTo>
                  <a:lnTo>
                    <a:pt x="30" y="192"/>
                  </a:lnTo>
                  <a:lnTo>
                    <a:pt x="24" y="198"/>
                  </a:lnTo>
                  <a:lnTo>
                    <a:pt x="24" y="204"/>
                  </a:lnTo>
                  <a:lnTo>
                    <a:pt x="18" y="210"/>
                  </a:lnTo>
                  <a:lnTo>
                    <a:pt x="18" y="216"/>
                  </a:lnTo>
                  <a:lnTo>
                    <a:pt x="24" y="222"/>
                  </a:lnTo>
                  <a:lnTo>
                    <a:pt x="36" y="228"/>
                  </a:lnTo>
                  <a:lnTo>
                    <a:pt x="42" y="228"/>
                  </a:lnTo>
                  <a:lnTo>
                    <a:pt x="42" y="234"/>
                  </a:lnTo>
                  <a:lnTo>
                    <a:pt x="66" y="234"/>
                  </a:lnTo>
                  <a:lnTo>
                    <a:pt x="72" y="240"/>
                  </a:lnTo>
                  <a:lnTo>
                    <a:pt x="72" y="246"/>
                  </a:lnTo>
                  <a:lnTo>
                    <a:pt x="54" y="264"/>
                  </a:lnTo>
                  <a:lnTo>
                    <a:pt x="54" y="270"/>
                  </a:lnTo>
                  <a:lnTo>
                    <a:pt x="66" y="270"/>
                  </a:lnTo>
                  <a:lnTo>
                    <a:pt x="90" y="258"/>
                  </a:lnTo>
                  <a:lnTo>
                    <a:pt x="120" y="228"/>
                  </a:lnTo>
                  <a:lnTo>
                    <a:pt x="144" y="216"/>
                  </a:lnTo>
                  <a:lnTo>
                    <a:pt x="156" y="216"/>
                  </a:lnTo>
                  <a:lnTo>
                    <a:pt x="168" y="222"/>
                  </a:lnTo>
                  <a:lnTo>
                    <a:pt x="204" y="234"/>
                  </a:lnTo>
                  <a:lnTo>
                    <a:pt x="216" y="240"/>
                  </a:lnTo>
                  <a:lnTo>
                    <a:pt x="228" y="252"/>
                  </a:lnTo>
                  <a:lnTo>
                    <a:pt x="234" y="264"/>
                  </a:lnTo>
                  <a:lnTo>
                    <a:pt x="234" y="276"/>
                  </a:lnTo>
                  <a:lnTo>
                    <a:pt x="240" y="282"/>
                  </a:lnTo>
                  <a:lnTo>
                    <a:pt x="240" y="288"/>
                  </a:lnTo>
                  <a:lnTo>
                    <a:pt x="252" y="300"/>
                  </a:lnTo>
                  <a:lnTo>
                    <a:pt x="252" y="306"/>
                  </a:lnTo>
                  <a:lnTo>
                    <a:pt x="246" y="318"/>
                  </a:lnTo>
                  <a:lnTo>
                    <a:pt x="246" y="324"/>
                  </a:lnTo>
                  <a:lnTo>
                    <a:pt x="258" y="336"/>
                  </a:lnTo>
                  <a:lnTo>
                    <a:pt x="282" y="348"/>
                  </a:lnTo>
                  <a:lnTo>
                    <a:pt x="288" y="354"/>
                  </a:lnTo>
                  <a:lnTo>
                    <a:pt x="294" y="354"/>
                  </a:lnTo>
                  <a:lnTo>
                    <a:pt x="300" y="372"/>
                  </a:lnTo>
                  <a:lnTo>
                    <a:pt x="330" y="372"/>
                  </a:lnTo>
                  <a:lnTo>
                    <a:pt x="348" y="390"/>
                  </a:lnTo>
                  <a:lnTo>
                    <a:pt x="354" y="402"/>
                  </a:lnTo>
                  <a:lnTo>
                    <a:pt x="366" y="414"/>
                  </a:lnTo>
                  <a:lnTo>
                    <a:pt x="378" y="420"/>
                  </a:lnTo>
                  <a:lnTo>
                    <a:pt x="384" y="432"/>
                  </a:lnTo>
                  <a:lnTo>
                    <a:pt x="420" y="468"/>
                  </a:lnTo>
                  <a:lnTo>
                    <a:pt x="456" y="468"/>
                  </a:lnTo>
                  <a:lnTo>
                    <a:pt x="462" y="474"/>
                  </a:lnTo>
                  <a:lnTo>
                    <a:pt x="468" y="486"/>
                  </a:lnTo>
                  <a:lnTo>
                    <a:pt x="492" y="498"/>
                  </a:lnTo>
                  <a:lnTo>
                    <a:pt x="510" y="504"/>
                  </a:lnTo>
                  <a:lnTo>
                    <a:pt x="528" y="504"/>
                  </a:lnTo>
                  <a:lnTo>
                    <a:pt x="540" y="510"/>
                  </a:lnTo>
                  <a:lnTo>
                    <a:pt x="546" y="510"/>
                  </a:lnTo>
                  <a:lnTo>
                    <a:pt x="552" y="522"/>
                  </a:lnTo>
                  <a:lnTo>
                    <a:pt x="552" y="534"/>
                  </a:lnTo>
                  <a:lnTo>
                    <a:pt x="564" y="558"/>
                  </a:lnTo>
                  <a:lnTo>
                    <a:pt x="570" y="564"/>
                  </a:lnTo>
                  <a:lnTo>
                    <a:pt x="582" y="564"/>
                  </a:lnTo>
                  <a:lnTo>
                    <a:pt x="594" y="558"/>
                  </a:lnTo>
                  <a:lnTo>
                    <a:pt x="600" y="558"/>
                  </a:lnTo>
                  <a:lnTo>
                    <a:pt x="600" y="570"/>
                  </a:lnTo>
                  <a:lnTo>
                    <a:pt x="606" y="582"/>
                  </a:lnTo>
                  <a:lnTo>
                    <a:pt x="606" y="606"/>
                  </a:lnTo>
                  <a:lnTo>
                    <a:pt x="612" y="618"/>
                  </a:lnTo>
                  <a:lnTo>
                    <a:pt x="630" y="636"/>
                  </a:lnTo>
                  <a:lnTo>
                    <a:pt x="630" y="666"/>
                  </a:lnTo>
                  <a:lnTo>
                    <a:pt x="612" y="666"/>
                  </a:lnTo>
                  <a:lnTo>
                    <a:pt x="612" y="690"/>
                  </a:lnTo>
                  <a:lnTo>
                    <a:pt x="606" y="696"/>
                  </a:lnTo>
                  <a:lnTo>
                    <a:pt x="600" y="708"/>
                  </a:lnTo>
                  <a:lnTo>
                    <a:pt x="594" y="714"/>
                  </a:lnTo>
                  <a:lnTo>
                    <a:pt x="594" y="732"/>
                  </a:lnTo>
                  <a:lnTo>
                    <a:pt x="606" y="732"/>
                  </a:lnTo>
                  <a:lnTo>
                    <a:pt x="618" y="726"/>
                  </a:lnTo>
                  <a:lnTo>
                    <a:pt x="624" y="726"/>
                  </a:lnTo>
                  <a:lnTo>
                    <a:pt x="636" y="702"/>
                  </a:lnTo>
                  <a:lnTo>
                    <a:pt x="654" y="696"/>
                  </a:lnTo>
                  <a:lnTo>
                    <a:pt x="654" y="666"/>
                  </a:lnTo>
                  <a:lnTo>
                    <a:pt x="666" y="654"/>
                  </a:lnTo>
                  <a:lnTo>
                    <a:pt x="678" y="654"/>
                  </a:lnTo>
                  <a:lnTo>
                    <a:pt x="684" y="648"/>
                  </a:lnTo>
                  <a:lnTo>
                    <a:pt x="696" y="648"/>
                  </a:lnTo>
                  <a:lnTo>
                    <a:pt x="696" y="636"/>
                  </a:lnTo>
                  <a:lnTo>
                    <a:pt x="690" y="630"/>
                  </a:lnTo>
                  <a:lnTo>
                    <a:pt x="690" y="618"/>
                  </a:lnTo>
                  <a:lnTo>
                    <a:pt x="678" y="606"/>
                  </a:lnTo>
                  <a:lnTo>
                    <a:pt x="666" y="606"/>
                  </a:lnTo>
                  <a:lnTo>
                    <a:pt x="648" y="588"/>
                  </a:lnTo>
                  <a:lnTo>
                    <a:pt x="654" y="582"/>
                  </a:lnTo>
                  <a:lnTo>
                    <a:pt x="660" y="570"/>
                  </a:lnTo>
                  <a:lnTo>
                    <a:pt x="666" y="552"/>
                  </a:lnTo>
                  <a:lnTo>
                    <a:pt x="672" y="540"/>
                  </a:lnTo>
                  <a:lnTo>
                    <a:pt x="684" y="528"/>
                  </a:lnTo>
                  <a:lnTo>
                    <a:pt x="690" y="534"/>
                  </a:lnTo>
                  <a:lnTo>
                    <a:pt x="702" y="534"/>
                  </a:lnTo>
                  <a:lnTo>
                    <a:pt x="708" y="540"/>
                  </a:lnTo>
                  <a:lnTo>
                    <a:pt x="738" y="540"/>
                  </a:lnTo>
                  <a:lnTo>
                    <a:pt x="738" y="552"/>
                  </a:lnTo>
                  <a:lnTo>
                    <a:pt x="744" y="558"/>
                  </a:lnTo>
                  <a:lnTo>
                    <a:pt x="744" y="564"/>
                  </a:lnTo>
                  <a:lnTo>
                    <a:pt x="750" y="576"/>
                  </a:lnTo>
                  <a:lnTo>
                    <a:pt x="762" y="576"/>
                  </a:lnTo>
                  <a:lnTo>
                    <a:pt x="774" y="570"/>
                  </a:lnTo>
                  <a:lnTo>
                    <a:pt x="780" y="564"/>
                  </a:lnTo>
                  <a:lnTo>
                    <a:pt x="780" y="558"/>
                  </a:lnTo>
                  <a:lnTo>
                    <a:pt x="774" y="546"/>
                  </a:lnTo>
                  <a:close/>
                </a:path>
              </a:pathLst>
            </a:custGeom>
            <a:solidFill>
              <a:srgbClr val="0062AE"/>
            </a:solidFill>
            <a:ln w="3175" algn="ctr">
              <a:solidFill>
                <a:srgbClr val="A1ADB8"/>
              </a:solidFill>
              <a:round/>
              <a:headEnd/>
              <a:tailEnd/>
            </a:ln>
            <a:effec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dirty="0">
                <a:solidFill>
                  <a:prstClr val="black"/>
                </a:solidFill>
                <a:cs typeface="Calibri" pitchFamily="34" charset="0"/>
              </a:endParaRPr>
            </a:p>
          </p:txBody>
        </p:sp>
        <p:sp>
          <p:nvSpPr>
            <p:cNvPr id="95" name="Ireland" descr="© INSCALE GmbH, 05.05.2010&#10;http://www.presentationload.com/">
              <a:extLst>
                <a:ext uri="{FF2B5EF4-FFF2-40B4-BE49-F238E27FC236}">
                  <a16:creationId xmlns:a16="http://schemas.microsoft.com/office/drawing/2014/main" id="{C2B17D71-6A75-34E0-0112-7944A60623E5}"/>
                </a:ext>
              </a:extLst>
            </p:cNvPr>
            <p:cNvSpPr>
              <a:spLocks/>
            </p:cNvSpPr>
            <p:nvPr/>
          </p:nvSpPr>
          <p:spPr bwMode="gray">
            <a:xfrm>
              <a:off x="4039044" y="2629432"/>
              <a:ext cx="112713" cy="119063"/>
            </a:xfrm>
            <a:custGeom>
              <a:avLst/>
              <a:gdLst>
                <a:gd name="T0" fmla="*/ 2147483647 w 282"/>
                <a:gd name="T1" fmla="*/ 2147483647 h 300"/>
                <a:gd name="T2" fmla="*/ 2147483647 w 282"/>
                <a:gd name="T3" fmla="*/ 2147483647 h 300"/>
                <a:gd name="T4" fmla="*/ 2147483647 w 282"/>
                <a:gd name="T5" fmla="*/ 2147483647 h 300"/>
                <a:gd name="T6" fmla="*/ 2147483647 w 282"/>
                <a:gd name="T7" fmla="*/ 2147483647 h 300"/>
                <a:gd name="T8" fmla="*/ 2147483647 w 282"/>
                <a:gd name="T9" fmla="*/ 2147483647 h 300"/>
                <a:gd name="T10" fmla="*/ 2147483647 w 282"/>
                <a:gd name="T11" fmla="*/ 2147483647 h 300"/>
                <a:gd name="T12" fmla="*/ 2147483647 w 282"/>
                <a:gd name="T13" fmla="*/ 2147483647 h 300"/>
                <a:gd name="T14" fmla="*/ 2147483647 w 282"/>
                <a:gd name="T15" fmla="*/ 2147483647 h 300"/>
                <a:gd name="T16" fmla="*/ 2147483647 w 282"/>
                <a:gd name="T17" fmla="*/ 2147483647 h 300"/>
                <a:gd name="T18" fmla="*/ 2147483647 w 282"/>
                <a:gd name="T19" fmla="*/ 2147483647 h 300"/>
                <a:gd name="T20" fmla="*/ 2147483647 w 282"/>
                <a:gd name="T21" fmla="*/ 2147483647 h 300"/>
                <a:gd name="T22" fmla="*/ 2147483647 w 282"/>
                <a:gd name="T23" fmla="*/ 2147483647 h 300"/>
                <a:gd name="T24" fmla="*/ 2147483647 w 282"/>
                <a:gd name="T25" fmla="*/ 0 h 300"/>
                <a:gd name="T26" fmla="*/ 2147483647 w 282"/>
                <a:gd name="T27" fmla="*/ 2147483647 h 300"/>
                <a:gd name="T28" fmla="*/ 2147483647 w 282"/>
                <a:gd name="T29" fmla="*/ 2147483647 h 300"/>
                <a:gd name="T30" fmla="*/ 2147483647 w 282"/>
                <a:gd name="T31" fmla="*/ 2147483647 h 300"/>
                <a:gd name="T32" fmla="*/ 2147483647 w 282"/>
                <a:gd name="T33" fmla="*/ 2147483647 h 300"/>
                <a:gd name="T34" fmla="*/ 2147483647 w 282"/>
                <a:gd name="T35" fmla="*/ 2147483647 h 300"/>
                <a:gd name="T36" fmla="*/ 2147483647 w 282"/>
                <a:gd name="T37" fmla="*/ 2147483647 h 300"/>
                <a:gd name="T38" fmla="*/ 2147483647 w 282"/>
                <a:gd name="T39" fmla="*/ 2147483647 h 300"/>
                <a:gd name="T40" fmla="*/ 2147483647 w 282"/>
                <a:gd name="T41" fmla="*/ 2147483647 h 300"/>
                <a:gd name="T42" fmla="*/ 2147483647 w 282"/>
                <a:gd name="T43" fmla="*/ 2147483647 h 300"/>
                <a:gd name="T44" fmla="*/ 2147483647 w 282"/>
                <a:gd name="T45" fmla="*/ 2147483647 h 300"/>
                <a:gd name="T46" fmla="*/ 2147483647 w 282"/>
                <a:gd name="T47" fmla="*/ 2147483647 h 300"/>
                <a:gd name="T48" fmla="*/ 2147483647 w 282"/>
                <a:gd name="T49" fmla="*/ 2147483647 h 300"/>
                <a:gd name="T50" fmla="*/ 2147483647 w 282"/>
                <a:gd name="T51" fmla="*/ 2147483647 h 300"/>
                <a:gd name="T52" fmla="*/ 2147483647 w 282"/>
                <a:gd name="T53" fmla="*/ 2147483647 h 300"/>
                <a:gd name="T54" fmla="*/ 2147483647 w 282"/>
                <a:gd name="T55" fmla="*/ 2147483647 h 300"/>
                <a:gd name="T56" fmla="*/ 2147483647 w 282"/>
                <a:gd name="T57" fmla="*/ 2147483647 h 300"/>
                <a:gd name="T58" fmla="*/ 2147483647 w 282"/>
                <a:gd name="T59" fmla="*/ 2147483647 h 300"/>
                <a:gd name="T60" fmla="*/ 2147483647 w 282"/>
                <a:gd name="T61" fmla="*/ 2147483647 h 300"/>
                <a:gd name="T62" fmla="*/ 2147483647 w 282"/>
                <a:gd name="T63" fmla="*/ 2147483647 h 300"/>
                <a:gd name="T64" fmla="*/ 2147483647 w 282"/>
                <a:gd name="T65" fmla="*/ 2147483647 h 300"/>
                <a:gd name="T66" fmla="*/ 2147483647 w 282"/>
                <a:gd name="T67" fmla="*/ 2147483647 h 300"/>
                <a:gd name="T68" fmla="*/ 2147483647 w 282"/>
                <a:gd name="T69" fmla="*/ 2147483647 h 300"/>
                <a:gd name="T70" fmla="*/ 2147483647 w 282"/>
                <a:gd name="T71" fmla="*/ 2147483647 h 300"/>
                <a:gd name="T72" fmla="*/ 2147483647 w 282"/>
                <a:gd name="T73" fmla="*/ 2147483647 h 300"/>
                <a:gd name="T74" fmla="*/ 2147483647 w 282"/>
                <a:gd name="T75" fmla="*/ 2147483647 h 300"/>
                <a:gd name="T76" fmla="*/ 2147483647 w 282"/>
                <a:gd name="T77" fmla="*/ 2147483647 h 300"/>
                <a:gd name="T78" fmla="*/ 2147483647 w 282"/>
                <a:gd name="T79" fmla="*/ 2147483647 h 300"/>
                <a:gd name="T80" fmla="*/ 0 w 282"/>
                <a:gd name="T81" fmla="*/ 2147483647 h 300"/>
                <a:gd name="T82" fmla="*/ 2147483647 w 282"/>
                <a:gd name="T83" fmla="*/ 2147483647 h 300"/>
                <a:gd name="T84" fmla="*/ 2147483647 w 282"/>
                <a:gd name="T85" fmla="*/ 2147483647 h 300"/>
                <a:gd name="T86" fmla="*/ 2147483647 w 282"/>
                <a:gd name="T87" fmla="*/ 2147483647 h 300"/>
                <a:gd name="T88" fmla="*/ 2147483647 w 282"/>
                <a:gd name="T89" fmla="*/ 2147483647 h 300"/>
                <a:gd name="T90" fmla="*/ 2147483647 w 282"/>
                <a:gd name="T91" fmla="*/ 2147483647 h 300"/>
                <a:gd name="T92" fmla="*/ 2147483647 w 282"/>
                <a:gd name="T93" fmla="*/ 2147483647 h 300"/>
                <a:gd name="T94" fmla="*/ 2147483647 w 282"/>
                <a:gd name="T95" fmla="*/ 2147483647 h 300"/>
                <a:gd name="T96" fmla="*/ 2147483647 w 282"/>
                <a:gd name="T97" fmla="*/ 2147483647 h 300"/>
                <a:gd name="T98" fmla="*/ 2147483647 w 282"/>
                <a:gd name="T99" fmla="*/ 2147483647 h 300"/>
                <a:gd name="T100" fmla="*/ 2147483647 w 282"/>
                <a:gd name="T101" fmla="*/ 2147483647 h 300"/>
                <a:gd name="T102" fmla="*/ 2147483647 w 282"/>
                <a:gd name="T103" fmla="*/ 2147483647 h 300"/>
                <a:gd name="T104" fmla="*/ 2147483647 w 282"/>
                <a:gd name="T105" fmla="*/ 2147483647 h 300"/>
                <a:gd name="T106" fmla="*/ 2147483647 w 282"/>
                <a:gd name="T107" fmla="*/ 2147483647 h 300"/>
                <a:gd name="T108" fmla="*/ 2147483647 w 282"/>
                <a:gd name="T109" fmla="*/ 2147483647 h 300"/>
                <a:gd name="T110" fmla="*/ 2147483647 w 282"/>
                <a:gd name="T111" fmla="*/ 2147483647 h 300"/>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282"/>
                <a:gd name="T169" fmla="*/ 0 h 300"/>
                <a:gd name="T170" fmla="*/ 282 w 282"/>
                <a:gd name="T171" fmla="*/ 300 h 300"/>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282" h="300">
                  <a:moveTo>
                    <a:pt x="276" y="156"/>
                  </a:moveTo>
                  <a:lnTo>
                    <a:pt x="276" y="144"/>
                  </a:lnTo>
                  <a:lnTo>
                    <a:pt x="270" y="132"/>
                  </a:lnTo>
                  <a:lnTo>
                    <a:pt x="264" y="126"/>
                  </a:lnTo>
                  <a:lnTo>
                    <a:pt x="264" y="114"/>
                  </a:lnTo>
                  <a:lnTo>
                    <a:pt x="258" y="108"/>
                  </a:lnTo>
                  <a:lnTo>
                    <a:pt x="258" y="102"/>
                  </a:lnTo>
                  <a:lnTo>
                    <a:pt x="276" y="102"/>
                  </a:lnTo>
                  <a:lnTo>
                    <a:pt x="282" y="96"/>
                  </a:lnTo>
                  <a:lnTo>
                    <a:pt x="246" y="90"/>
                  </a:lnTo>
                  <a:lnTo>
                    <a:pt x="228" y="66"/>
                  </a:lnTo>
                  <a:lnTo>
                    <a:pt x="204" y="90"/>
                  </a:lnTo>
                  <a:lnTo>
                    <a:pt x="192" y="90"/>
                  </a:lnTo>
                  <a:lnTo>
                    <a:pt x="168" y="78"/>
                  </a:lnTo>
                  <a:lnTo>
                    <a:pt x="162" y="72"/>
                  </a:lnTo>
                  <a:lnTo>
                    <a:pt x="174" y="60"/>
                  </a:lnTo>
                  <a:lnTo>
                    <a:pt x="180" y="60"/>
                  </a:lnTo>
                  <a:lnTo>
                    <a:pt x="186" y="54"/>
                  </a:lnTo>
                  <a:lnTo>
                    <a:pt x="192" y="54"/>
                  </a:lnTo>
                  <a:lnTo>
                    <a:pt x="192" y="42"/>
                  </a:lnTo>
                  <a:lnTo>
                    <a:pt x="234" y="18"/>
                  </a:lnTo>
                  <a:lnTo>
                    <a:pt x="240" y="12"/>
                  </a:lnTo>
                  <a:lnTo>
                    <a:pt x="240" y="6"/>
                  </a:lnTo>
                  <a:lnTo>
                    <a:pt x="234" y="6"/>
                  </a:lnTo>
                  <a:lnTo>
                    <a:pt x="228" y="0"/>
                  </a:lnTo>
                  <a:lnTo>
                    <a:pt x="222" y="0"/>
                  </a:lnTo>
                  <a:lnTo>
                    <a:pt x="210" y="6"/>
                  </a:lnTo>
                  <a:lnTo>
                    <a:pt x="204" y="18"/>
                  </a:lnTo>
                  <a:lnTo>
                    <a:pt x="198" y="6"/>
                  </a:lnTo>
                  <a:lnTo>
                    <a:pt x="174" y="6"/>
                  </a:lnTo>
                  <a:lnTo>
                    <a:pt x="162" y="12"/>
                  </a:lnTo>
                  <a:lnTo>
                    <a:pt x="156" y="12"/>
                  </a:lnTo>
                  <a:lnTo>
                    <a:pt x="150" y="18"/>
                  </a:lnTo>
                  <a:lnTo>
                    <a:pt x="150" y="30"/>
                  </a:lnTo>
                  <a:lnTo>
                    <a:pt x="144" y="36"/>
                  </a:lnTo>
                  <a:lnTo>
                    <a:pt x="144" y="42"/>
                  </a:lnTo>
                  <a:lnTo>
                    <a:pt x="126" y="42"/>
                  </a:lnTo>
                  <a:lnTo>
                    <a:pt x="120" y="48"/>
                  </a:lnTo>
                  <a:lnTo>
                    <a:pt x="120" y="54"/>
                  </a:lnTo>
                  <a:lnTo>
                    <a:pt x="138" y="54"/>
                  </a:lnTo>
                  <a:lnTo>
                    <a:pt x="144" y="60"/>
                  </a:lnTo>
                  <a:lnTo>
                    <a:pt x="150" y="60"/>
                  </a:lnTo>
                  <a:lnTo>
                    <a:pt x="150" y="66"/>
                  </a:lnTo>
                  <a:lnTo>
                    <a:pt x="144" y="72"/>
                  </a:lnTo>
                  <a:lnTo>
                    <a:pt x="132" y="72"/>
                  </a:lnTo>
                  <a:lnTo>
                    <a:pt x="132" y="78"/>
                  </a:lnTo>
                  <a:lnTo>
                    <a:pt x="126" y="84"/>
                  </a:lnTo>
                  <a:lnTo>
                    <a:pt x="102" y="84"/>
                  </a:lnTo>
                  <a:lnTo>
                    <a:pt x="102" y="90"/>
                  </a:lnTo>
                  <a:lnTo>
                    <a:pt x="90" y="78"/>
                  </a:lnTo>
                  <a:lnTo>
                    <a:pt x="42" y="78"/>
                  </a:lnTo>
                  <a:lnTo>
                    <a:pt x="42" y="102"/>
                  </a:lnTo>
                  <a:lnTo>
                    <a:pt x="54" y="102"/>
                  </a:lnTo>
                  <a:lnTo>
                    <a:pt x="54" y="108"/>
                  </a:lnTo>
                  <a:lnTo>
                    <a:pt x="60" y="114"/>
                  </a:lnTo>
                  <a:lnTo>
                    <a:pt x="42" y="126"/>
                  </a:lnTo>
                  <a:lnTo>
                    <a:pt x="36" y="126"/>
                  </a:lnTo>
                  <a:lnTo>
                    <a:pt x="30" y="132"/>
                  </a:lnTo>
                  <a:lnTo>
                    <a:pt x="30" y="138"/>
                  </a:lnTo>
                  <a:lnTo>
                    <a:pt x="42" y="150"/>
                  </a:lnTo>
                  <a:lnTo>
                    <a:pt x="54" y="156"/>
                  </a:lnTo>
                  <a:lnTo>
                    <a:pt x="60" y="162"/>
                  </a:lnTo>
                  <a:lnTo>
                    <a:pt x="72" y="162"/>
                  </a:lnTo>
                  <a:lnTo>
                    <a:pt x="78" y="156"/>
                  </a:lnTo>
                  <a:lnTo>
                    <a:pt x="96" y="156"/>
                  </a:lnTo>
                  <a:lnTo>
                    <a:pt x="96" y="168"/>
                  </a:lnTo>
                  <a:lnTo>
                    <a:pt x="90" y="174"/>
                  </a:lnTo>
                  <a:lnTo>
                    <a:pt x="72" y="174"/>
                  </a:lnTo>
                  <a:lnTo>
                    <a:pt x="72" y="192"/>
                  </a:lnTo>
                  <a:lnTo>
                    <a:pt x="54" y="192"/>
                  </a:lnTo>
                  <a:lnTo>
                    <a:pt x="48" y="198"/>
                  </a:lnTo>
                  <a:lnTo>
                    <a:pt x="48" y="210"/>
                  </a:lnTo>
                  <a:lnTo>
                    <a:pt x="42" y="222"/>
                  </a:lnTo>
                  <a:lnTo>
                    <a:pt x="42" y="234"/>
                  </a:lnTo>
                  <a:lnTo>
                    <a:pt x="18" y="234"/>
                  </a:lnTo>
                  <a:lnTo>
                    <a:pt x="12" y="240"/>
                  </a:lnTo>
                  <a:lnTo>
                    <a:pt x="6" y="240"/>
                  </a:lnTo>
                  <a:lnTo>
                    <a:pt x="6" y="246"/>
                  </a:lnTo>
                  <a:lnTo>
                    <a:pt x="12" y="246"/>
                  </a:lnTo>
                  <a:lnTo>
                    <a:pt x="18" y="252"/>
                  </a:lnTo>
                  <a:lnTo>
                    <a:pt x="6" y="252"/>
                  </a:lnTo>
                  <a:lnTo>
                    <a:pt x="0" y="258"/>
                  </a:lnTo>
                  <a:lnTo>
                    <a:pt x="0" y="270"/>
                  </a:lnTo>
                  <a:lnTo>
                    <a:pt x="42" y="270"/>
                  </a:lnTo>
                  <a:lnTo>
                    <a:pt x="24" y="288"/>
                  </a:lnTo>
                  <a:lnTo>
                    <a:pt x="30" y="282"/>
                  </a:lnTo>
                  <a:lnTo>
                    <a:pt x="48" y="282"/>
                  </a:lnTo>
                  <a:lnTo>
                    <a:pt x="48" y="288"/>
                  </a:lnTo>
                  <a:lnTo>
                    <a:pt x="42" y="288"/>
                  </a:lnTo>
                  <a:lnTo>
                    <a:pt x="36" y="294"/>
                  </a:lnTo>
                  <a:lnTo>
                    <a:pt x="30" y="294"/>
                  </a:lnTo>
                  <a:lnTo>
                    <a:pt x="36" y="300"/>
                  </a:lnTo>
                  <a:lnTo>
                    <a:pt x="60" y="300"/>
                  </a:lnTo>
                  <a:lnTo>
                    <a:pt x="96" y="288"/>
                  </a:lnTo>
                  <a:lnTo>
                    <a:pt x="108" y="282"/>
                  </a:lnTo>
                  <a:lnTo>
                    <a:pt x="120" y="270"/>
                  </a:lnTo>
                  <a:lnTo>
                    <a:pt x="120" y="264"/>
                  </a:lnTo>
                  <a:lnTo>
                    <a:pt x="132" y="270"/>
                  </a:lnTo>
                  <a:lnTo>
                    <a:pt x="138" y="270"/>
                  </a:lnTo>
                  <a:lnTo>
                    <a:pt x="150" y="264"/>
                  </a:lnTo>
                  <a:lnTo>
                    <a:pt x="162" y="252"/>
                  </a:lnTo>
                  <a:lnTo>
                    <a:pt x="180" y="246"/>
                  </a:lnTo>
                  <a:lnTo>
                    <a:pt x="204" y="246"/>
                  </a:lnTo>
                  <a:lnTo>
                    <a:pt x="210" y="240"/>
                  </a:lnTo>
                  <a:lnTo>
                    <a:pt x="252" y="240"/>
                  </a:lnTo>
                  <a:lnTo>
                    <a:pt x="246" y="222"/>
                  </a:lnTo>
                  <a:lnTo>
                    <a:pt x="264" y="222"/>
                  </a:lnTo>
                  <a:lnTo>
                    <a:pt x="264" y="198"/>
                  </a:lnTo>
                  <a:lnTo>
                    <a:pt x="270" y="192"/>
                  </a:lnTo>
                  <a:lnTo>
                    <a:pt x="270" y="180"/>
                  </a:lnTo>
                  <a:lnTo>
                    <a:pt x="276" y="168"/>
                  </a:lnTo>
                  <a:lnTo>
                    <a:pt x="276" y="156"/>
                  </a:lnTo>
                  <a:close/>
                </a:path>
              </a:pathLst>
            </a:custGeom>
            <a:solidFill>
              <a:schemeClr val="bg1">
                <a:lumMod val="95000"/>
              </a:schemeClr>
            </a:solidFill>
            <a:ln w="3175" algn="ctr">
              <a:solidFill>
                <a:srgbClr val="A1ADB8"/>
              </a:solidFill>
              <a:round/>
              <a:headEnd/>
              <a:tailEnd/>
            </a:ln>
            <a:effec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dirty="0">
                <a:solidFill>
                  <a:prstClr val="black"/>
                </a:solidFill>
                <a:cs typeface="Calibri" pitchFamily="34" charset="0"/>
              </a:endParaRPr>
            </a:p>
          </p:txBody>
        </p:sp>
        <p:sp>
          <p:nvSpPr>
            <p:cNvPr id="96" name="Iceland" descr="© INSCALE GmbH, 05.05.2010&#10;http://www.presentationload.com/">
              <a:extLst>
                <a:ext uri="{FF2B5EF4-FFF2-40B4-BE49-F238E27FC236}">
                  <a16:creationId xmlns:a16="http://schemas.microsoft.com/office/drawing/2014/main" id="{8CD4CA91-5CB7-3AA9-BEE1-1AEC95492EBB}"/>
                </a:ext>
              </a:extLst>
            </p:cNvPr>
            <p:cNvSpPr>
              <a:spLocks/>
            </p:cNvSpPr>
            <p:nvPr/>
          </p:nvSpPr>
          <p:spPr bwMode="gray">
            <a:xfrm>
              <a:off x="3796156" y="2297644"/>
              <a:ext cx="230188" cy="88900"/>
            </a:xfrm>
            <a:custGeom>
              <a:avLst/>
              <a:gdLst>
                <a:gd name="T0" fmla="*/ 2147483647 w 570"/>
                <a:gd name="T1" fmla="*/ 2147483647 h 222"/>
                <a:gd name="T2" fmla="*/ 2147483647 w 570"/>
                <a:gd name="T3" fmla="*/ 2147483647 h 222"/>
                <a:gd name="T4" fmla="*/ 2147483647 w 570"/>
                <a:gd name="T5" fmla="*/ 2147483647 h 222"/>
                <a:gd name="T6" fmla="*/ 2147483647 w 570"/>
                <a:gd name="T7" fmla="*/ 2147483647 h 222"/>
                <a:gd name="T8" fmla="*/ 2147483647 w 570"/>
                <a:gd name="T9" fmla="*/ 2147483647 h 222"/>
                <a:gd name="T10" fmla="*/ 2147483647 w 570"/>
                <a:gd name="T11" fmla="*/ 2147483647 h 222"/>
                <a:gd name="T12" fmla="*/ 2147483647 w 570"/>
                <a:gd name="T13" fmla="*/ 2147483647 h 222"/>
                <a:gd name="T14" fmla="*/ 2147483647 w 570"/>
                <a:gd name="T15" fmla="*/ 2147483647 h 222"/>
                <a:gd name="T16" fmla="*/ 2147483647 w 570"/>
                <a:gd name="T17" fmla="*/ 2147483647 h 222"/>
                <a:gd name="T18" fmla="*/ 2147483647 w 570"/>
                <a:gd name="T19" fmla="*/ 2147483647 h 222"/>
                <a:gd name="T20" fmla="*/ 2147483647 w 570"/>
                <a:gd name="T21" fmla="*/ 2147483647 h 222"/>
                <a:gd name="T22" fmla="*/ 2147483647 w 570"/>
                <a:gd name="T23" fmla="*/ 2147483647 h 222"/>
                <a:gd name="T24" fmla="*/ 2147483647 w 570"/>
                <a:gd name="T25" fmla="*/ 2147483647 h 222"/>
                <a:gd name="T26" fmla="*/ 2147483647 w 570"/>
                <a:gd name="T27" fmla="*/ 2147483647 h 222"/>
                <a:gd name="T28" fmla="*/ 2147483647 w 570"/>
                <a:gd name="T29" fmla="*/ 2147483647 h 222"/>
                <a:gd name="T30" fmla="*/ 2147483647 w 570"/>
                <a:gd name="T31" fmla="*/ 2147483647 h 222"/>
                <a:gd name="T32" fmla="*/ 2147483647 w 570"/>
                <a:gd name="T33" fmla="*/ 2147483647 h 222"/>
                <a:gd name="T34" fmla="*/ 2147483647 w 570"/>
                <a:gd name="T35" fmla="*/ 2147483647 h 222"/>
                <a:gd name="T36" fmla="*/ 2147483647 w 570"/>
                <a:gd name="T37" fmla="*/ 2147483647 h 222"/>
                <a:gd name="T38" fmla="*/ 2147483647 w 570"/>
                <a:gd name="T39" fmla="*/ 2147483647 h 222"/>
                <a:gd name="T40" fmla="*/ 2147483647 w 570"/>
                <a:gd name="T41" fmla="*/ 2147483647 h 222"/>
                <a:gd name="T42" fmla="*/ 2147483647 w 570"/>
                <a:gd name="T43" fmla="*/ 2147483647 h 222"/>
                <a:gd name="T44" fmla="*/ 2147483647 w 570"/>
                <a:gd name="T45" fmla="*/ 2147483647 h 222"/>
                <a:gd name="T46" fmla="*/ 2147483647 w 570"/>
                <a:gd name="T47" fmla="*/ 2147483647 h 222"/>
                <a:gd name="T48" fmla="*/ 2147483647 w 570"/>
                <a:gd name="T49" fmla="*/ 2147483647 h 222"/>
                <a:gd name="T50" fmla="*/ 2147483647 w 570"/>
                <a:gd name="T51" fmla="*/ 2147483647 h 222"/>
                <a:gd name="T52" fmla="*/ 2147483647 w 570"/>
                <a:gd name="T53" fmla="*/ 2147483647 h 222"/>
                <a:gd name="T54" fmla="*/ 2147483647 w 570"/>
                <a:gd name="T55" fmla="*/ 2147483647 h 222"/>
                <a:gd name="T56" fmla="*/ 2147483647 w 570"/>
                <a:gd name="T57" fmla="*/ 2147483647 h 222"/>
                <a:gd name="T58" fmla="*/ 2147483647 w 570"/>
                <a:gd name="T59" fmla="*/ 2147483647 h 222"/>
                <a:gd name="T60" fmla="*/ 2147483647 w 570"/>
                <a:gd name="T61" fmla="*/ 2147483647 h 222"/>
                <a:gd name="T62" fmla="*/ 2147483647 w 570"/>
                <a:gd name="T63" fmla="*/ 2147483647 h 222"/>
                <a:gd name="T64" fmla="*/ 2147483647 w 570"/>
                <a:gd name="T65" fmla="*/ 2147483647 h 222"/>
                <a:gd name="T66" fmla="*/ 0 w 570"/>
                <a:gd name="T67" fmla="*/ 2147483647 h 222"/>
                <a:gd name="T68" fmla="*/ 2147483647 w 570"/>
                <a:gd name="T69" fmla="*/ 2147483647 h 222"/>
                <a:gd name="T70" fmla="*/ 2147483647 w 570"/>
                <a:gd name="T71" fmla="*/ 2147483647 h 222"/>
                <a:gd name="T72" fmla="*/ 2147483647 w 570"/>
                <a:gd name="T73" fmla="*/ 2147483647 h 222"/>
                <a:gd name="T74" fmla="*/ 2147483647 w 570"/>
                <a:gd name="T75" fmla="*/ 2147483647 h 222"/>
                <a:gd name="T76" fmla="*/ 2147483647 w 570"/>
                <a:gd name="T77" fmla="*/ 2147483647 h 222"/>
                <a:gd name="T78" fmla="*/ 2147483647 w 570"/>
                <a:gd name="T79" fmla="*/ 2147483647 h 222"/>
                <a:gd name="T80" fmla="*/ 2147483647 w 570"/>
                <a:gd name="T81" fmla="*/ 2147483647 h 222"/>
                <a:gd name="T82" fmla="*/ 2147483647 w 570"/>
                <a:gd name="T83" fmla="*/ 2147483647 h 222"/>
                <a:gd name="T84" fmla="*/ 2147483647 w 570"/>
                <a:gd name="T85" fmla="*/ 2147483647 h 222"/>
                <a:gd name="T86" fmla="*/ 2147483647 w 570"/>
                <a:gd name="T87" fmla="*/ 2147483647 h 222"/>
                <a:gd name="T88" fmla="*/ 2147483647 w 570"/>
                <a:gd name="T89" fmla="*/ 2147483647 h 222"/>
                <a:gd name="T90" fmla="*/ 2147483647 w 570"/>
                <a:gd name="T91" fmla="*/ 2147483647 h 222"/>
                <a:gd name="T92" fmla="*/ 2147483647 w 570"/>
                <a:gd name="T93" fmla="*/ 2147483647 h 222"/>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570"/>
                <a:gd name="T142" fmla="*/ 0 h 222"/>
                <a:gd name="T143" fmla="*/ 570 w 570"/>
                <a:gd name="T144" fmla="*/ 222 h 222"/>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570" h="222">
                  <a:moveTo>
                    <a:pt x="252" y="222"/>
                  </a:moveTo>
                  <a:lnTo>
                    <a:pt x="270" y="216"/>
                  </a:lnTo>
                  <a:lnTo>
                    <a:pt x="306" y="216"/>
                  </a:lnTo>
                  <a:lnTo>
                    <a:pt x="312" y="204"/>
                  </a:lnTo>
                  <a:lnTo>
                    <a:pt x="312" y="192"/>
                  </a:lnTo>
                  <a:lnTo>
                    <a:pt x="324" y="198"/>
                  </a:lnTo>
                  <a:lnTo>
                    <a:pt x="330" y="198"/>
                  </a:lnTo>
                  <a:lnTo>
                    <a:pt x="342" y="204"/>
                  </a:lnTo>
                  <a:lnTo>
                    <a:pt x="348" y="204"/>
                  </a:lnTo>
                  <a:lnTo>
                    <a:pt x="360" y="192"/>
                  </a:lnTo>
                  <a:lnTo>
                    <a:pt x="360" y="186"/>
                  </a:lnTo>
                  <a:lnTo>
                    <a:pt x="372" y="186"/>
                  </a:lnTo>
                  <a:lnTo>
                    <a:pt x="378" y="192"/>
                  </a:lnTo>
                  <a:lnTo>
                    <a:pt x="390" y="192"/>
                  </a:lnTo>
                  <a:lnTo>
                    <a:pt x="414" y="180"/>
                  </a:lnTo>
                  <a:lnTo>
                    <a:pt x="432" y="168"/>
                  </a:lnTo>
                  <a:lnTo>
                    <a:pt x="456" y="156"/>
                  </a:lnTo>
                  <a:lnTo>
                    <a:pt x="474" y="156"/>
                  </a:lnTo>
                  <a:lnTo>
                    <a:pt x="480" y="162"/>
                  </a:lnTo>
                  <a:lnTo>
                    <a:pt x="492" y="162"/>
                  </a:lnTo>
                  <a:lnTo>
                    <a:pt x="504" y="156"/>
                  </a:lnTo>
                  <a:lnTo>
                    <a:pt x="510" y="144"/>
                  </a:lnTo>
                  <a:lnTo>
                    <a:pt x="510" y="138"/>
                  </a:lnTo>
                  <a:lnTo>
                    <a:pt x="516" y="126"/>
                  </a:lnTo>
                  <a:lnTo>
                    <a:pt x="528" y="126"/>
                  </a:lnTo>
                  <a:lnTo>
                    <a:pt x="552" y="114"/>
                  </a:lnTo>
                  <a:lnTo>
                    <a:pt x="564" y="102"/>
                  </a:lnTo>
                  <a:lnTo>
                    <a:pt x="570" y="102"/>
                  </a:lnTo>
                  <a:lnTo>
                    <a:pt x="552" y="102"/>
                  </a:lnTo>
                  <a:lnTo>
                    <a:pt x="570" y="84"/>
                  </a:lnTo>
                  <a:lnTo>
                    <a:pt x="570" y="78"/>
                  </a:lnTo>
                  <a:lnTo>
                    <a:pt x="564" y="72"/>
                  </a:lnTo>
                  <a:lnTo>
                    <a:pt x="552" y="66"/>
                  </a:lnTo>
                  <a:lnTo>
                    <a:pt x="540" y="66"/>
                  </a:lnTo>
                  <a:lnTo>
                    <a:pt x="534" y="72"/>
                  </a:lnTo>
                  <a:lnTo>
                    <a:pt x="528" y="72"/>
                  </a:lnTo>
                  <a:lnTo>
                    <a:pt x="534" y="60"/>
                  </a:lnTo>
                  <a:lnTo>
                    <a:pt x="504" y="60"/>
                  </a:lnTo>
                  <a:lnTo>
                    <a:pt x="522" y="36"/>
                  </a:lnTo>
                  <a:lnTo>
                    <a:pt x="504" y="36"/>
                  </a:lnTo>
                  <a:lnTo>
                    <a:pt x="510" y="18"/>
                  </a:lnTo>
                  <a:lnTo>
                    <a:pt x="480" y="24"/>
                  </a:lnTo>
                  <a:lnTo>
                    <a:pt x="474" y="18"/>
                  </a:lnTo>
                  <a:lnTo>
                    <a:pt x="462" y="12"/>
                  </a:lnTo>
                  <a:lnTo>
                    <a:pt x="456" y="6"/>
                  </a:lnTo>
                  <a:lnTo>
                    <a:pt x="444" y="0"/>
                  </a:lnTo>
                  <a:lnTo>
                    <a:pt x="432" y="0"/>
                  </a:lnTo>
                  <a:lnTo>
                    <a:pt x="432" y="24"/>
                  </a:lnTo>
                  <a:lnTo>
                    <a:pt x="414" y="30"/>
                  </a:lnTo>
                  <a:lnTo>
                    <a:pt x="408" y="30"/>
                  </a:lnTo>
                  <a:lnTo>
                    <a:pt x="402" y="24"/>
                  </a:lnTo>
                  <a:lnTo>
                    <a:pt x="378" y="24"/>
                  </a:lnTo>
                  <a:lnTo>
                    <a:pt x="372" y="30"/>
                  </a:lnTo>
                  <a:lnTo>
                    <a:pt x="366" y="42"/>
                  </a:lnTo>
                  <a:lnTo>
                    <a:pt x="360" y="36"/>
                  </a:lnTo>
                  <a:lnTo>
                    <a:pt x="348" y="30"/>
                  </a:lnTo>
                  <a:lnTo>
                    <a:pt x="342" y="24"/>
                  </a:lnTo>
                  <a:lnTo>
                    <a:pt x="336" y="24"/>
                  </a:lnTo>
                  <a:lnTo>
                    <a:pt x="330" y="30"/>
                  </a:lnTo>
                  <a:lnTo>
                    <a:pt x="330" y="60"/>
                  </a:lnTo>
                  <a:lnTo>
                    <a:pt x="324" y="48"/>
                  </a:lnTo>
                  <a:lnTo>
                    <a:pt x="318" y="42"/>
                  </a:lnTo>
                  <a:lnTo>
                    <a:pt x="306" y="36"/>
                  </a:lnTo>
                  <a:lnTo>
                    <a:pt x="300" y="24"/>
                  </a:lnTo>
                  <a:lnTo>
                    <a:pt x="288" y="24"/>
                  </a:lnTo>
                  <a:lnTo>
                    <a:pt x="288" y="30"/>
                  </a:lnTo>
                  <a:lnTo>
                    <a:pt x="270" y="30"/>
                  </a:lnTo>
                  <a:lnTo>
                    <a:pt x="264" y="36"/>
                  </a:lnTo>
                  <a:lnTo>
                    <a:pt x="264" y="54"/>
                  </a:lnTo>
                  <a:lnTo>
                    <a:pt x="252" y="54"/>
                  </a:lnTo>
                  <a:lnTo>
                    <a:pt x="240" y="42"/>
                  </a:lnTo>
                  <a:lnTo>
                    <a:pt x="228" y="36"/>
                  </a:lnTo>
                  <a:lnTo>
                    <a:pt x="222" y="30"/>
                  </a:lnTo>
                  <a:lnTo>
                    <a:pt x="216" y="30"/>
                  </a:lnTo>
                  <a:lnTo>
                    <a:pt x="216" y="48"/>
                  </a:lnTo>
                  <a:lnTo>
                    <a:pt x="210" y="60"/>
                  </a:lnTo>
                  <a:lnTo>
                    <a:pt x="210" y="72"/>
                  </a:lnTo>
                  <a:lnTo>
                    <a:pt x="204" y="72"/>
                  </a:lnTo>
                  <a:lnTo>
                    <a:pt x="192" y="60"/>
                  </a:lnTo>
                  <a:lnTo>
                    <a:pt x="186" y="60"/>
                  </a:lnTo>
                  <a:lnTo>
                    <a:pt x="162" y="84"/>
                  </a:lnTo>
                  <a:lnTo>
                    <a:pt x="162" y="90"/>
                  </a:lnTo>
                  <a:lnTo>
                    <a:pt x="156" y="84"/>
                  </a:lnTo>
                  <a:lnTo>
                    <a:pt x="144" y="60"/>
                  </a:lnTo>
                  <a:lnTo>
                    <a:pt x="162" y="42"/>
                  </a:lnTo>
                  <a:lnTo>
                    <a:pt x="162" y="36"/>
                  </a:lnTo>
                  <a:lnTo>
                    <a:pt x="156" y="30"/>
                  </a:lnTo>
                  <a:lnTo>
                    <a:pt x="108" y="6"/>
                  </a:lnTo>
                  <a:lnTo>
                    <a:pt x="96" y="6"/>
                  </a:lnTo>
                  <a:lnTo>
                    <a:pt x="96" y="36"/>
                  </a:lnTo>
                  <a:lnTo>
                    <a:pt x="90" y="36"/>
                  </a:lnTo>
                  <a:lnTo>
                    <a:pt x="84" y="30"/>
                  </a:lnTo>
                  <a:lnTo>
                    <a:pt x="78" y="30"/>
                  </a:lnTo>
                  <a:lnTo>
                    <a:pt x="66" y="24"/>
                  </a:lnTo>
                  <a:lnTo>
                    <a:pt x="54" y="24"/>
                  </a:lnTo>
                  <a:lnTo>
                    <a:pt x="42" y="30"/>
                  </a:lnTo>
                  <a:lnTo>
                    <a:pt x="30" y="42"/>
                  </a:lnTo>
                  <a:lnTo>
                    <a:pt x="48" y="54"/>
                  </a:lnTo>
                  <a:lnTo>
                    <a:pt x="30" y="54"/>
                  </a:lnTo>
                  <a:lnTo>
                    <a:pt x="18" y="60"/>
                  </a:lnTo>
                  <a:lnTo>
                    <a:pt x="12" y="66"/>
                  </a:lnTo>
                  <a:lnTo>
                    <a:pt x="0" y="66"/>
                  </a:lnTo>
                  <a:lnTo>
                    <a:pt x="6" y="72"/>
                  </a:lnTo>
                  <a:lnTo>
                    <a:pt x="18" y="78"/>
                  </a:lnTo>
                  <a:lnTo>
                    <a:pt x="30" y="78"/>
                  </a:lnTo>
                  <a:lnTo>
                    <a:pt x="54" y="66"/>
                  </a:lnTo>
                  <a:lnTo>
                    <a:pt x="66" y="66"/>
                  </a:lnTo>
                  <a:lnTo>
                    <a:pt x="72" y="60"/>
                  </a:lnTo>
                  <a:lnTo>
                    <a:pt x="78" y="60"/>
                  </a:lnTo>
                  <a:lnTo>
                    <a:pt x="126" y="72"/>
                  </a:lnTo>
                  <a:lnTo>
                    <a:pt x="90" y="90"/>
                  </a:lnTo>
                  <a:lnTo>
                    <a:pt x="102" y="90"/>
                  </a:lnTo>
                  <a:lnTo>
                    <a:pt x="108" y="96"/>
                  </a:lnTo>
                  <a:lnTo>
                    <a:pt x="114" y="96"/>
                  </a:lnTo>
                  <a:lnTo>
                    <a:pt x="120" y="102"/>
                  </a:lnTo>
                  <a:lnTo>
                    <a:pt x="114" y="102"/>
                  </a:lnTo>
                  <a:lnTo>
                    <a:pt x="108" y="108"/>
                  </a:lnTo>
                  <a:lnTo>
                    <a:pt x="6" y="108"/>
                  </a:lnTo>
                  <a:lnTo>
                    <a:pt x="0" y="114"/>
                  </a:lnTo>
                  <a:lnTo>
                    <a:pt x="12" y="120"/>
                  </a:lnTo>
                  <a:lnTo>
                    <a:pt x="60" y="120"/>
                  </a:lnTo>
                  <a:lnTo>
                    <a:pt x="84" y="132"/>
                  </a:lnTo>
                  <a:lnTo>
                    <a:pt x="90" y="138"/>
                  </a:lnTo>
                  <a:lnTo>
                    <a:pt x="126" y="132"/>
                  </a:lnTo>
                  <a:lnTo>
                    <a:pt x="108" y="150"/>
                  </a:lnTo>
                  <a:lnTo>
                    <a:pt x="120" y="156"/>
                  </a:lnTo>
                  <a:lnTo>
                    <a:pt x="114" y="162"/>
                  </a:lnTo>
                  <a:lnTo>
                    <a:pt x="114" y="168"/>
                  </a:lnTo>
                  <a:lnTo>
                    <a:pt x="108" y="174"/>
                  </a:lnTo>
                  <a:lnTo>
                    <a:pt x="90" y="174"/>
                  </a:lnTo>
                  <a:lnTo>
                    <a:pt x="78" y="180"/>
                  </a:lnTo>
                  <a:lnTo>
                    <a:pt x="54" y="180"/>
                  </a:lnTo>
                  <a:lnTo>
                    <a:pt x="54" y="186"/>
                  </a:lnTo>
                  <a:lnTo>
                    <a:pt x="66" y="192"/>
                  </a:lnTo>
                  <a:lnTo>
                    <a:pt x="120" y="192"/>
                  </a:lnTo>
                  <a:lnTo>
                    <a:pt x="132" y="186"/>
                  </a:lnTo>
                  <a:lnTo>
                    <a:pt x="138" y="180"/>
                  </a:lnTo>
                  <a:lnTo>
                    <a:pt x="168" y="198"/>
                  </a:lnTo>
                  <a:lnTo>
                    <a:pt x="180" y="186"/>
                  </a:lnTo>
                  <a:lnTo>
                    <a:pt x="180" y="198"/>
                  </a:lnTo>
                  <a:lnTo>
                    <a:pt x="228" y="222"/>
                  </a:lnTo>
                  <a:lnTo>
                    <a:pt x="252" y="222"/>
                  </a:lnTo>
                  <a:close/>
                </a:path>
              </a:pathLst>
            </a:custGeom>
            <a:solidFill>
              <a:schemeClr val="bg1">
                <a:lumMod val="95000"/>
              </a:schemeClr>
            </a:solidFill>
            <a:ln w="3175" algn="ctr">
              <a:solidFill>
                <a:srgbClr val="A1ADB8"/>
              </a:solidFill>
              <a:round/>
              <a:headEnd/>
              <a:tailEnd/>
            </a:ln>
            <a:effec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dirty="0">
                <a:solidFill>
                  <a:prstClr val="black"/>
                </a:solidFill>
                <a:cs typeface="Calibri" pitchFamily="34" charset="0"/>
              </a:endParaRPr>
            </a:p>
          </p:txBody>
        </p:sp>
        <p:sp>
          <p:nvSpPr>
            <p:cNvPr id="97" name="Hungary" descr="© INSCALE GmbH, 05.05.2010&#10;http://www.presentationload.com/">
              <a:extLst>
                <a:ext uri="{FF2B5EF4-FFF2-40B4-BE49-F238E27FC236}">
                  <a16:creationId xmlns:a16="http://schemas.microsoft.com/office/drawing/2014/main" id="{D3904F29-5596-D811-69FD-86653C7BB1AB}"/>
                </a:ext>
              </a:extLst>
            </p:cNvPr>
            <p:cNvSpPr>
              <a:spLocks/>
            </p:cNvSpPr>
            <p:nvPr/>
          </p:nvSpPr>
          <p:spPr bwMode="gray">
            <a:xfrm>
              <a:off x="4694682" y="2838982"/>
              <a:ext cx="171450" cy="90488"/>
            </a:xfrm>
            <a:custGeom>
              <a:avLst/>
              <a:gdLst>
                <a:gd name="T0" fmla="*/ 2147483647 w 426"/>
                <a:gd name="T1" fmla="*/ 2147483647 h 222"/>
                <a:gd name="T2" fmla="*/ 2147483647 w 426"/>
                <a:gd name="T3" fmla="*/ 2147483647 h 222"/>
                <a:gd name="T4" fmla="*/ 2147483647 w 426"/>
                <a:gd name="T5" fmla="*/ 2147483647 h 222"/>
                <a:gd name="T6" fmla="*/ 0 w 426"/>
                <a:gd name="T7" fmla="*/ 2147483647 h 222"/>
                <a:gd name="T8" fmla="*/ 2147483647 w 426"/>
                <a:gd name="T9" fmla="*/ 2147483647 h 222"/>
                <a:gd name="T10" fmla="*/ 2147483647 w 426"/>
                <a:gd name="T11" fmla="*/ 2147483647 h 222"/>
                <a:gd name="T12" fmla="*/ 2147483647 w 426"/>
                <a:gd name="T13" fmla="*/ 2147483647 h 222"/>
                <a:gd name="T14" fmla="*/ 2147483647 w 426"/>
                <a:gd name="T15" fmla="*/ 2147483647 h 222"/>
                <a:gd name="T16" fmla="*/ 2147483647 w 426"/>
                <a:gd name="T17" fmla="*/ 2147483647 h 222"/>
                <a:gd name="T18" fmla="*/ 2147483647 w 426"/>
                <a:gd name="T19" fmla="*/ 2147483647 h 222"/>
                <a:gd name="T20" fmla="*/ 2147483647 w 426"/>
                <a:gd name="T21" fmla="*/ 2147483647 h 222"/>
                <a:gd name="T22" fmla="*/ 2147483647 w 426"/>
                <a:gd name="T23" fmla="*/ 2147483647 h 222"/>
                <a:gd name="T24" fmla="*/ 2147483647 w 426"/>
                <a:gd name="T25" fmla="*/ 2147483647 h 222"/>
                <a:gd name="T26" fmla="*/ 2147483647 w 426"/>
                <a:gd name="T27" fmla="*/ 2147483647 h 222"/>
                <a:gd name="T28" fmla="*/ 2147483647 w 426"/>
                <a:gd name="T29" fmla="*/ 2147483647 h 222"/>
                <a:gd name="T30" fmla="*/ 2147483647 w 426"/>
                <a:gd name="T31" fmla="*/ 2147483647 h 222"/>
                <a:gd name="T32" fmla="*/ 2147483647 w 426"/>
                <a:gd name="T33" fmla="*/ 2147483647 h 222"/>
                <a:gd name="T34" fmla="*/ 2147483647 w 426"/>
                <a:gd name="T35" fmla="*/ 2147483647 h 222"/>
                <a:gd name="T36" fmla="*/ 2147483647 w 426"/>
                <a:gd name="T37" fmla="*/ 2147483647 h 222"/>
                <a:gd name="T38" fmla="*/ 2147483647 w 426"/>
                <a:gd name="T39" fmla="*/ 2147483647 h 222"/>
                <a:gd name="T40" fmla="*/ 2147483647 w 426"/>
                <a:gd name="T41" fmla="*/ 2147483647 h 222"/>
                <a:gd name="T42" fmla="*/ 2147483647 w 426"/>
                <a:gd name="T43" fmla="*/ 2147483647 h 222"/>
                <a:gd name="T44" fmla="*/ 2147483647 w 426"/>
                <a:gd name="T45" fmla="*/ 2147483647 h 222"/>
                <a:gd name="T46" fmla="*/ 2147483647 w 426"/>
                <a:gd name="T47" fmla="*/ 2147483647 h 222"/>
                <a:gd name="T48" fmla="*/ 2147483647 w 426"/>
                <a:gd name="T49" fmla="*/ 0 h 222"/>
                <a:gd name="T50" fmla="*/ 2147483647 w 426"/>
                <a:gd name="T51" fmla="*/ 2147483647 h 222"/>
                <a:gd name="T52" fmla="*/ 2147483647 w 426"/>
                <a:gd name="T53" fmla="*/ 0 h 222"/>
                <a:gd name="T54" fmla="*/ 2147483647 w 426"/>
                <a:gd name="T55" fmla="*/ 2147483647 h 222"/>
                <a:gd name="T56" fmla="*/ 2147483647 w 426"/>
                <a:gd name="T57" fmla="*/ 2147483647 h 222"/>
                <a:gd name="T58" fmla="*/ 2147483647 w 426"/>
                <a:gd name="T59" fmla="*/ 2147483647 h 222"/>
                <a:gd name="T60" fmla="*/ 2147483647 w 426"/>
                <a:gd name="T61" fmla="*/ 2147483647 h 222"/>
                <a:gd name="T62" fmla="*/ 2147483647 w 426"/>
                <a:gd name="T63" fmla="*/ 2147483647 h 222"/>
                <a:gd name="T64" fmla="*/ 2147483647 w 426"/>
                <a:gd name="T65" fmla="*/ 2147483647 h 222"/>
                <a:gd name="T66" fmla="*/ 2147483647 w 426"/>
                <a:gd name="T67" fmla="*/ 2147483647 h 222"/>
                <a:gd name="T68" fmla="*/ 2147483647 w 426"/>
                <a:gd name="T69" fmla="*/ 2147483647 h 222"/>
                <a:gd name="T70" fmla="*/ 2147483647 w 426"/>
                <a:gd name="T71" fmla="*/ 2147483647 h 22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26"/>
                <a:gd name="T109" fmla="*/ 0 h 222"/>
                <a:gd name="T110" fmla="*/ 426 w 426"/>
                <a:gd name="T111" fmla="*/ 222 h 222"/>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26" h="222">
                  <a:moveTo>
                    <a:pt x="42" y="66"/>
                  </a:moveTo>
                  <a:lnTo>
                    <a:pt x="24" y="66"/>
                  </a:lnTo>
                  <a:lnTo>
                    <a:pt x="18" y="78"/>
                  </a:lnTo>
                  <a:lnTo>
                    <a:pt x="30" y="78"/>
                  </a:lnTo>
                  <a:lnTo>
                    <a:pt x="18" y="96"/>
                  </a:lnTo>
                  <a:lnTo>
                    <a:pt x="18" y="120"/>
                  </a:lnTo>
                  <a:lnTo>
                    <a:pt x="0" y="120"/>
                  </a:lnTo>
                  <a:lnTo>
                    <a:pt x="0" y="126"/>
                  </a:lnTo>
                  <a:lnTo>
                    <a:pt x="6" y="132"/>
                  </a:lnTo>
                  <a:lnTo>
                    <a:pt x="12" y="150"/>
                  </a:lnTo>
                  <a:lnTo>
                    <a:pt x="30" y="162"/>
                  </a:lnTo>
                  <a:lnTo>
                    <a:pt x="42" y="168"/>
                  </a:lnTo>
                  <a:lnTo>
                    <a:pt x="48" y="174"/>
                  </a:lnTo>
                  <a:lnTo>
                    <a:pt x="48" y="180"/>
                  </a:lnTo>
                  <a:lnTo>
                    <a:pt x="60" y="192"/>
                  </a:lnTo>
                  <a:lnTo>
                    <a:pt x="72" y="198"/>
                  </a:lnTo>
                  <a:lnTo>
                    <a:pt x="78" y="204"/>
                  </a:lnTo>
                  <a:lnTo>
                    <a:pt x="90" y="210"/>
                  </a:lnTo>
                  <a:lnTo>
                    <a:pt x="108" y="210"/>
                  </a:lnTo>
                  <a:lnTo>
                    <a:pt x="114" y="222"/>
                  </a:lnTo>
                  <a:lnTo>
                    <a:pt x="156" y="216"/>
                  </a:lnTo>
                  <a:lnTo>
                    <a:pt x="168" y="210"/>
                  </a:lnTo>
                  <a:lnTo>
                    <a:pt x="174" y="204"/>
                  </a:lnTo>
                  <a:lnTo>
                    <a:pt x="198" y="204"/>
                  </a:lnTo>
                  <a:lnTo>
                    <a:pt x="216" y="186"/>
                  </a:lnTo>
                  <a:lnTo>
                    <a:pt x="240" y="186"/>
                  </a:lnTo>
                  <a:lnTo>
                    <a:pt x="258" y="198"/>
                  </a:lnTo>
                  <a:lnTo>
                    <a:pt x="288" y="192"/>
                  </a:lnTo>
                  <a:lnTo>
                    <a:pt x="288" y="174"/>
                  </a:lnTo>
                  <a:lnTo>
                    <a:pt x="306" y="180"/>
                  </a:lnTo>
                  <a:lnTo>
                    <a:pt x="312" y="174"/>
                  </a:lnTo>
                  <a:lnTo>
                    <a:pt x="324" y="168"/>
                  </a:lnTo>
                  <a:lnTo>
                    <a:pt x="330" y="162"/>
                  </a:lnTo>
                  <a:lnTo>
                    <a:pt x="330" y="144"/>
                  </a:lnTo>
                  <a:lnTo>
                    <a:pt x="336" y="138"/>
                  </a:lnTo>
                  <a:lnTo>
                    <a:pt x="348" y="132"/>
                  </a:lnTo>
                  <a:lnTo>
                    <a:pt x="366" y="114"/>
                  </a:lnTo>
                  <a:lnTo>
                    <a:pt x="366" y="72"/>
                  </a:lnTo>
                  <a:lnTo>
                    <a:pt x="378" y="60"/>
                  </a:lnTo>
                  <a:lnTo>
                    <a:pt x="408" y="60"/>
                  </a:lnTo>
                  <a:lnTo>
                    <a:pt x="426" y="42"/>
                  </a:lnTo>
                  <a:lnTo>
                    <a:pt x="420" y="36"/>
                  </a:lnTo>
                  <a:lnTo>
                    <a:pt x="408" y="36"/>
                  </a:lnTo>
                  <a:lnTo>
                    <a:pt x="402" y="30"/>
                  </a:lnTo>
                  <a:lnTo>
                    <a:pt x="396" y="30"/>
                  </a:lnTo>
                  <a:lnTo>
                    <a:pt x="372" y="6"/>
                  </a:lnTo>
                  <a:lnTo>
                    <a:pt x="348" y="6"/>
                  </a:lnTo>
                  <a:lnTo>
                    <a:pt x="336" y="12"/>
                  </a:lnTo>
                  <a:lnTo>
                    <a:pt x="324" y="12"/>
                  </a:lnTo>
                  <a:lnTo>
                    <a:pt x="324" y="0"/>
                  </a:lnTo>
                  <a:lnTo>
                    <a:pt x="312" y="0"/>
                  </a:lnTo>
                  <a:lnTo>
                    <a:pt x="312" y="18"/>
                  </a:lnTo>
                  <a:lnTo>
                    <a:pt x="294" y="12"/>
                  </a:lnTo>
                  <a:lnTo>
                    <a:pt x="294" y="0"/>
                  </a:lnTo>
                  <a:lnTo>
                    <a:pt x="270" y="0"/>
                  </a:lnTo>
                  <a:lnTo>
                    <a:pt x="264" y="12"/>
                  </a:lnTo>
                  <a:lnTo>
                    <a:pt x="252" y="24"/>
                  </a:lnTo>
                  <a:lnTo>
                    <a:pt x="246" y="24"/>
                  </a:lnTo>
                  <a:lnTo>
                    <a:pt x="234" y="30"/>
                  </a:lnTo>
                  <a:lnTo>
                    <a:pt x="210" y="30"/>
                  </a:lnTo>
                  <a:lnTo>
                    <a:pt x="204" y="42"/>
                  </a:lnTo>
                  <a:lnTo>
                    <a:pt x="168" y="36"/>
                  </a:lnTo>
                  <a:lnTo>
                    <a:pt x="156" y="60"/>
                  </a:lnTo>
                  <a:lnTo>
                    <a:pt x="144" y="60"/>
                  </a:lnTo>
                  <a:lnTo>
                    <a:pt x="126" y="66"/>
                  </a:lnTo>
                  <a:lnTo>
                    <a:pt x="84" y="66"/>
                  </a:lnTo>
                  <a:lnTo>
                    <a:pt x="78" y="60"/>
                  </a:lnTo>
                  <a:lnTo>
                    <a:pt x="72" y="48"/>
                  </a:lnTo>
                  <a:lnTo>
                    <a:pt x="66" y="42"/>
                  </a:lnTo>
                  <a:lnTo>
                    <a:pt x="54" y="60"/>
                  </a:lnTo>
                  <a:lnTo>
                    <a:pt x="42" y="54"/>
                  </a:lnTo>
                  <a:lnTo>
                    <a:pt x="42" y="66"/>
                  </a:lnTo>
                  <a:close/>
                </a:path>
              </a:pathLst>
            </a:custGeom>
            <a:solidFill>
              <a:srgbClr val="0062AE"/>
            </a:solidFill>
            <a:ln w="3175" algn="ctr">
              <a:solidFill>
                <a:srgbClr val="A1ADB8"/>
              </a:solidFill>
              <a:round/>
              <a:headEnd/>
              <a:tailEnd/>
            </a:ln>
            <a:effec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dirty="0">
                <a:solidFill>
                  <a:srgbClr val="0062AE"/>
                </a:solidFill>
                <a:cs typeface="Calibri" pitchFamily="34" charset="0"/>
              </a:endParaRPr>
            </a:p>
          </p:txBody>
        </p:sp>
        <p:sp>
          <p:nvSpPr>
            <p:cNvPr id="98" name="Greece" descr="© INSCALE GmbH, 05.05.2010&#10;http://www.presentationload.com/">
              <a:extLst>
                <a:ext uri="{FF2B5EF4-FFF2-40B4-BE49-F238E27FC236}">
                  <a16:creationId xmlns:a16="http://schemas.microsoft.com/office/drawing/2014/main" id="{11CF1B02-B886-C5FA-377F-7041B5ECF79B}"/>
                </a:ext>
              </a:extLst>
            </p:cNvPr>
            <p:cNvSpPr>
              <a:spLocks noEditPoints="1"/>
            </p:cNvSpPr>
            <p:nvPr/>
          </p:nvSpPr>
          <p:spPr bwMode="gray">
            <a:xfrm>
              <a:off x="4810569" y="3056469"/>
              <a:ext cx="214313" cy="222250"/>
            </a:xfrm>
            <a:custGeom>
              <a:avLst/>
              <a:gdLst>
                <a:gd name="T0" fmla="*/ 0 w 534"/>
                <a:gd name="T1" fmla="*/ 2147483647 h 552"/>
                <a:gd name="T2" fmla="*/ 2147483647 w 534"/>
                <a:gd name="T3" fmla="*/ 2147483647 h 552"/>
                <a:gd name="T4" fmla="*/ 2147483647 w 534"/>
                <a:gd name="T5" fmla="*/ 2147483647 h 552"/>
                <a:gd name="T6" fmla="*/ 2147483647 w 534"/>
                <a:gd name="T7" fmla="*/ 2147483647 h 552"/>
                <a:gd name="T8" fmla="*/ 2147483647 w 534"/>
                <a:gd name="T9" fmla="*/ 2147483647 h 552"/>
                <a:gd name="T10" fmla="*/ 2147483647 w 534"/>
                <a:gd name="T11" fmla="*/ 2147483647 h 552"/>
                <a:gd name="T12" fmla="*/ 2147483647 w 534"/>
                <a:gd name="T13" fmla="*/ 2147483647 h 552"/>
                <a:gd name="T14" fmla="*/ 2147483647 w 534"/>
                <a:gd name="T15" fmla="*/ 2147483647 h 552"/>
                <a:gd name="T16" fmla="*/ 2147483647 w 534"/>
                <a:gd name="T17" fmla="*/ 2147483647 h 552"/>
                <a:gd name="T18" fmla="*/ 2147483647 w 534"/>
                <a:gd name="T19" fmla="*/ 2147483647 h 552"/>
                <a:gd name="T20" fmla="*/ 2147483647 w 534"/>
                <a:gd name="T21" fmla="*/ 2147483647 h 552"/>
                <a:gd name="T22" fmla="*/ 2147483647 w 534"/>
                <a:gd name="T23" fmla="*/ 2147483647 h 552"/>
                <a:gd name="T24" fmla="*/ 2147483647 w 534"/>
                <a:gd name="T25" fmla="*/ 2147483647 h 552"/>
                <a:gd name="T26" fmla="*/ 2147483647 w 534"/>
                <a:gd name="T27" fmla="*/ 2147483647 h 552"/>
                <a:gd name="T28" fmla="*/ 2147483647 w 534"/>
                <a:gd name="T29" fmla="*/ 2147483647 h 552"/>
                <a:gd name="T30" fmla="*/ 2147483647 w 534"/>
                <a:gd name="T31" fmla="*/ 2147483647 h 552"/>
                <a:gd name="T32" fmla="*/ 2147483647 w 534"/>
                <a:gd name="T33" fmla="*/ 2147483647 h 552"/>
                <a:gd name="T34" fmla="*/ 2147483647 w 534"/>
                <a:gd name="T35" fmla="*/ 2147483647 h 552"/>
                <a:gd name="T36" fmla="*/ 2147483647 w 534"/>
                <a:gd name="T37" fmla="*/ 2147483647 h 552"/>
                <a:gd name="T38" fmla="*/ 2147483647 w 534"/>
                <a:gd name="T39" fmla="*/ 2147483647 h 552"/>
                <a:gd name="T40" fmla="*/ 2147483647 w 534"/>
                <a:gd name="T41" fmla="*/ 2147483647 h 552"/>
                <a:gd name="T42" fmla="*/ 2147483647 w 534"/>
                <a:gd name="T43" fmla="*/ 2147483647 h 552"/>
                <a:gd name="T44" fmla="*/ 2147483647 w 534"/>
                <a:gd name="T45" fmla="*/ 2147483647 h 552"/>
                <a:gd name="T46" fmla="*/ 2147483647 w 534"/>
                <a:gd name="T47" fmla="*/ 2147483647 h 552"/>
                <a:gd name="T48" fmla="*/ 2147483647 w 534"/>
                <a:gd name="T49" fmla="*/ 2147483647 h 552"/>
                <a:gd name="T50" fmla="*/ 2147483647 w 534"/>
                <a:gd name="T51" fmla="*/ 2147483647 h 552"/>
                <a:gd name="T52" fmla="*/ 2147483647 w 534"/>
                <a:gd name="T53" fmla="*/ 2147483647 h 552"/>
                <a:gd name="T54" fmla="*/ 2147483647 w 534"/>
                <a:gd name="T55" fmla="*/ 2147483647 h 552"/>
                <a:gd name="T56" fmla="*/ 2147483647 w 534"/>
                <a:gd name="T57" fmla="*/ 2147483647 h 552"/>
                <a:gd name="T58" fmla="*/ 2147483647 w 534"/>
                <a:gd name="T59" fmla="*/ 2147483647 h 552"/>
                <a:gd name="T60" fmla="*/ 2147483647 w 534"/>
                <a:gd name="T61" fmla="*/ 2147483647 h 552"/>
                <a:gd name="T62" fmla="*/ 2147483647 w 534"/>
                <a:gd name="T63" fmla="*/ 2147483647 h 552"/>
                <a:gd name="T64" fmla="*/ 2147483647 w 534"/>
                <a:gd name="T65" fmla="*/ 2147483647 h 552"/>
                <a:gd name="T66" fmla="*/ 2147483647 w 534"/>
                <a:gd name="T67" fmla="*/ 2147483647 h 552"/>
                <a:gd name="T68" fmla="*/ 2147483647 w 534"/>
                <a:gd name="T69" fmla="*/ 2147483647 h 552"/>
                <a:gd name="T70" fmla="*/ 2147483647 w 534"/>
                <a:gd name="T71" fmla="*/ 2147483647 h 552"/>
                <a:gd name="T72" fmla="*/ 2147483647 w 534"/>
                <a:gd name="T73" fmla="*/ 2147483647 h 552"/>
                <a:gd name="T74" fmla="*/ 2147483647 w 534"/>
                <a:gd name="T75" fmla="*/ 2147483647 h 552"/>
                <a:gd name="T76" fmla="*/ 2147483647 w 534"/>
                <a:gd name="T77" fmla="*/ 2147483647 h 552"/>
                <a:gd name="T78" fmla="*/ 2147483647 w 534"/>
                <a:gd name="T79" fmla="*/ 2147483647 h 552"/>
                <a:gd name="T80" fmla="*/ 2147483647 w 534"/>
                <a:gd name="T81" fmla="*/ 2147483647 h 552"/>
                <a:gd name="T82" fmla="*/ 2147483647 w 534"/>
                <a:gd name="T83" fmla="*/ 2147483647 h 552"/>
                <a:gd name="T84" fmla="*/ 2147483647 w 534"/>
                <a:gd name="T85" fmla="*/ 2147483647 h 552"/>
                <a:gd name="T86" fmla="*/ 2147483647 w 534"/>
                <a:gd name="T87" fmla="*/ 2147483647 h 552"/>
                <a:gd name="T88" fmla="*/ 2147483647 w 534"/>
                <a:gd name="T89" fmla="*/ 2147483647 h 552"/>
                <a:gd name="T90" fmla="*/ 2147483647 w 534"/>
                <a:gd name="T91" fmla="*/ 2147483647 h 552"/>
                <a:gd name="T92" fmla="*/ 2147483647 w 534"/>
                <a:gd name="T93" fmla="*/ 2147483647 h 552"/>
                <a:gd name="T94" fmla="*/ 2147483647 w 534"/>
                <a:gd name="T95" fmla="*/ 2147483647 h 552"/>
                <a:gd name="T96" fmla="*/ 2147483647 w 534"/>
                <a:gd name="T97" fmla="*/ 2147483647 h 552"/>
                <a:gd name="T98" fmla="*/ 2147483647 w 534"/>
                <a:gd name="T99" fmla="*/ 2147483647 h 552"/>
                <a:gd name="T100" fmla="*/ 2147483647 w 534"/>
                <a:gd name="T101" fmla="*/ 2147483647 h 552"/>
                <a:gd name="T102" fmla="*/ 2147483647 w 534"/>
                <a:gd name="T103" fmla="*/ 2147483647 h 552"/>
                <a:gd name="T104" fmla="*/ 2147483647 w 534"/>
                <a:gd name="T105" fmla="*/ 2147483647 h 552"/>
                <a:gd name="T106" fmla="*/ 2147483647 w 534"/>
                <a:gd name="T107" fmla="*/ 2147483647 h 552"/>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534"/>
                <a:gd name="T163" fmla="*/ 0 h 552"/>
                <a:gd name="T164" fmla="*/ 534 w 534"/>
                <a:gd name="T165" fmla="*/ 552 h 552"/>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534" h="552">
                  <a:moveTo>
                    <a:pt x="240" y="108"/>
                  </a:moveTo>
                  <a:lnTo>
                    <a:pt x="270" y="126"/>
                  </a:lnTo>
                  <a:lnTo>
                    <a:pt x="282" y="120"/>
                  </a:lnTo>
                  <a:lnTo>
                    <a:pt x="240" y="108"/>
                  </a:lnTo>
                  <a:close/>
                  <a:moveTo>
                    <a:pt x="24" y="258"/>
                  </a:moveTo>
                  <a:lnTo>
                    <a:pt x="0" y="282"/>
                  </a:lnTo>
                  <a:lnTo>
                    <a:pt x="42" y="294"/>
                  </a:lnTo>
                  <a:lnTo>
                    <a:pt x="24" y="258"/>
                  </a:lnTo>
                  <a:close/>
                  <a:moveTo>
                    <a:pt x="312" y="414"/>
                  </a:moveTo>
                  <a:lnTo>
                    <a:pt x="312" y="420"/>
                  </a:lnTo>
                  <a:lnTo>
                    <a:pt x="324" y="420"/>
                  </a:lnTo>
                  <a:lnTo>
                    <a:pt x="324" y="414"/>
                  </a:lnTo>
                  <a:lnTo>
                    <a:pt x="318" y="408"/>
                  </a:lnTo>
                  <a:lnTo>
                    <a:pt x="312" y="408"/>
                  </a:lnTo>
                  <a:lnTo>
                    <a:pt x="312" y="414"/>
                  </a:lnTo>
                  <a:close/>
                  <a:moveTo>
                    <a:pt x="306" y="390"/>
                  </a:moveTo>
                  <a:lnTo>
                    <a:pt x="300" y="378"/>
                  </a:lnTo>
                  <a:lnTo>
                    <a:pt x="294" y="390"/>
                  </a:lnTo>
                  <a:lnTo>
                    <a:pt x="306" y="390"/>
                  </a:lnTo>
                  <a:close/>
                  <a:moveTo>
                    <a:pt x="294" y="294"/>
                  </a:moveTo>
                  <a:lnTo>
                    <a:pt x="318" y="336"/>
                  </a:lnTo>
                  <a:lnTo>
                    <a:pt x="330" y="318"/>
                  </a:lnTo>
                  <a:lnTo>
                    <a:pt x="294" y="294"/>
                  </a:lnTo>
                  <a:close/>
                  <a:moveTo>
                    <a:pt x="108" y="264"/>
                  </a:moveTo>
                  <a:lnTo>
                    <a:pt x="138" y="264"/>
                  </a:lnTo>
                  <a:lnTo>
                    <a:pt x="144" y="270"/>
                  </a:lnTo>
                  <a:lnTo>
                    <a:pt x="156" y="270"/>
                  </a:lnTo>
                  <a:lnTo>
                    <a:pt x="180" y="282"/>
                  </a:lnTo>
                  <a:lnTo>
                    <a:pt x="192" y="282"/>
                  </a:lnTo>
                  <a:lnTo>
                    <a:pt x="198" y="288"/>
                  </a:lnTo>
                  <a:lnTo>
                    <a:pt x="204" y="288"/>
                  </a:lnTo>
                  <a:lnTo>
                    <a:pt x="216" y="300"/>
                  </a:lnTo>
                  <a:lnTo>
                    <a:pt x="228" y="306"/>
                  </a:lnTo>
                  <a:lnTo>
                    <a:pt x="234" y="312"/>
                  </a:lnTo>
                  <a:lnTo>
                    <a:pt x="246" y="312"/>
                  </a:lnTo>
                  <a:lnTo>
                    <a:pt x="252" y="306"/>
                  </a:lnTo>
                  <a:lnTo>
                    <a:pt x="252" y="288"/>
                  </a:lnTo>
                  <a:lnTo>
                    <a:pt x="228" y="264"/>
                  </a:lnTo>
                  <a:lnTo>
                    <a:pt x="216" y="258"/>
                  </a:lnTo>
                  <a:lnTo>
                    <a:pt x="210" y="252"/>
                  </a:lnTo>
                  <a:lnTo>
                    <a:pt x="204" y="252"/>
                  </a:lnTo>
                  <a:lnTo>
                    <a:pt x="198" y="246"/>
                  </a:lnTo>
                  <a:lnTo>
                    <a:pt x="186" y="246"/>
                  </a:lnTo>
                  <a:lnTo>
                    <a:pt x="174" y="234"/>
                  </a:lnTo>
                  <a:lnTo>
                    <a:pt x="168" y="234"/>
                  </a:lnTo>
                  <a:lnTo>
                    <a:pt x="174" y="228"/>
                  </a:lnTo>
                  <a:lnTo>
                    <a:pt x="192" y="228"/>
                  </a:lnTo>
                  <a:lnTo>
                    <a:pt x="198" y="240"/>
                  </a:lnTo>
                  <a:lnTo>
                    <a:pt x="222" y="252"/>
                  </a:lnTo>
                  <a:lnTo>
                    <a:pt x="234" y="264"/>
                  </a:lnTo>
                  <a:lnTo>
                    <a:pt x="258" y="264"/>
                  </a:lnTo>
                  <a:lnTo>
                    <a:pt x="270" y="252"/>
                  </a:lnTo>
                  <a:lnTo>
                    <a:pt x="258" y="240"/>
                  </a:lnTo>
                  <a:lnTo>
                    <a:pt x="246" y="240"/>
                  </a:lnTo>
                  <a:lnTo>
                    <a:pt x="234" y="234"/>
                  </a:lnTo>
                  <a:lnTo>
                    <a:pt x="222" y="234"/>
                  </a:lnTo>
                  <a:lnTo>
                    <a:pt x="210" y="228"/>
                  </a:lnTo>
                  <a:lnTo>
                    <a:pt x="204" y="216"/>
                  </a:lnTo>
                  <a:lnTo>
                    <a:pt x="198" y="210"/>
                  </a:lnTo>
                  <a:lnTo>
                    <a:pt x="198" y="204"/>
                  </a:lnTo>
                  <a:lnTo>
                    <a:pt x="192" y="192"/>
                  </a:lnTo>
                  <a:lnTo>
                    <a:pt x="186" y="186"/>
                  </a:lnTo>
                  <a:lnTo>
                    <a:pt x="174" y="162"/>
                  </a:lnTo>
                  <a:lnTo>
                    <a:pt x="168" y="156"/>
                  </a:lnTo>
                  <a:lnTo>
                    <a:pt x="162" y="144"/>
                  </a:lnTo>
                  <a:lnTo>
                    <a:pt x="150" y="132"/>
                  </a:lnTo>
                  <a:lnTo>
                    <a:pt x="150" y="120"/>
                  </a:lnTo>
                  <a:lnTo>
                    <a:pt x="144" y="114"/>
                  </a:lnTo>
                  <a:lnTo>
                    <a:pt x="144" y="102"/>
                  </a:lnTo>
                  <a:lnTo>
                    <a:pt x="150" y="96"/>
                  </a:lnTo>
                  <a:lnTo>
                    <a:pt x="156" y="96"/>
                  </a:lnTo>
                  <a:lnTo>
                    <a:pt x="162" y="102"/>
                  </a:lnTo>
                  <a:lnTo>
                    <a:pt x="162" y="108"/>
                  </a:lnTo>
                  <a:lnTo>
                    <a:pt x="168" y="114"/>
                  </a:lnTo>
                  <a:lnTo>
                    <a:pt x="180" y="114"/>
                  </a:lnTo>
                  <a:lnTo>
                    <a:pt x="180" y="120"/>
                  </a:lnTo>
                  <a:lnTo>
                    <a:pt x="186" y="120"/>
                  </a:lnTo>
                  <a:lnTo>
                    <a:pt x="198" y="132"/>
                  </a:lnTo>
                  <a:lnTo>
                    <a:pt x="198" y="144"/>
                  </a:lnTo>
                  <a:lnTo>
                    <a:pt x="204" y="144"/>
                  </a:lnTo>
                  <a:lnTo>
                    <a:pt x="210" y="138"/>
                  </a:lnTo>
                  <a:lnTo>
                    <a:pt x="216" y="138"/>
                  </a:lnTo>
                  <a:lnTo>
                    <a:pt x="204" y="120"/>
                  </a:lnTo>
                  <a:lnTo>
                    <a:pt x="210" y="120"/>
                  </a:lnTo>
                  <a:lnTo>
                    <a:pt x="234" y="132"/>
                  </a:lnTo>
                  <a:lnTo>
                    <a:pt x="222" y="114"/>
                  </a:lnTo>
                  <a:lnTo>
                    <a:pt x="228" y="108"/>
                  </a:lnTo>
                  <a:lnTo>
                    <a:pt x="228" y="84"/>
                  </a:lnTo>
                  <a:lnTo>
                    <a:pt x="240" y="72"/>
                  </a:lnTo>
                  <a:lnTo>
                    <a:pt x="270" y="72"/>
                  </a:lnTo>
                  <a:lnTo>
                    <a:pt x="276" y="78"/>
                  </a:lnTo>
                  <a:lnTo>
                    <a:pt x="276" y="90"/>
                  </a:lnTo>
                  <a:lnTo>
                    <a:pt x="288" y="90"/>
                  </a:lnTo>
                  <a:lnTo>
                    <a:pt x="294" y="84"/>
                  </a:lnTo>
                  <a:lnTo>
                    <a:pt x="300" y="72"/>
                  </a:lnTo>
                  <a:lnTo>
                    <a:pt x="306" y="66"/>
                  </a:lnTo>
                  <a:lnTo>
                    <a:pt x="342" y="66"/>
                  </a:lnTo>
                  <a:lnTo>
                    <a:pt x="360" y="72"/>
                  </a:lnTo>
                  <a:lnTo>
                    <a:pt x="372" y="72"/>
                  </a:lnTo>
                  <a:lnTo>
                    <a:pt x="378" y="78"/>
                  </a:lnTo>
                  <a:lnTo>
                    <a:pt x="384" y="78"/>
                  </a:lnTo>
                  <a:lnTo>
                    <a:pt x="384" y="72"/>
                  </a:lnTo>
                  <a:lnTo>
                    <a:pt x="390" y="60"/>
                  </a:lnTo>
                  <a:lnTo>
                    <a:pt x="390" y="48"/>
                  </a:lnTo>
                  <a:lnTo>
                    <a:pt x="384" y="42"/>
                  </a:lnTo>
                  <a:lnTo>
                    <a:pt x="384" y="36"/>
                  </a:lnTo>
                  <a:lnTo>
                    <a:pt x="390" y="30"/>
                  </a:lnTo>
                  <a:lnTo>
                    <a:pt x="408" y="30"/>
                  </a:lnTo>
                  <a:lnTo>
                    <a:pt x="408" y="18"/>
                  </a:lnTo>
                  <a:lnTo>
                    <a:pt x="402" y="12"/>
                  </a:lnTo>
                  <a:lnTo>
                    <a:pt x="402" y="6"/>
                  </a:lnTo>
                  <a:lnTo>
                    <a:pt x="390" y="6"/>
                  </a:lnTo>
                  <a:lnTo>
                    <a:pt x="384" y="0"/>
                  </a:lnTo>
                  <a:lnTo>
                    <a:pt x="366" y="6"/>
                  </a:lnTo>
                  <a:lnTo>
                    <a:pt x="372" y="12"/>
                  </a:lnTo>
                  <a:lnTo>
                    <a:pt x="372" y="30"/>
                  </a:lnTo>
                  <a:lnTo>
                    <a:pt x="366" y="36"/>
                  </a:lnTo>
                  <a:lnTo>
                    <a:pt x="348" y="36"/>
                  </a:lnTo>
                  <a:lnTo>
                    <a:pt x="336" y="24"/>
                  </a:lnTo>
                  <a:lnTo>
                    <a:pt x="324" y="36"/>
                  </a:lnTo>
                  <a:lnTo>
                    <a:pt x="312" y="36"/>
                  </a:lnTo>
                  <a:lnTo>
                    <a:pt x="300" y="24"/>
                  </a:lnTo>
                  <a:lnTo>
                    <a:pt x="294" y="30"/>
                  </a:lnTo>
                  <a:lnTo>
                    <a:pt x="282" y="30"/>
                  </a:lnTo>
                  <a:lnTo>
                    <a:pt x="264" y="12"/>
                  </a:lnTo>
                  <a:lnTo>
                    <a:pt x="264" y="6"/>
                  </a:lnTo>
                  <a:lnTo>
                    <a:pt x="234" y="12"/>
                  </a:lnTo>
                  <a:lnTo>
                    <a:pt x="228" y="30"/>
                  </a:lnTo>
                  <a:lnTo>
                    <a:pt x="204" y="24"/>
                  </a:lnTo>
                  <a:lnTo>
                    <a:pt x="198" y="30"/>
                  </a:lnTo>
                  <a:lnTo>
                    <a:pt x="186" y="36"/>
                  </a:lnTo>
                  <a:lnTo>
                    <a:pt x="174" y="36"/>
                  </a:lnTo>
                  <a:lnTo>
                    <a:pt x="168" y="30"/>
                  </a:lnTo>
                  <a:lnTo>
                    <a:pt x="162" y="30"/>
                  </a:lnTo>
                  <a:lnTo>
                    <a:pt x="150" y="36"/>
                  </a:lnTo>
                  <a:lnTo>
                    <a:pt x="138" y="48"/>
                  </a:lnTo>
                  <a:lnTo>
                    <a:pt x="126" y="54"/>
                  </a:lnTo>
                  <a:lnTo>
                    <a:pt x="102" y="54"/>
                  </a:lnTo>
                  <a:lnTo>
                    <a:pt x="102" y="60"/>
                  </a:lnTo>
                  <a:lnTo>
                    <a:pt x="96" y="72"/>
                  </a:lnTo>
                  <a:lnTo>
                    <a:pt x="72" y="72"/>
                  </a:lnTo>
                  <a:lnTo>
                    <a:pt x="66" y="66"/>
                  </a:lnTo>
                  <a:lnTo>
                    <a:pt x="60" y="66"/>
                  </a:lnTo>
                  <a:lnTo>
                    <a:pt x="48" y="72"/>
                  </a:lnTo>
                  <a:lnTo>
                    <a:pt x="54" y="84"/>
                  </a:lnTo>
                  <a:lnTo>
                    <a:pt x="54" y="90"/>
                  </a:lnTo>
                  <a:lnTo>
                    <a:pt x="42" y="102"/>
                  </a:lnTo>
                  <a:lnTo>
                    <a:pt x="24" y="102"/>
                  </a:lnTo>
                  <a:lnTo>
                    <a:pt x="24" y="126"/>
                  </a:lnTo>
                  <a:lnTo>
                    <a:pt x="12" y="132"/>
                  </a:lnTo>
                  <a:lnTo>
                    <a:pt x="0" y="132"/>
                  </a:lnTo>
                  <a:lnTo>
                    <a:pt x="0" y="198"/>
                  </a:lnTo>
                  <a:lnTo>
                    <a:pt x="6" y="204"/>
                  </a:lnTo>
                  <a:lnTo>
                    <a:pt x="18" y="210"/>
                  </a:lnTo>
                  <a:lnTo>
                    <a:pt x="24" y="216"/>
                  </a:lnTo>
                  <a:lnTo>
                    <a:pt x="30" y="228"/>
                  </a:lnTo>
                  <a:lnTo>
                    <a:pt x="36" y="234"/>
                  </a:lnTo>
                  <a:lnTo>
                    <a:pt x="42" y="246"/>
                  </a:lnTo>
                  <a:lnTo>
                    <a:pt x="54" y="258"/>
                  </a:lnTo>
                  <a:lnTo>
                    <a:pt x="60" y="270"/>
                  </a:lnTo>
                  <a:lnTo>
                    <a:pt x="84" y="270"/>
                  </a:lnTo>
                  <a:lnTo>
                    <a:pt x="96" y="264"/>
                  </a:lnTo>
                  <a:lnTo>
                    <a:pt x="108" y="264"/>
                  </a:lnTo>
                  <a:close/>
                  <a:moveTo>
                    <a:pt x="396" y="252"/>
                  </a:moveTo>
                  <a:lnTo>
                    <a:pt x="372" y="252"/>
                  </a:lnTo>
                  <a:lnTo>
                    <a:pt x="372" y="270"/>
                  </a:lnTo>
                  <a:lnTo>
                    <a:pt x="384" y="294"/>
                  </a:lnTo>
                  <a:lnTo>
                    <a:pt x="396" y="252"/>
                  </a:lnTo>
                  <a:close/>
                  <a:moveTo>
                    <a:pt x="24" y="312"/>
                  </a:moveTo>
                  <a:lnTo>
                    <a:pt x="18" y="318"/>
                  </a:lnTo>
                  <a:lnTo>
                    <a:pt x="24" y="324"/>
                  </a:lnTo>
                  <a:lnTo>
                    <a:pt x="30" y="324"/>
                  </a:lnTo>
                  <a:lnTo>
                    <a:pt x="36" y="330"/>
                  </a:lnTo>
                  <a:lnTo>
                    <a:pt x="42" y="324"/>
                  </a:lnTo>
                  <a:lnTo>
                    <a:pt x="42" y="318"/>
                  </a:lnTo>
                  <a:lnTo>
                    <a:pt x="30" y="306"/>
                  </a:lnTo>
                  <a:lnTo>
                    <a:pt x="24" y="312"/>
                  </a:lnTo>
                  <a:close/>
                  <a:moveTo>
                    <a:pt x="378" y="390"/>
                  </a:moveTo>
                  <a:lnTo>
                    <a:pt x="378" y="408"/>
                  </a:lnTo>
                  <a:lnTo>
                    <a:pt x="390" y="390"/>
                  </a:lnTo>
                  <a:lnTo>
                    <a:pt x="378" y="390"/>
                  </a:lnTo>
                  <a:close/>
                  <a:moveTo>
                    <a:pt x="408" y="330"/>
                  </a:moveTo>
                  <a:lnTo>
                    <a:pt x="396" y="330"/>
                  </a:lnTo>
                  <a:lnTo>
                    <a:pt x="384" y="336"/>
                  </a:lnTo>
                  <a:lnTo>
                    <a:pt x="384" y="342"/>
                  </a:lnTo>
                  <a:lnTo>
                    <a:pt x="396" y="342"/>
                  </a:lnTo>
                  <a:lnTo>
                    <a:pt x="402" y="336"/>
                  </a:lnTo>
                  <a:lnTo>
                    <a:pt x="408" y="336"/>
                  </a:lnTo>
                  <a:lnTo>
                    <a:pt x="408" y="330"/>
                  </a:lnTo>
                  <a:close/>
                  <a:moveTo>
                    <a:pt x="396" y="192"/>
                  </a:moveTo>
                  <a:lnTo>
                    <a:pt x="372" y="198"/>
                  </a:lnTo>
                  <a:lnTo>
                    <a:pt x="372" y="210"/>
                  </a:lnTo>
                  <a:lnTo>
                    <a:pt x="390" y="210"/>
                  </a:lnTo>
                  <a:lnTo>
                    <a:pt x="396" y="216"/>
                  </a:lnTo>
                  <a:lnTo>
                    <a:pt x="396" y="222"/>
                  </a:lnTo>
                  <a:lnTo>
                    <a:pt x="414" y="222"/>
                  </a:lnTo>
                  <a:lnTo>
                    <a:pt x="414" y="210"/>
                  </a:lnTo>
                  <a:lnTo>
                    <a:pt x="396" y="192"/>
                  </a:lnTo>
                  <a:close/>
                  <a:moveTo>
                    <a:pt x="342" y="372"/>
                  </a:moveTo>
                  <a:lnTo>
                    <a:pt x="342" y="378"/>
                  </a:lnTo>
                  <a:lnTo>
                    <a:pt x="348" y="384"/>
                  </a:lnTo>
                  <a:lnTo>
                    <a:pt x="360" y="384"/>
                  </a:lnTo>
                  <a:lnTo>
                    <a:pt x="366" y="378"/>
                  </a:lnTo>
                  <a:lnTo>
                    <a:pt x="366" y="372"/>
                  </a:lnTo>
                  <a:lnTo>
                    <a:pt x="360" y="366"/>
                  </a:lnTo>
                  <a:lnTo>
                    <a:pt x="342" y="366"/>
                  </a:lnTo>
                  <a:lnTo>
                    <a:pt x="342" y="372"/>
                  </a:lnTo>
                  <a:close/>
                  <a:moveTo>
                    <a:pt x="444" y="312"/>
                  </a:moveTo>
                  <a:lnTo>
                    <a:pt x="432" y="312"/>
                  </a:lnTo>
                  <a:lnTo>
                    <a:pt x="432" y="330"/>
                  </a:lnTo>
                  <a:lnTo>
                    <a:pt x="444" y="336"/>
                  </a:lnTo>
                  <a:lnTo>
                    <a:pt x="450" y="330"/>
                  </a:lnTo>
                  <a:lnTo>
                    <a:pt x="450" y="318"/>
                  </a:lnTo>
                  <a:lnTo>
                    <a:pt x="444" y="312"/>
                  </a:lnTo>
                  <a:close/>
                  <a:moveTo>
                    <a:pt x="444" y="372"/>
                  </a:moveTo>
                  <a:lnTo>
                    <a:pt x="456" y="354"/>
                  </a:lnTo>
                  <a:lnTo>
                    <a:pt x="438" y="354"/>
                  </a:lnTo>
                  <a:lnTo>
                    <a:pt x="444" y="372"/>
                  </a:lnTo>
                  <a:close/>
                  <a:moveTo>
                    <a:pt x="276" y="222"/>
                  </a:moveTo>
                  <a:lnTo>
                    <a:pt x="276" y="240"/>
                  </a:lnTo>
                  <a:lnTo>
                    <a:pt x="288" y="240"/>
                  </a:lnTo>
                  <a:lnTo>
                    <a:pt x="276" y="222"/>
                  </a:lnTo>
                  <a:close/>
                  <a:moveTo>
                    <a:pt x="534" y="420"/>
                  </a:moveTo>
                  <a:lnTo>
                    <a:pt x="522" y="420"/>
                  </a:lnTo>
                  <a:lnTo>
                    <a:pt x="516" y="426"/>
                  </a:lnTo>
                  <a:lnTo>
                    <a:pt x="510" y="438"/>
                  </a:lnTo>
                  <a:lnTo>
                    <a:pt x="510" y="468"/>
                  </a:lnTo>
                  <a:lnTo>
                    <a:pt x="516" y="468"/>
                  </a:lnTo>
                  <a:lnTo>
                    <a:pt x="522" y="456"/>
                  </a:lnTo>
                  <a:lnTo>
                    <a:pt x="528" y="450"/>
                  </a:lnTo>
                  <a:lnTo>
                    <a:pt x="534" y="438"/>
                  </a:lnTo>
                  <a:lnTo>
                    <a:pt x="534" y="420"/>
                  </a:lnTo>
                  <a:close/>
                  <a:moveTo>
                    <a:pt x="462" y="384"/>
                  </a:moveTo>
                  <a:lnTo>
                    <a:pt x="456" y="408"/>
                  </a:lnTo>
                  <a:lnTo>
                    <a:pt x="498" y="378"/>
                  </a:lnTo>
                  <a:lnTo>
                    <a:pt x="486" y="372"/>
                  </a:lnTo>
                  <a:lnTo>
                    <a:pt x="462" y="384"/>
                  </a:lnTo>
                  <a:close/>
                  <a:moveTo>
                    <a:pt x="462" y="510"/>
                  </a:moveTo>
                  <a:lnTo>
                    <a:pt x="480" y="510"/>
                  </a:lnTo>
                  <a:lnTo>
                    <a:pt x="468" y="468"/>
                  </a:lnTo>
                  <a:lnTo>
                    <a:pt x="462" y="510"/>
                  </a:lnTo>
                  <a:close/>
                  <a:moveTo>
                    <a:pt x="276" y="330"/>
                  </a:moveTo>
                  <a:lnTo>
                    <a:pt x="270" y="336"/>
                  </a:lnTo>
                  <a:lnTo>
                    <a:pt x="270" y="348"/>
                  </a:lnTo>
                  <a:lnTo>
                    <a:pt x="276" y="348"/>
                  </a:lnTo>
                  <a:lnTo>
                    <a:pt x="288" y="336"/>
                  </a:lnTo>
                  <a:lnTo>
                    <a:pt x="282" y="330"/>
                  </a:lnTo>
                  <a:lnTo>
                    <a:pt x="276" y="330"/>
                  </a:lnTo>
                  <a:close/>
                  <a:moveTo>
                    <a:pt x="186" y="432"/>
                  </a:moveTo>
                  <a:lnTo>
                    <a:pt x="180" y="438"/>
                  </a:lnTo>
                  <a:lnTo>
                    <a:pt x="180" y="450"/>
                  </a:lnTo>
                  <a:lnTo>
                    <a:pt x="186" y="456"/>
                  </a:lnTo>
                  <a:lnTo>
                    <a:pt x="198" y="444"/>
                  </a:lnTo>
                  <a:lnTo>
                    <a:pt x="198" y="438"/>
                  </a:lnTo>
                  <a:lnTo>
                    <a:pt x="192" y="432"/>
                  </a:lnTo>
                  <a:lnTo>
                    <a:pt x="186" y="432"/>
                  </a:lnTo>
                  <a:close/>
                  <a:moveTo>
                    <a:pt x="384" y="528"/>
                  </a:moveTo>
                  <a:lnTo>
                    <a:pt x="378" y="528"/>
                  </a:lnTo>
                  <a:lnTo>
                    <a:pt x="378" y="516"/>
                  </a:lnTo>
                  <a:lnTo>
                    <a:pt x="372" y="510"/>
                  </a:lnTo>
                  <a:lnTo>
                    <a:pt x="342" y="510"/>
                  </a:lnTo>
                  <a:lnTo>
                    <a:pt x="306" y="504"/>
                  </a:lnTo>
                  <a:lnTo>
                    <a:pt x="276" y="504"/>
                  </a:lnTo>
                  <a:lnTo>
                    <a:pt x="246" y="486"/>
                  </a:lnTo>
                  <a:lnTo>
                    <a:pt x="228" y="504"/>
                  </a:lnTo>
                  <a:lnTo>
                    <a:pt x="234" y="510"/>
                  </a:lnTo>
                  <a:lnTo>
                    <a:pt x="246" y="516"/>
                  </a:lnTo>
                  <a:lnTo>
                    <a:pt x="252" y="522"/>
                  </a:lnTo>
                  <a:lnTo>
                    <a:pt x="258" y="516"/>
                  </a:lnTo>
                  <a:lnTo>
                    <a:pt x="264" y="528"/>
                  </a:lnTo>
                  <a:lnTo>
                    <a:pt x="300" y="528"/>
                  </a:lnTo>
                  <a:lnTo>
                    <a:pt x="312" y="552"/>
                  </a:lnTo>
                  <a:lnTo>
                    <a:pt x="354" y="546"/>
                  </a:lnTo>
                  <a:lnTo>
                    <a:pt x="354" y="540"/>
                  </a:lnTo>
                  <a:lnTo>
                    <a:pt x="402" y="540"/>
                  </a:lnTo>
                  <a:lnTo>
                    <a:pt x="414" y="528"/>
                  </a:lnTo>
                  <a:lnTo>
                    <a:pt x="414" y="522"/>
                  </a:lnTo>
                  <a:lnTo>
                    <a:pt x="408" y="516"/>
                  </a:lnTo>
                  <a:lnTo>
                    <a:pt x="402" y="516"/>
                  </a:lnTo>
                  <a:lnTo>
                    <a:pt x="396" y="522"/>
                  </a:lnTo>
                  <a:lnTo>
                    <a:pt x="390" y="522"/>
                  </a:lnTo>
                  <a:lnTo>
                    <a:pt x="384" y="528"/>
                  </a:lnTo>
                  <a:close/>
                  <a:moveTo>
                    <a:pt x="420" y="408"/>
                  </a:moveTo>
                  <a:lnTo>
                    <a:pt x="408" y="408"/>
                  </a:lnTo>
                  <a:lnTo>
                    <a:pt x="408" y="420"/>
                  </a:lnTo>
                  <a:lnTo>
                    <a:pt x="420" y="420"/>
                  </a:lnTo>
                  <a:lnTo>
                    <a:pt x="426" y="414"/>
                  </a:lnTo>
                  <a:lnTo>
                    <a:pt x="420" y="408"/>
                  </a:lnTo>
                  <a:close/>
                  <a:moveTo>
                    <a:pt x="114" y="276"/>
                  </a:moveTo>
                  <a:lnTo>
                    <a:pt x="90" y="288"/>
                  </a:lnTo>
                  <a:lnTo>
                    <a:pt x="84" y="288"/>
                  </a:lnTo>
                  <a:lnTo>
                    <a:pt x="66" y="312"/>
                  </a:lnTo>
                  <a:lnTo>
                    <a:pt x="96" y="336"/>
                  </a:lnTo>
                  <a:lnTo>
                    <a:pt x="96" y="348"/>
                  </a:lnTo>
                  <a:lnTo>
                    <a:pt x="90" y="366"/>
                  </a:lnTo>
                  <a:lnTo>
                    <a:pt x="90" y="384"/>
                  </a:lnTo>
                  <a:lnTo>
                    <a:pt x="96" y="390"/>
                  </a:lnTo>
                  <a:lnTo>
                    <a:pt x="108" y="396"/>
                  </a:lnTo>
                  <a:lnTo>
                    <a:pt x="114" y="396"/>
                  </a:lnTo>
                  <a:lnTo>
                    <a:pt x="114" y="390"/>
                  </a:lnTo>
                  <a:lnTo>
                    <a:pt x="126" y="378"/>
                  </a:lnTo>
                  <a:lnTo>
                    <a:pt x="132" y="378"/>
                  </a:lnTo>
                  <a:lnTo>
                    <a:pt x="156" y="420"/>
                  </a:lnTo>
                  <a:lnTo>
                    <a:pt x="162" y="390"/>
                  </a:lnTo>
                  <a:lnTo>
                    <a:pt x="180" y="414"/>
                  </a:lnTo>
                  <a:lnTo>
                    <a:pt x="204" y="420"/>
                  </a:lnTo>
                  <a:lnTo>
                    <a:pt x="186" y="402"/>
                  </a:lnTo>
                  <a:lnTo>
                    <a:pt x="192" y="396"/>
                  </a:lnTo>
                  <a:lnTo>
                    <a:pt x="192" y="372"/>
                  </a:lnTo>
                  <a:lnTo>
                    <a:pt x="186" y="366"/>
                  </a:lnTo>
                  <a:lnTo>
                    <a:pt x="180" y="354"/>
                  </a:lnTo>
                  <a:lnTo>
                    <a:pt x="174" y="348"/>
                  </a:lnTo>
                  <a:lnTo>
                    <a:pt x="168" y="336"/>
                  </a:lnTo>
                  <a:lnTo>
                    <a:pt x="168" y="330"/>
                  </a:lnTo>
                  <a:lnTo>
                    <a:pt x="186" y="330"/>
                  </a:lnTo>
                  <a:lnTo>
                    <a:pt x="198" y="336"/>
                  </a:lnTo>
                  <a:lnTo>
                    <a:pt x="210" y="348"/>
                  </a:lnTo>
                  <a:lnTo>
                    <a:pt x="222" y="342"/>
                  </a:lnTo>
                  <a:lnTo>
                    <a:pt x="210" y="336"/>
                  </a:lnTo>
                  <a:lnTo>
                    <a:pt x="204" y="324"/>
                  </a:lnTo>
                  <a:lnTo>
                    <a:pt x="192" y="318"/>
                  </a:lnTo>
                  <a:lnTo>
                    <a:pt x="186" y="312"/>
                  </a:lnTo>
                  <a:lnTo>
                    <a:pt x="174" y="306"/>
                  </a:lnTo>
                  <a:lnTo>
                    <a:pt x="156" y="294"/>
                  </a:lnTo>
                  <a:lnTo>
                    <a:pt x="138" y="288"/>
                  </a:lnTo>
                  <a:lnTo>
                    <a:pt x="126" y="282"/>
                  </a:lnTo>
                  <a:lnTo>
                    <a:pt x="120" y="276"/>
                  </a:lnTo>
                  <a:lnTo>
                    <a:pt x="114" y="276"/>
                  </a:lnTo>
                  <a:close/>
                </a:path>
              </a:pathLst>
            </a:custGeom>
            <a:solidFill>
              <a:srgbClr val="0062AE"/>
            </a:solidFill>
            <a:ln w="3175" algn="ctr">
              <a:solidFill>
                <a:srgbClr val="A1ADB8"/>
              </a:solidFill>
              <a:round/>
              <a:headEnd/>
              <a:tailEnd/>
            </a:ln>
            <a:effec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dirty="0">
                <a:solidFill>
                  <a:prstClr val="black"/>
                </a:solidFill>
                <a:cs typeface="Calibri" pitchFamily="34" charset="0"/>
              </a:endParaRPr>
            </a:p>
          </p:txBody>
        </p:sp>
        <p:sp>
          <p:nvSpPr>
            <p:cNvPr id="99" name="Germany" descr="© INSCALE GmbH, 05.05.2010&#10;http://www.presentationload.com/">
              <a:extLst>
                <a:ext uri="{FF2B5EF4-FFF2-40B4-BE49-F238E27FC236}">
                  <a16:creationId xmlns:a16="http://schemas.microsoft.com/office/drawing/2014/main" id="{432D0425-2BF3-FD38-E104-C4F9C2D9ABB1}"/>
                </a:ext>
              </a:extLst>
            </p:cNvPr>
            <p:cNvSpPr>
              <a:spLocks/>
            </p:cNvSpPr>
            <p:nvPr/>
          </p:nvSpPr>
          <p:spPr bwMode="gray">
            <a:xfrm>
              <a:off x="4435919" y="2640544"/>
              <a:ext cx="227013" cy="238125"/>
            </a:xfrm>
            <a:custGeom>
              <a:avLst/>
              <a:gdLst>
                <a:gd name="T0" fmla="*/ 2147483647 w 564"/>
                <a:gd name="T1" fmla="*/ 2147483647 h 588"/>
                <a:gd name="T2" fmla="*/ 2147483647 w 564"/>
                <a:gd name="T3" fmla="*/ 2147483647 h 588"/>
                <a:gd name="T4" fmla="*/ 2147483647 w 564"/>
                <a:gd name="T5" fmla="*/ 2147483647 h 588"/>
                <a:gd name="T6" fmla="*/ 2147483647 w 564"/>
                <a:gd name="T7" fmla="*/ 2147483647 h 588"/>
                <a:gd name="T8" fmla="*/ 2147483647 w 564"/>
                <a:gd name="T9" fmla="*/ 2147483647 h 588"/>
                <a:gd name="T10" fmla="*/ 2147483647 w 564"/>
                <a:gd name="T11" fmla="*/ 2147483647 h 588"/>
                <a:gd name="T12" fmla="*/ 2147483647 w 564"/>
                <a:gd name="T13" fmla="*/ 2147483647 h 588"/>
                <a:gd name="T14" fmla="*/ 2147483647 w 564"/>
                <a:gd name="T15" fmla="*/ 2147483647 h 588"/>
                <a:gd name="T16" fmla="*/ 2147483647 w 564"/>
                <a:gd name="T17" fmla="*/ 2147483647 h 588"/>
                <a:gd name="T18" fmla="*/ 2147483647 w 564"/>
                <a:gd name="T19" fmla="*/ 2147483647 h 588"/>
                <a:gd name="T20" fmla="*/ 2147483647 w 564"/>
                <a:gd name="T21" fmla="*/ 2147483647 h 588"/>
                <a:gd name="T22" fmla="*/ 2147483647 w 564"/>
                <a:gd name="T23" fmla="*/ 2147483647 h 588"/>
                <a:gd name="T24" fmla="*/ 2147483647 w 564"/>
                <a:gd name="T25" fmla="*/ 2147483647 h 588"/>
                <a:gd name="T26" fmla="*/ 2147483647 w 564"/>
                <a:gd name="T27" fmla="*/ 2147483647 h 588"/>
                <a:gd name="T28" fmla="*/ 2147483647 w 564"/>
                <a:gd name="T29" fmla="*/ 2147483647 h 588"/>
                <a:gd name="T30" fmla="*/ 2147483647 w 564"/>
                <a:gd name="T31" fmla="*/ 2147483647 h 588"/>
                <a:gd name="T32" fmla="*/ 2147483647 w 564"/>
                <a:gd name="T33" fmla="*/ 2147483647 h 588"/>
                <a:gd name="T34" fmla="*/ 2147483647 w 564"/>
                <a:gd name="T35" fmla="*/ 2147483647 h 588"/>
                <a:gd name="T36" fmla="*/ 2147483647 w 564"/>
                <a:gd name="T37" fmla="*/ 2147483647 h 588"/>
                <a:gd name="T38" fmla="*/ 2147483647 w 564"/>
                <a:gd name="T39" fmla="*/ 2147483647 h 588"/>
                <a:gd name="T40" fmla="*/ 2147483647 w 564"/>
                <a:gd name="T41" fmla="*/ 2147483647 h 588"/>
                <a:gd name="T42" fmla="*/ 2147483647 w 564"/>
                <a:gd name="T43" fmla="*/ 2147483647 h 588"/>
                <a:gd name="T44" fmla="*/ 2147483647 w 564"/>
                <a:gd name="T45" fmla="*/ 2147483647 h 588"/>
                <a:gd name="T46" fmla="*/ 2147483647 w 564"/>
                <a:gd name="T47" fmla="*/ 2147483647 h 588"/>
                <a:gd name="T48" fmla="*/ 2147483647 w 564"/>
                <a:gd name="T49" fmla="*/ 2147483647 h 588"/>
                <a:gd name="T50" fmla="*/ 2147483647 w 564"/>
                <a:gd name="T51" fmla="*/ 2147483647 h 588"/>
                <a:gd name="T52" fmla="*/ 2147483647 w 564"/>
                <a:gd name="T53" fmla="*/ 2147483647 h 588"/>
                <a:gd name="T54" fmla="*/ 2147483647 w 564"/>
                <a:gd name="T55" fmla="*/ 2147483647 h 588"/>
                <a:gd name="T56" fmla="*/ 2147483647 w 564"/>
                <a:gd name="T57" fmla="*/ 2147483647 h 588"/>
                <a:gd name="T58" fmla="*/ 2147483647 w 564"/>
                <a:gd name="T59" fmla="*/ 2147483647 h 588"/>
                <a:gd name="T60" fmla="*/ 2147483647 w 564"/>
                <a:gd name="T61" fmla="*/ 2147483647 h 588"/>
                <a:gd name="T62" fmla="*/ 2147483647 w 564"/>
                <a:gd name="T63" fmla="*/ 2147483647 h 588"/>
                <a:gd name="T64" fmla="*/ 2147483647 w 564"/>
                <a:gd name="T65" fmla="*/ 2147483647 h 588"/>
                <a:gd name="T66" fmla="*/ 2147483647 w 564"/>
                <a:gd name="T67" fmla="*/ 2147483647 h 588"/>
                <a:gd name="T68" fmla="*/ 2147483647 w 564"/>
                <a:gd name="T69" fmla="*/ 2147483647 h 588"/>
                <a:gd name="T70" fmla="*/ 2147483647 w 564"/>
                <a:gd name="T71" fmla="*/ 2147483647 h 588"/>
                <a:gd name="T72" fmla="*/ 2147483647 w 564"/>
                <a:gd name="T73" fmla="*/ 2147483647 h 588"/>
                <a:gd name="T74" fmla="*/ 2147483647 w 564"/>
                <a:gd name="T75" fmla="*/ 2147483647 h 588"/>
                <a:gd name="T76" fmla="*/ 2147483647 w 564"/>
                <a:gd name="T77" fmla="*/ 2147483647 h 588"/>
                <a:gd name="T78" fmla="*/ 2147483647 w 564"/>
                <a:gd name="T79" fmla="*/ 2147483647 h 588"/>
                <a:gd name="T80" fmla="*/ 2147483647 w 564"/>
                <a:gd name="T81" fmla="*/ 2147483647 h 588"/>
                <a:gd name="T82" fmla="*/ 2147483647 w 564"/>
                <a:gd name="T83" fmla="*/ 0 h 588"/>
                <a:gd name="T84" fmla="*/ 2147483647 w 564"/>
                <a:gd name="T85" fmla="*/ 2147483647 h 588"/>
                <a:gd name="T86" fmla="*/ 2147483647 w 564"/>
                <a:gd name="T87" fmla="*/ 2147483647 h 588"/>
                <a:gd name="T88" fmla="*/ 2147483647 w 564"/>
                <a:gd name="T89" fmla="*/ 2147483647 h 588"/>
                <a:gd name="T90" fmla="*/ 2147483647 w 564"/>
                <a:gd name="T91" fmla="*/ 2147483647 h 588"/>
                <a:gd name="T92" fmla="*/ 2147483647 w 564"/>
                <a:gd name="T93" fmla="*/ 2147483647 h 588"/>
                <a:gd name="T94" fmla="*/ 2147483647 w 564"/>
                <a:gd name="T95" fmla="*/ 2147483647 h 588"/>
                <a:gd name="T96" fmla="*/ 2147483647 w 564"/>
                <a:gd name="T97" fmla="*/ 2147483647 h 588"/>
                <a:gd name="T98" fmla="*/ 2147483647 w 564"/>
                <a:gd name="T99" fmla="*/ 2147483647 h 588"/>
                <a:gd name="T100" fmla="*/ 2147483647 w 564"/>
                <a:gd name="T101" fmla="*/ 2147483647 h 588"/>
                <a:gd name="T102" fmla="*/ 2147483647 w 564"/>
                <a:gd name="T103" fmla="*/ 2147483647 h 588"/>
                <a:gd name="T104" fmla="*/ 0 w 564"/>
                <a:gd name="T105" fmla="*/ 2147483647 h 588"/>
                <a:gd name="T106" fmla="*/ 2147483647 w 564"/>
                <a:gd name="T107" fmla="*/ 2147483647 h 588"/>
                <a:gd name="T108" fmla="*/ 2147483647 w 564"/>
                <a:gd name="T109" fmla="*/ 2147483647 h 588"/>
                <a:gd name="T110" fmla="*/ 2147483647 w 564"/>
                <a:gd name="T111" fmla="*/ 2147483647 h 588"/>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564"/>
                <a:gd name="T169" fmla="*/ 0 h 588"/>
                <a:gd name="T170" fmla="*/ 564 w 564"/>
                <a:gd name="T171" fmla="*/ 588 h 588"/>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564" h="588">
                  <a:moveTo>
                    <a:pt x="30" y="414"/>
                  </a:moveTo>
                  <a:lnTo>
                    <a:pt x="30" y="420"/>
                  </a:lnTo>
                  <a:lnTo>
                    <a:pt x="36" y="420"/>
                  </a:lnTo>
                  <a:lnTo>
                    <a:pt x="36" y="444"/>
                  </a:lnTo>
                  <a:lnTo>
                    <a:pt x="60" y="444"/>
                  </a:lnTo>
                  <a:lnTo>
                    <a:pt x="60" y="450"/>
                  </a:lnTo>
                  <a:lnTo>
                    <a:pt x="72" y="450"/>
                  </a:lnTo>
                  <a:lnTo>
                    <a:pt x="84" y="444"/>
                  </a:lnTo>
                  <a:lnTo>
                    <a:pt x="96" y="444"/>
                  </a:lnTo>
                  <a:lnTo>
                    <a:pt x="96" y="450"/>
                  </a:lnTo>
                  <a:lnTo>
                    <a:pt x="120" y="450"/>
                  </a:lnTo>
                  <a:lnTo>
                    <a:pt x="138" y="456"/>
                  </a:lnTo>
                  <a:lnTo>
                    <a:pt x="132" y="468"/>
                  </a:lnTo>
                  <a:lnTo>
                    <a:pt x="114" y="486"/>
                  </a:lnTo>
                  <a:lnTo>
                    <a:pt x="114" y="498"/>
                  </a:lnTo>
                  <a:lnTo>
                    <a:pt x="108" y="510"/>
                  </a:lnTo>
                  <a:lnTo>
                    <a:pt x="102" y="516"/>
                  </a:lnTo>
                  <a:lnTo>
                    <a:pt x="96" y="528"/>
                  </a:lnTo>
                  <a:lnTo>
                    <a:pt x="96" y="570"/>
                  </a:lnTo>
                  <a:lnTo>
                    <a:pt x="132" y="570"/>
                  </a:lnTo>
                  <a:lnTo>
                    <a:pt x="150" y="564"/>
                  </a:lnTo>
                  <a:lnTo>
                    <a:pt x="156" y="570"/>
                  </a:lnTo>
                  <a:lnTo>
                    <a:pt x="150" y="564"/>
                  </a:lnTo>
                  <a:lnTo>
                    <a:pt x="150" y="552"/>
                  </a:lnTo>
                  <a:lnTo>
                    <a:pt x="156" y="546"/>
                  </a:lnTo>
                  <a:lnTo>
                    <a:pt x="162" y="546"/>
                  </a:lnTo>
                  <a:lnTo>
                    <a:pt x="174" y="552"/>
                  </a:lnTo>
                  <a:lnTo>
                    <a:pt x="180" y="558"/>
                  </a:lnTo>
                  <a:lnTo>
                    <a:pt x="192" y="558"/>
                  </a:lnTo>
                  <a:lnTo>
                    <a:pt x="210" y="564"/>
                  </a:lnTo>
                  <a:lnTo>
                    <a:pt x="216" y="576"/>
                  </a:lnTo>
                  <a:lnTo>
                    <a:pt x="252" y="576"/>
                  </a:lnTo>
                  <a:lnTo>
                    <a:pt x="258" y="582"/>
                  </a:lnTo>
                  <a:lnTo>
                    <a:pt x="258" y="588"/>
                  </a:lnTo>
                  <a:lnTo>
                    <a:pt x="270" y="588"/>
                  </a:lnTo>
                  <a:lnTo>
                    <a:pt x="276" y="582"/>
                  </a:lnTo>
                  <a:lnTo>
                    <a:pt x="276" y="570"/>
                  </a:lnTo>
                  <a:lnTo>
                    <a:pt x="294" y="570"/>
                  </a:lnTo>
                  <a:lnTo>
                    <a:pt x="312" y="588"/>
                  </a:lnTo>
                  <a:lnTo>
                    <a:pt x="330" y="588"/>
                  </a:lnTo>
                  <a:lnTo>
                    <a:pt x="336" y="582"/>
                  </a:lnTo>
                  <a:lnTo>
                    <a:pt x="354" y="570"/>
                  </a:lnTo>
                  <a:lnTo>
                    <a:pt x="372" y="570"/>
                  </a:lnTo>
                  <a:lnTo>
                    <a:pt x="390" y="558"/>
                  </a:lnTo>
                  <a:lnTo>
                    <a:pt x="402" y="564"/>
                  </a:lnTo>
                  <a:lnTo>
                    <a:pt x="420" y="570"/>
                  </a:lnTo>
                  <a:lnTo>
                    <a:pt x="432" y="582"/>
                  </a:lnTo>
                  <a:lnTo>
                    <a:pt x="438" y="582"/>
                  </a:lnTo>
                  <a:lnTo>
                    <a:pt x="438" y="540"/>
                  </a:lnTo>
                  <a:lnTo>
                    <a:pt x="426" y="540"/>
                  </a:lnTo>
                  <a:lnTo>
                    <a:pt x="426" y="534"/>
                  </a:lnTo>
                  <a:lnTo>
                    <a:pt x="432" y="528"/>
                  </a:lnTo>
                  <a:lnTo>
                    <a:pt x="432" y="522"/>
                  </a:lnTo>
                  <a:lnTo>
                    <a:pt x="438" y="516"/>
                  </a:lnTo>
                  <a:lnTo>
                    <a:pt x="456" y="516"/>
                  </a:lnTo>
                  <a:lnTo>
                    <a:pt x="462" y="522"/>
                  </a:lnTo>
                  <a:lnTo>
                    <a:pt x="468" y="522"/>
                  </a:lnTo>
                  <a:lnTo>
                    <a:pt x="468" y="504"/>
                  </a:lnTo>
                  <a:lnTo>
                    <a:pt x="462" y="492"/>
                  </a:lnTo>
                  <a:lnTo>
                    <a:pt x="480" y="492"/>
                  </a:lnTo>
                  <a:lnTo>
                    <a:pt x="486" y="474"/>
                  </a:lnTo>
                  <a:lnTo>
                    <a:pt x="486" y="462"/>
                  </a:lnTo>
                  <a:lnTo>
                    <a:pt x="480" y="462"/>
                  </a:lnTo>
                  <a:lnTo>
                    <a:pt x="474" y="456"/>
                  </a:lnTo>
                  <a:lnTo>
                    <a:pt x="462" y="456"/>
                  </a:lnTo>
                  <a:lnTo>
                    <a:pt x="456" y="444"/>
                  </a:lnTo>
                  <a:lnTo>
                    <a:pt x="450" y="444"/>
                  </a:lnTo>
                  <a:lnTo>
                    <a:pt x="444" y="432"/>
                  </a:lnTo>
                  <a:lnTo>
                    <a:pt x="432" y="432"/>
                  </a:lnTo>
                  <a:lnTo>
                    <a:pt x="420" y="426"/>
                  </a:lnTo>
                  <a:lnTo>
                    <a:pt x="420" y="420"/>
                  </a:lnTo>
                  <a:lnTo>
                    <a:pt x="414" y="420"/>
                  </a:lnTo>
                  <a:lnTo>
                    <a:pt x="408" y="408"/>
                  </a:lnTo>
                  <a:lnTo>
                    <a:pt x="396" y="396"/>
                  </a:lnTo>
                  <a:lnTo>
                    <a:pt x="396" y="390"/>
                  </a:lnTo>
                  <a:lnTo>
                    <a:pt x="402" y="390"/>
                  </a:lnTo>
                  <a:lnTo>
                    <a:pt x="408" y="384"/>
                  </a:lnTo>
                  <a:lnTo>
                    <a:pt x="396" y="372"/>
                  </a:lnTo>
                  <a:lnTo>
                    <a:pt x="390" y="372"/>
                  </a:lnTo>
                  <a:lnTo>
                    <a:pt x="384" y="366"/>
                  </a:lnTo>
                  <a:lnTo>
                    <a:pt x="384" y="354"/>
                  </a:lnTo>
                  <a:lnTo>
                    <a:pt x="390" y="354"/>
                  </a:lnTo>
                  <a:lnTo>
                    <a:pt x="390" y="360"/>
                  </a:lnTo>
                  <a:lnTo>
                    <a:pt x="402" y="360"/>
                  </a:lnTo>
                  <a:lnTo>
                    <a:pt x="402" y="354"/>
                  </a:lnTo>
                  <a:lnTo>
                    <a:pt x="414" y="354"/>
                  </a:lnTo>
                  <a:lnTo>
                    <a:pt x="414" y="348"/>
                  </a:lnTo>
                  <a:lnTo>
                    <a:pt x="420" y="342"/>
                  </a:lnTo>
                  <a:lnTo>
                    <a:pt x="426" y="342"/>
                  </a:lnTo>
                  <a:lnTo>
                    <a:pt x="438" y="348"/>
                  </a:lnTo>
                  <a:lnTo>
                    <a:pt x="450" y="336"/>
                  </a:lnTo>
                  <a:lnTo>
                    <a:pt x="468" y="330"/>
                  </a:lnTo>
                  <a:lnTo>
                    <a:pt x="468" y="324"/>
                  </a:lnTo>
                  <a:lnTo>
                    <a:pt x="492" y="324"/>
                  </a:lnTo>
                  <a:lnTo>
                    <a:pt x="492" y="318"/>
                  </a:lnTo>
                  <a:lnTo>
                    <a:pt x="510" y="318"/>
                  </a:lnTo>
                  <a:lnTo>
                    <a:pt x="510" y="312"/>
                  </a:lnTo>
                  <a:lnTo>
                    <a:pt x="516" y="306"/>
                  </a:lnTo>
                  <a:lnTo>
                    <a:pt x="522" y="306"/>
                  </a:lnTo>
                  <a:lnTo>
                    <a:pt x="528" y="300"/>
                  </a:lnTo>
                  <a:lnTo>
                    <a:pt x="540" y="312"/>
                  </a:lnTo>
                  <a:lnTo>
                    <a:pt x="552" y="312"/>
                  </a:lnTo>
                  <a:lnTo>
                    <a:pt x="558" y="300"/>
                  </a:lnTo>
                  <a:lnTo>
                    <a:pt x="558" y="294"/>
                  </a:lnTo>
                  <a:lnTo>
                    <a:pt x="564" y="288"/>
                  </a:lnTo>
                  <a:lnTo>
                    <a:pt x="564" y="282"/>
                  </a:lnTo>
                  <a:lnTo>
                    <a:pt x="552" y="282"/>
                  </a:lnTo>
                  <a:lnTo>
                    <a:pt x="558" y="276"/>
                  </a:lnTo>
                  <a:lnTo>
                    <a:pt x="558" y="264"/>
                  </a:lnTo>
                  <a:lnTo>
                    <a:pt x="552" y="264"/>
                  </a:lnTo>
                  <a:lnTo>
                    <a:pt x="546" y="270"/>
                  </a:lnTo>
                  <a:lnTo>
                    <a:pt x="546" y="252"/>
                  </a:lnTo>
                  <a:lnTo>
                    <a:pt x="540" y="246"/>
                  </a:lnTo>
                  <a:lnTo>
                    <a:pt x="534" y="246"/>
                  </a:lnTo>
                  <a:lnTo>
                    <a:pt x="528" y="240"/>
                  </a:lnTo>
                  <a:lnTo>
                    <a:pt x="528" y="234"/>
                  </a:lnTo>
                  <a:lnTo>
                    <a:pt x="540" y="228"/>
                  </a:lnTo>
                  <a:lnTo>
                    <a:pt x="546" y="222"/>
                  </a:lnTo>
                  <a:lnTo>
                    <a:pt x="540" y="216"/>
                  </a:lnTo>
                  <a:lnTo>
                    <a:pt x="534" y="216"/>
                  </a:lnTo>
                  <a:lnTo>
                    <a:pt x="540" y="210"/>
                  </a:lnTo>
                  <a:lnTo>
                    <a:pt x="540" y="204"/>
                  </a:lnTo>
                  <a:lnTo>
                    <a:pt x="528" y="204"/>
                  </a:lnTo>
                  <a:lnTo>
                    <a:pt x="528" y="192"/>
                  </a:lnTo>
                  <a:lnTo>
                    <a:pt x="534" y="192"/>
                  </a:lnTo>
                  <a:lnTo>
                    <a:pt x="534" y="174"/>
                  </a:lnTo>
                  <a:lnTo>
                    <a:pt x="522" y="174"/>
                  </a:lnTo>
                  <a:lnTo>
                    <a:pt x="516" y="168"/>
                  </a:lnTo>
                  <a:lnTo>
                    <a:pt x="510" y="168"/>
                  </a:lnTo>
                  <a:lnTo>
                    <a:pt x="504" y="162"/>
                  </a:lnTo>
                  <a:lnTo>
                    <a:pt x="504" y="150"/>
                  </a:lnTo>
                  <a:lnTo>
                    <a:pt x="510" y="150"/>
                  </a:lnTo>
                  <a:lnTo>
                    <a:pt x="522" y="138"/>
                  </a:lnTo>
                  <a:lnTo>
                    <a:pt x="522" y="120"/>
                  </a:lnTo>
                  <a:lnTo>
                    <a:pt x="516" y="114"/>
                  </a:lnTo>
                  <a:lnTo>
                    <a:pt x="510" y="114"/>
                  </a:lnTo>
                  <a:lnTo>
                    <a:pt x="510" y="96"/>
                  </a:lnTo>
                  <a:lnTo>
                    <a:pt x="504" y="90"/>
                  </a:lnTo>
                  <a:lnTo>
                    <a:pt x="486" y="84"/>
                  </a:lnTo>
                  <a:lnTo>
                    <a:pt x="486" y="78"/>
                  </a:lnTo>
                  <a:lnTo>
                    <a:pt x="480" y="66"/>
                  </a:lnTo>
                  <a:lnTo>
                    <a:pt x="474" y="60"/>
                  </a:lnTo>
                  <a:lnTo>
                    <a:pt x="456" y="60"/>
                  </a:lnTo>
                  <a:lnTo>
                    <a:pt x="450" y="54"/>
                  </a:lnTo>
                  <a:lnTo>
                    <a:pt x="444" y="54"/>
                  </a:lnTo>
                  <a:lnTo>
                    <a:pt x="438" y="48"/>
                  </a:lnTo>
                  <a:lnTo>
                    <a:pt x="426" y="48"/>
                  </a:lnTo>
                  <a:lnTo>
                    <a:pt x="420" y="42"/>
                  </a:lnTo>
                  <a:lnTo>
                    <a:pt x="396" y="42"/>
                  </a:lnTo>
                  <a:lnTo>
                    <a:pt x="384" y="54"/>
                  </a:lnTo>
                  <a:lnTo>
                    <a:pt x="342" y="54"/>
                  </a:lnTo>
                  <a:lnTo>
                    <a:pt x="342" y="72"/>
                  </a:lnTo>
                  <a:lnTo>
                    <a:pt x="300" y="72"/>
                  </a:lnTo>
                  <a:lnTo>
                    <a:pt x="300" y="60"/>
                  </a:lnTo>
                  <a:lnTo>
                    <a:pt x="312" y="48"/>
                  </a:lnTo>
                  <a:lnTo>
                    <a:pt x="312" y="42"/>
                  </a:lnTo>
                  <a:lnTo>
                    <a:pt x="318" y="30"/>
                  </a:lnTo>
                  <a:lnTo>
                    <a:pt x="294" y="42"/>
                  </a:lnTo>
                  <a:lnTo>
                    <a:pt x="252" y="36"/>
                  </a:lnTo>
                  <a:lnTo>
                    <a:pt x="246" y="30"/>
                  </a:lnTo>
                  <a:lnTo>
                    <a:pt x="246" y="18"/>
                  </a:lnTo>
                  <a:lnTo>
                    <a:pt x="240" y="6"/>
                  </a:lnTo>
                  <a:lnTo>
                    <a:pt x="234" y="6"/>
                  </a:lnTo>
                  <a:lnTo>
                    <a:pt x="234" y="12"/>
                  </a:lnTo>
                  <a:lnTo>
                    <a:pt x="228" y="6"/>
                  </a:lnTo>
                  <a:lnTo>
                    <a:pt x="204" y="6"/>
                  </a:lnTo>
                  <a:lnTo>
                    <a:pt x="198" y="0"/>
                  </a:lnTo>
                  <a:lnTo>
                    <a:pt x="168" y="0"/>
                  </a:lnTo>
                  <a:lnTo>
                    <a:pt x="192" y="36"/>
                  </a:lnTo>
                  <a:lnTo>
                    <a:pt x="180" y="48"/>
                  </a:lnTo>
                  <a:lnTo>
                    <a:pt x="198" y="72"/>
                  </a:lnTo>
                  <a:lnTo>
                    <a:pt x="216" y="90"/>
                  </a:lnTo>
                  <a:lnTo>
                    <a:pt x="186" y="78"/>
                  </a:lnTo>
                  <a:lnTo>
                    <a:pt x="162" y="84"/>
                  </a:lnTo>
                  <a:lnTo>
                    <a:pt x="162" y="108"/>
                  </a:lnTo>
                  <a:lnTo>
                    <a:pt x="132" y="108"/>
                  </a:lnTo>
                  <a:lnTo>
                    <a:pt x="126" y="96"/>
                  </a:lnTo>
                  <a:lnTo>
                    <a:pt x="84" y="96"/>
                  </a:lnTo>
                  <a:lnTo>
                    <a:pt x="84" y="126"/>
                  </a:lnTo>
                  <a:lnTo>
                    <a:pt x="90" y="126"/>
                  </a:lnTo>
                  <a:lnTo>
                    <a:pt x="84" y="132"/>
                  </a:lnTo>
                  <a:lnTo>
                    <a:pt x="90" y="144"/>
                  </a:lnTo>
                  <a:lnTo>
                    <a:pt x="78" y="150"/>
                  </a:lnTo>
                  <a:lnTo>
                    <a:pt x="72" y="150"/>
                  </a:lnTo>
                  <a:lnTo>
                    <a:pt x="72" y="168"/>
                  </a:lnTo>
                  <a:lnTo>
                    <a:pt x="78" y="174"/>
                  </a:lnTo>
                  <a:lnTo>
                    <a:pt x="66" y="174"/>
                  </a:lnTo>
                  <a:lnTo>
                    <a:pt x="54" y="180"/>
                  </a:lnTo>
                  <a:lnTo>
                    <a:pt x="48" y="180"/>
                  </a:lnTo>
                  <a:lnTo>
                    <a:pt x="48" y="186"/>
                  </a:lnTo>
                  <a:lnTo>
                    <a:pt x="54" y="192"/>
                  </a:lnTo>
                  <a:lnTo>
                    <a:pt x="60" y="192"/>
                  </a:lnTo>
                  <a:lnTo>
                    <a:pt x="72" y="204"/>
                  </a:lnTo>
                  <a:lnTo>
                    <a:pt x="72" y="210"/>
                  </a:lnTo>
                  <a:lnTo>
                    <a:pt x="66" y="210"/>
                  </a:lnTo>
                  <a:lnTo>
                    <a:pt x="60" y="216"/>
                  </a:lnTo>
                  <a:lnTo>
                    <a:pt x="54" y="228"/>
                  </a:lnTo>
                  <a:lnTo>
                    <a:pt x="48" y="228"/>
                  </a:lnTo>
                  <a:lnTo>
                    <a:pt x="42" y="234"/>
                  </a:lnTo>
                  <a:lnTo>
                    <a:pt x="42" y="240"/>
                  </a:lnTo>
                  <a:lnTo>
                    <a:pt x="18" y="240"/>
                  </a:lnTo>
                  <a:lnTo>
                    <a:pt x="12" y="234"/>
                  </a:lnTo>
                  <a:lnTo>
                    <a:pt x="6" y="234"/>
                  </a:lnTo>
                  <a:lnTo>
                    <a:pt x="12" y="258"/>
                  </a:lnTo>
                  <a:lnTo>
                    <a:pt x="12" y="264"/>
                  </a:lnTo>
                  <a:lnTo>
                    <a:pt x="18" y="270"/>
                  </a:lnTo>
                  <a:lnTo>
                    <a:pt x="18" y="276"/>
                  </a:lnTo>
                  <a:lnTo>
                    <a:pt x="6" y="282"/>
                  </a:lnTo>
                  <a:lnTo>
                    <a:pt x="0" y="288"/>
                  </a:lnTo>
                  <a:lnTo>
                    <a:pt x="6" y="294"/>
                  </a:lnTo>
                  <a:lnTo>
                    <a:pt x="6" y="306"/>
                  </a:lnTo>
                  <a:lnTo>
                    <a:pt x="0" y="312"/>
                  </a:lnTo>
                  <a:lnTo>
                    <a:pt x="0" y="324"/>
                  </a:lnTo>
                  <a:lnTo>
                    <a:pt x="12" y="324"/>
                  </a:lnTo>
                  <a:lnTo>
                    <a:pt x="24" y="336"/>
                  </a:lnTo>
                  <a:lnTo>
                    <a:pt x="24" y="354"/>
                  </a:lnTo>
                  <a:lnTo>
                    <a:pt x="30" y="360"/>
                  </a:lnTo>
                  <a:lnTo>
                    <a:pt x="18" y="360"/>
                  </a:lnTo>
                  <a:lnTo>
                    <a:pt x="12" y="366"/>
                  </a:lnTo>
                  <a:lnTo>
                    <a:pt x="12" y="384"/>
                  </a:lnTo>
                  <a:lnTo>
                    <a:pt x="18" y="390"/>
                  </a:lnTo>
                  <a:lnTo>
                    <a:pt x="24" y="390"/>
                  </a:lnTo>
                  <a:lnTo>
                    <a:pt x="36" y="396"/>
                  </a:lnTo>
                  <a:lnTo>
                    <a:pt x="36" y="408"/>
                  </a:lnTo>
                  <a:lnTo>
                    <a:pt x="30" y="414"/>
                  </a:lnTo>
                  <a:close/>
                </a:path>
              </a:pathLst>
            </a:custGeom>
            <a:solidFill>
              <a:srgbClr val="0062AE"/>
            </a:solidFill>
            <a:ln w="3175" algn="ctr">
              <a:solidFill>
                <a:srgbClr val="A1ADB8"/>
              </a:solidFill>
              <a:round/>
              <a:headEnd/>
              <a:tailEnd/>
            </a:ln>
            <a:effec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dirty="0">
                <a:solidFill>
                  <a:srgbClr val="0062AE"/>
                </a:solidFill>
                <a:cs typeface="Calibri" pitchFamily="34" charset="0"/>
              </a:endParaRPr>
            </a:p>
          </p:txBody>
        </p:sp>
        <p:sp>
          <p:nvSpPr>
            <p:cNvPr id="100" name="Georgia" descr="© INSCALE GmbH, 05.05.2010&#10;http://www.presentationload.com/">
              <a:extLst>
                <a:ext uri="{FF2B5EF4-FFF2-40B4-BE49-F238E27FC236}">
                  <a16:creationId xmlns:a16="http://schemas.microsoft.com/office/drawing/2014/main" id="{E5E9F834-1C26-2B9E-42BC-D755D03B3DED}"/>
                </a:ext>
              </a:extLst>
            </p:cNvPr>
            <p:cNvSpPr>
              <a:spLocks/>
            </p:cNvSpPr>
            <p:nvPr/>
          </p:nvSpPr>
          <p:spPr bwMode="gray">
            <a:xfrm>
              <a:off x="5315394" y="2996144"/>
              <a:ext cx="185738" cy="85725"/>
            </a:xfrm>
            <a:custGeom>
              <a:avLst/>
              <a:gdLst>
                <a:gd name="T0" fmla="*/ 2147483647 w 462"/>
                <a:gd name="T1" fmla="*/ 2147483647 h 210"/>
                <a:gd name="T2" fmla="*/ 2147483647 w 462"/>
                <a:gd name="T3" fmla="*/ 2147483647 h 210"/>
                <a:gd name="T4" fmla="*/ 2147483647 w 462"/>
                <a:gd name="T5" fmla="*/ 2147483647 h 210"/>
                <a:gd name="T6" fmla="*/ 2147483647 w 462"/>
                <a:gd name="T7" fmla="*/ 2147483647 h 210"/>
                <a:gd name="T8" fmla="*/ 2147483647 w 462"/>
                <a:gd name="T9" fmla="*/ 2147483647 h 210"/>
                <a:gd name="T10" fmla="*/ 2147483647 w 462"/>
                <a:gd name="T11" fmla="*/ 2147483647 h 210"/>
                <a:gd name="T12" fmla="*/ 2147483647 w 462"/>
                <a:gd name="T13" fmla="*/ 2147483647 h 210"/>
                <a:gd name="T14" fmla="*/ 2147483647 w 462"/>
                <a:gd name="T15" fmla="*/ 2147483647 h 210"/>
                <a:gd name="T16" fmla="*/ 2147483647 w 462"/>
                <a:gd name="T17" fmla="*/ 2147483647 h 210"/>
                <a:gd name="T18" fmla="*/ 2147483647 w 462"/>
                <a:gd name="T19" fmla="*/ 2147483647 h 210"/>
                <a:gd name="T20" fmla="*/ 2147483647 w 462"/>
                <a:gd name="T21" fmla="*/ 2147483647 h 210"/>
                <a:gd name="T22" fmla="*/ 2147483647 w 462"/>
                <a:gd name="T23" fmla="*/ 2147483647 h 210"/>
                <a:gd name="T24" fmla="*/ 2147483647 w 462"/>
                <a:gd name="T25" fmla="*/ 2147483647 h 210"/>
                <a:gd name="T26" fmla="*/ 2147483647 w 462"/>
                <a:gd name="T27" fmla="*/ 2147483647 h 210"/>
                <a:gd name="T28" fmla="*/ 2147483647 w 462"/>
                <a:gd name="T29" fmla="*/ 2147483647 h 210"/>
                <a:gd name="T30" fmla="*/ 2147483647 w 462"/>
                <a:gd name="T31" fmla="*/ 2147483647 h 210"/>
                <a:gd name="T32" fmla="*/ 2147483647 w 462"/>
                <a:gd name="T33" fmla="*/ 2147483647 h 210"/>
                <a:gd name="T34" fmla="*/ 2147483647 w 462"/>
                <a:gd name="T35" fmla="*/ 2147483647 h 210"/>
                <a:gd name="T36" fmla="*/ 2147483647 w 462"/>
                <a:gd name="T37" fmla="*/ 2147483647 h 210"/>
                <a:gd name="T38" fmla="*/ 2147483647 w 462"/>
                <a:gd name="T39" fmla="*/ 2147483647 h 210"/>
                <a:gd name="T40" fmla="*/ 2147483647 w 462"/>
                <a:gd name="T41" fmla="*/ 2147483647 h 210"/>
                <a:gd name="T42" fmla="*/ 2147483647 w 462"/>
                <a:gd name="T43" fmla="*/ 2147483647 h 210"/>
                <a:gd name="T44" fmla="*/ 2147483647 w 462"/>
                <a:gd name="T45" fmla="*/ 2147483647 h 210"/>
                <a:gd name="T46" fmla="*/ 2147483647 w 462"/>
                <a:gd name="T47" fmla="*/ 2147483647 h 210"/>
                <a:gd name="T48" fmla="*/ 2147483647 w 462"/>
                <a:gd name="T49" fmla="*/ 2147483647 h 210"/>
                <a:gd name="T50" fmla="*/ 2147483647 w 462"/>
                <a:gd name="T51" fmla="*/ 2147483647 h 210"/>
                <a:gd name="T52" fmla="*/ 2147483647 w 462"/>
                <a:gd name="T53" fmla="*/ 2147483647 h 210"/>
                <a:gd name="T54" fmla="*/ 2147483647 w 462"/>
                <a:gd name="T55" fmla="*/ 2147483647 h 210"/>
                <a:gd name="T56" fmla="*/ 2147483647 w 462"/>
                <a:gd name="T57" fmla="*/ 2147483647 h 210"/>
                <a:gd name="T58" fmla="*/ 2147483647 w 462"/>
                <a:gd name="T59" fmla="*/ 2147483647 h 210"/>
                <a:gd name="T60" fmla="*/ 2147483647 w 462"/>
                <a:gd name="T61" fmla="*/ 2147483647 h 210"/>
                <a:gd name="T62" fmla="*/ 2147483647 w 462"/>
                <a:gd name="T63" fmla="*/ 2147483647 h 210"/>
                <a:gd name="T64" fmla="*/ 2147483647 w 462"/>
                <a:gd name="T65" fmla="*/ 2147483647 h 210"/>
                <a:gd name="T66" fmla="*/ 2147483647 w 462"/>
                <a:gd name="T67" fmla="*/ 2147483647 h 210"/>
                <a:gd name="T68" fmla="*/ 2147483647 w 462"/>
                <a:gd name="T69" fmla="*/ 2147483647 h 210"/>
                <a:gd name="T70" fmla="*/ 2147483647 w 462"/>
                <a:gd name="T71" fmla="*/ 2147483647 h 210"/>
                <a:gd name="T72" fmla="*/ 2147483647 w 462"/>
                <a:gd name="T73" fmla="*/ 2147483647 h 210"/>
                <a:gd name="T74" fmla="*/ 2147483647 w 462"/>
                <a:gd name="T75" fmla="*/ 2147483647 h 210"/>
                <a:gd name="T76" fmla="*/ 2147483647 w 462"/>
                <a:gd name="T77" fmla="*/ 2147483647 h 210"/>
                <a:gd name="T78" fmla="*/ 2147483647 w 462"/>
                <a:gd name="T79" fmla="*/ 2147483647 h 210"/>
                <a:gd name="T80" fmla="*/ 2147483647 w 462"/>
                <a:gd name="T81" fmla="*/ 0 h 210"/>
                <a:gd name="T82" fmla="*/ 0 w 462"/>
                <a:gd name="T83" fmla="*/ 2147483647 h 21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462"/>
                <a:gd name="T127" fmla="*/ 0 h 210"/>
                <a:gd name="T128" fmla="*/ 462 w 462"/>
                <a:gd name="T129" fmla="*/ 210 h 210"/>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462" h="210">
                  <a:moveTo>
                    <a:pt x="6" y="18"/>
                  </a:moveTo>
                  <a:lnTo>
                    <a:pt x="12" y="18"/>
                  </a:lnTo>
                  <a:lnTo>
                    <a:pt x="18" y="24"/>
                  </a:lnTo>
                  <a:lnTo>
                    <a:pt x="30" y="30"/>
                  </a:lnTo>
                  <a:lnTo>
                    <a:pt x="42" y="42"/>
                  </a:lnTo>
                  <a:lnTo>
                    <a:pt x="60" y="48"/>
                  </a:lnTo>
                  <a:lnTo>
                    <a:pt x="72" y="54"/>
                  </a:lnTo>
                  <a:lnTo>
                    <a:pt x="78" y="54"/>
                  </a:lnTo>
                  <a:lnTo>
                    <a:pt x="84" y="60"/>
                  </a:lnTo>
                  <a:lnTo>
                    <a:pt x="96" y="66"/>
                  </a:lnTo>
                  <a:lnTo>
                    <a:pt x="102" y="78"/>
                  </a:lnTo>
                  <a:lnTo>
                    <a:pt x="114" y="84"/>
                  </a:lnTo>
                  <a:lnTo>
                    <a:pt x="114" y="96"/>
                  </a:lnTo>
                  <a:lnTo>
                    <a:pt x="120" y="114"/>
                  </a:lnTo>
                  <a:lnTo>
                    <a:pt x="120" y="132"/>
                  </a:lnTo>
                  <a:lnTo>
                    <a:pt x="126" y="138"/>
                  </a:lnTo>
                  <a:lnTo>
                    <a:pt x="132" y="150"/>
                  </a:lnTo>
                  <a:lnTo>
                    <a:pt x="138" y="156"/>
                  </a:lnTo>
                  <a:lnTo>
                    <a:pt x="138" y="162"/>
                  </a:lnTo>
                  <a:lnTo>
                    <a:pt x="132" y="168"/>
                  </a:lnTo>
                  <a:lnTo>
                    <a:pt x="168" y="174"/>
                  </a:lnTo>
                  <a:lnTo>
                    <a:pt x="174" y="168"/>
                  </a:lnTo>
                  <a:lnTo>
                    <a:pt x="186" y="162"/>
                  </a:lnTo>
                  <a:lnTo>
                    <a:pt x="198" y="162"/>
                  </a:lnTo>
                  <a:lnTo>
                    <a:pt x="210" y="168"/>
                  </a:lnTo>
                  <a:lnTo>
                    <a:pt x="216" y="174"/>
                  </a:lnTo>
                  <a:lnTo>
                    <a:pt x="222" y="186"/>
                  </a:lnTo>
                  <a:lnTo>
                    <a:pt x="222" y="192"/>
                  </a:lnTo>
                  <a:lnTo>
                    <a:pt x="246" y="192"/>
                  </a:lnTo>
                  <a:lnTo>
                    <a:pt x="246" y="198"/>
                  </a:lnTo>
                  <a:lnTo>
                    <a:pt x="252" y="204"/>
                  </a:lnTo>
                  <a:lnTo>
                    <a:pt x="276" y="198"/>
                  </a:lnTo>
                  <a:lnTo>
                    <a:pt x="282" y="192"/>
                  </a:lnTo>
                  <a:lnTo>
                    <a:pt x="336" y="198"/>
                  </a:lnTo>
                  <a:lnTo>
                    <a:pt x="336" y="180"/>
                  </a:lnTo>
                  <a:lnTo>
                    <a:pt x="342" y="180"/>
                  </a:lnTo>
                  <a:lnTo>
                    <a:pt x="348" y="186"/>
                  </a:lnTo>
                  <a:lnTo>
                    <a:pt x="354" y="186"/>
                  </a:lnTo>
                  <a:lnTo>
                    <a:pt x="354" y="180"/>
                  </a:lnTo>
                  <a:lnTo>
                    <a:pt x="366" y="168"/>
                  </a:lnTo>
                  <a:lnTo>
                    <a:pt x="390" y="168"/>
                  </a:lnTo>
                  <a:lnTo>
                    <a:pt x="396" y="174"/>
                  </a:lnTo>
                  <a:lnTo>
                    <a:pt x="396" y="180"/>
                  </a:lnTo>
                  <a:lnTo>
                    <a:pt x="414" y="198"/>
                  </a:lnTo>
                  <a:lnTo>
                    <a:pt x="426" y="192"/>
                  </a:lnTo>
                  <a:lnTo>
                    <a:pt x="438" y="192"/>
                  </a:lnTo>
                  <a:lnTo>
                    <a:pt x="456" y="210"/>
                  </a:lnTo>
                  <a:lnTo>
                    <a:pt x="462" y="204"/>
                  </a:lnTo>
                  <a:lnTo>
                    <a:pt x="456" y="192"/>
                  </a:lnTo>
                  <a:lnTo>
                    <a:pt x="450" y="186"/>
                  </a:lnTo>
                  <a:lnTo>
                    <a:pt x="444" y="174"/>
                  </a:lnTo>
                  <a:lnTo>
                    <a:pt x="438" y="168"/>
                  </a:lnTo>
                  <a:lnTo>
                    <a:pt x="432" y="168"/>
                  </a:lnTo>
                  <a:lnTo>
                    <a:pt x="414" y="150"/>
                  </a:lnTo>
                  <a:lnTo>
                    <a:pt x="420" y="144"/>
                  </a:lnTo>
                  <a:lnTo>
                    <a:pt x="432" y="144"/>
                  </a:lnTo>
                  <a:lnTo>
                    <a:pt x="420" y="132"/>
                  </a:lnTo>
                  <a:lnTo>
                    <a:pt x="408" y="126"/>
                  </a:lnTo>
                  <a:lnTo>
                    <a:pt x="396" y="114"/>
                  </a:lnTo>
                  <a:lnTo>
                    <a:pt x="378" y="114"/>
                  </a:lnTo>
                  <a:lnTo>
                    <a:pt x="378" y="108"/>
                  </a:lnTo>
                  <a:lnTo>
                    <a:pt x="384" y="102"/>
                  </a:lnTo>
                  <a:lnTo>
                    <a:pt x="384" y="90"/>
                  </a:lnTo>
                  <a:lnTo>
                    <a:pt x="354" y="84"/>
                  </a:lnTo>
                  <a:lnTo>
                    <a:pt x="342" y="72"/>
                  </a:lnTo>
                  <a:lnTo>
                    <a:pt x="330" y="66"/>
                  </a:lnTo>
                  <a:lnTo>
                    <a:pt x="300" y="66"/>
                  </a:lnTo>
                  <a:lnTo>
                    <a:pt x="300" y="72"/>
                  </a:lnTo>
                  <a:lnTo>
                    <a:pt x="288" y="72"/>
                  </a:lnTo>
                  <a:lnTo>
                    <a:pt x="282" y="78"/>
                  </a:lnTo>
                  <a:lnTo>
                    <a:pt x="258" y="78"/>
                  </a:lnTo>
                  <a:lnTo>
                    <a:pt x="246" y="72"/>
                  </a:lnTo>
                  <a:lnTo>
                    <a:pt x="240" y="72"/>
                  </a:lnTo>
                  <a:lnTo>
                    <a:pt x="240" y="66"/>
                  </a:lnTo>
                  <a:lnTo>
                    <a:pt x="192" y="36"/>
                  </a:lnTo>
                  <a:lnTo>
                    <a:pt x="186" y="36"/>
                  </a:lnTo>
                  <a:lnTo>
                    <a:pt x="180" y="30"/>
                  </a:lnTo>
                  <a:lnTo>
                    <a:pt x="144" y="30"/>
                  </a:lnTo>
                  <a:lnTo>
                    <a:pt x="84" y="18"/>
                  </a:lnTo>
                  <a:lnTo>
                    <a:pt x="66" y="12"/>
                  </a:lnTo>
                  <a:lnTo>
                    <a:pt x="54" y="6"/>
                  </a:lnTo>
                  <a:lnTo>
                    <a:pt x="36" y="0"/>
                  </a:lnTo>
                  <a:lnTo>
                    <a:pt x="24" y="0"/>
                  </a:lnTo>
                  <a:lnTo>
                    <a:pt x="0" y="18"/>
                  </a:lnTo>
                  <a:lnTo>
                    <a:pt x="6" y="18"/>
                  </a:lnTo>
                  <a:close/>
                </a:path>
              </a:pathLst>
            </a:custGeom>
            <a:solidFill>
              <a:srgbClr val="EFEFEF"/>
            </a:solidFill>
            <a:ln w="3175" algn="ctr">
              <a:solidFill>
                <a:srgbClr val="A1ADB8"/>
              </a:solidFill>
              <a:round/>
              <a:headEnd/>
              <a:tailEnd/>
            </a:ln>
            <a:effec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dirty="0">
                <a:solidFill>
                  <a:prstClr val="black"/>
                </a:solidFill>
                <a:cs typeface="Calibri" pitchFamily="34" charset="0"/>
              </a:endParaRPr>
            </a:p>
          </p:txBody>
        </p:sp>
        <p:sp>
          <p:nvSpPr>
            <p:cNvPr id="101" name="France" descr="© INSCALE GmbH, 05.05.2010&#10;http://www.presentationload.com/">
              <a:extLst>
                <a:ext uri="{FF2B5EF4-FFF2-40B4-BE49-F238E27FC236}">
                  <a16:creationId xmlns:a16="http://schemas.microsoft.com/office/drawing/2014/main" id="{D6C3CEB7-BFFF-0E43-2E34-A8F6326C6E0C}"/>
                </a:ext>
              </a:extLst>
            </p:cNvPr>
            <p:cNvSpPr>
              <a:spLocks noEditPoints="1"/>
            </p:cNvSpPr>
            <p:nvPr/>
          </p:nvSpPr>
          <p:spPr bwMode="gray">
            <a:xfrm>
              <a:off x="4161281" y="2754844"/>
              <a:ext cx="366713" cy="317500"/>
            </a:xfrm>
            <a:custGeom>
              <a:avLst/>
              <a:gdLst>
                <a:gd name="T0" fmla="*/ 2147483647 w 230"/>
                <a:gd name="T1" fmla="*/ 2147483647 h 198"/>
                <a:gd name="T2" fmla="*/ 2147483647 w 230"/>
                <a:gd name="T3" fmla="*/ 2147483647 h 198"/>
                <a:gd name="T4" fmla="*/ 2147483647 w 230"/>
                <a:gd name="T5" fmla="*/ 2147483647 h 198"/>
                <a:gd name="T6" fmla="*/ 2147483647 w 230"/>
                <a:gd name="T7" fmla="*/ 2147483647 h 198"/>
                <a:gd name="T8" fmla="*/ 2147483647 w 230"/>
                <a:gd name="T9" fmla="*/ 2147483647 h 198"/>
                <a:gd name="T10" fmla="*/ 2147483647 w 230"/>
                <a:gd name="T11" fmla="*/ 2147483647 h 198"/>
                <a:gd name="T12" fmla="*/ 2147483647 w 230"/>
                <a:gd name="T13" fmla="*/ 2147483647 h 198"/>
                <a:gd name="T14" fmla="*/ 2147483647 w 230"/>
                <a:gd name="T15" fmla="*/ 2147483647 h 198"/>
                <a:gd name="T16" fmla="*/ 2147483647 w 230"/>
                <a:gd name="T17" fmla="*/ 2147483647 h 198"/>
                <a:gd name="T18" fmla="*/ 2147483647 w 230"/>
                <a:gd name="T19" fmla="*/ 2147483647 h 198"/>
                <a:gd name="T20" fmla="*/ 2147483647 w 230"/>
                <a:gd name="T21" fmla="*/ 2147483647 h 198"/>
                <a:gd name="T22" fmla="*/ 2147483647 w 230"/>
                <a:gd name="T23" fmla="*/ 2147483647 h 198"/>
                <a:gd name="T24" fmla="*/ 2147483647 w 230"/>
                <a:gd name="T25" fmla="*/ 2147483647 h 198"/>
                <a:gd name="T26" fmla="*/ 2147483647 w 230"/>
                <a:gd name="T27" fmla="*/ 2147483647 h 198"/>
                <a:gd name="T28" fmla="*/ 2147483647 w 230"/>
                <a:gd name="T29" fmla="*/ 2147483647 h 198"/>
                <a:gd name="T30" fmla="*/ 2147483647 w 230"/>
                <a:gd name="T31" fmla="*/ 2147483647 h 198"/>
                <a:gd name="T32" fmla="*/ 2147483647 w 230"/>
                <a:gd name="T33" fmla="*/ 2147483647 h 198"/>
                <a:gd name="T34" fmla="*/ 2147483647 w 230"/>
                <a:gd name="T35" fmla="*/ 2147483647 h 198"/>
                <a:gd name="T36" fmla="*/ 2147483647 w 230"/>
                <a:gd name="T37" fmla="*/ 2147483647 h 198"/>
                <a:gd name="T38" fmla="*/ 2147483647 w 230"/>
                <a:gd name="T39" fmla="*/ 2147483647 h 198"/>
                <a:gd name="T40" fmla="*/ 2147483647 w 230"/>
                <a:gd name="T41" fmla="*/ 2147483647 h 198"/>
                <a:gd name="T42" fmla="*/ 2147483647 w 230"/>
                <a:gd name="T43" fmla="*/ 2147483647 h 198"/>
                <a:gd name="T44" fmla="*/ 2147483647 w 230"/>
                <a:gd name="T45" fmla="*/ 2147483647 h 198"/>
                <a:gd name="T46" fmla="*/ 2147483647 w 230"/>
                <a:gd name="T47" fmla="*/ 2147483647 h 198"/>
                <a:gd name="T48" fmla="*/ 2147483647 w 230"/>
                <a:gd name="T49" fmla="*/ 2147483647 h 198"/>
                <a:gd name="T50" fmla="*/ 2147483647 w 230"/>
                <a:gd name="T51" fmla="*/ 2147483647 h 198"/>
                <a:gd name="T52" fmla="*/ 2147483647 w 230"/>
                <a:gd name="T53" fmla="*/ 2147483647 h 198"/>
                <a:gd name="T54" fmla="*/ 2147483647 w 230"/>
                <a:gd name="T55" fmla="*/ 2147483647 h 198"/>
                <a:gd name="T56" fmla="*/ 2147483647 w 230"/>
                <a:gd name="T57" fmla="*/ 2147483647 h 198"/>
                <a:gd name="T58" fmla="*/ 2147483647 w 230"/>
                <a:gd name="T59" fmla="*/ 2147483647 h 198"/>
                <a:gd name="T60" fmla="*/ 2147483647 w 230"/>
                <a:gd name="T61" fmla="*/ 2147483647 h 198"/>
                <a:gd name="T62" fmla="*/ 2147483647 w 230"/>
                <a:gd name="T63" fmla="*/ 2147483647 h 198"/>
                <a:gd name="T64" fmla="*/ 2147483647 w 230"/>
                <a:gd name="T65" fmla="*/ 2147483647 h 198"/>
                <a:gd name="T66" fmla="*/ 2147483647 w 230"/>
                <a:gd name="T67" fmla="*/ 2147483647 h 198"/>
                <a:gd name="T68" fmla="*/ 2147483647 w 230"/>
                <a:gd name="T69" fmla="*/ 2147483647 h 198"/>
                <a:gd name="T70" fmla="*/ 2147483647 w 230"/>
                <a:gd name="T71" fmla="*/ 2147483647 h 198"/>
                <a:gd name="T72" fmla="*/ 2147483647 w 230"/>
                <a:gd name="T73" fmla="*/ 2147483647 h 198"/>
                <a:gd name="T74" fmla="*/ 2147483647 w 230"/>
                <a:gd name="T75" fmla="*/ 2147483647 h 198"/>
                <a:gd name="T76" fmla="*/ 2147483647 w 230"/>
                <a:gd name="T77" fmla="*/ 2147483647 h 198"/>
                <a:gd name="T78" fmla="*/ 2147483647 w 230"/>
                <a:gd name="T79" fmla="*/ 2147483647 h 198"/>
                <a:gd name="T80" fmla="*/ 2147483647 w 230"/>
                <a:gd name="T81" fmla="*/ 2147483647 h 198"/>
                <a:gd name="T82" fmla="*/ 2147483647 w 230"/>
                <a:gd name="T83" fmla="*/ 2147483647 h 198"/>
                <a:gd name="T84" fmla="*/ 2147483647 w 230"/>
                <a:gd name="T85" fmla="*/ 2147483647 h 198"/>
                <a:gd name="T86" fmla="*/ 2147483647 w 230"/>
                <a:gd name="T87" fmla="*/ 2147483647 h 198"/>
                <a:gd name="T88" fmla="*/ 2147483647 w 230"/>
                <a:gd name="T89" fmla="*/ 2147483647 h 198"/>
                <a:gd name="T90" fmla="*/ 2147483647 w 230"/>
                <a:gd name="T91" fmla="*/ 2147483647 h 198"/>
                <a:gd name="T92" fmla="*/ 2147483647 w 230"/>
                <a:gd name="T93" fmla="*/ 2147483647 h 198"/>
                <a:gd name="T94" fmla="*/ 2147483647 w 230"/>
                <a:gd name="T95" fmla="*/ 2147483647 h 198"/>
                <a:gd name="T96" fmla="*/ 2147483647 w 230"/>
                <a:gd name="T97" fmla="*/ 2147483647 h 198"/>
                <a:gd name="T98" fmla="*/ 2147483647 w 230"/>
                <a:gd name="T99" fmla="*/ 2147483647 h 198"/>
                <a:gd name="T100" fmla="*/ 2147483647 w 230"/>
                <a:gd name="T101" fmla="*/ 2147483647 h 198"/>
                <a:gd name="T102" fmla="*/ 2147483647 w 230"/>
                <a:gd name="T103" fmla="*/ 2147483647 h 198"/>
                <a:gd name="T104" fmla="*/ 2147483647 w 230"/>
                <a:gd name="T105" fmla="*/ 2147483647 h 198"/>
                <a:gd name="T106" fmla="*/ 2147483647 w 230"/>
                <a:gd name="T107" fmla="*/ 2147483647 h 198"/>
                <a:gd name="T108" fmla="*/ 2147483647 w 230"/>
                <a:gd name="T109" fmla="*/ 2147483647 h 198"/>
                <a:gd name="T110" fmla="*/ 2147483647 w 230"/>
                <a:gd name="T111" fmla="*/ 2147483647 h 198"/>
                <a:gd name="T112" fmla="*/ 2147483647 w 230"/>
                <a:gd name="T113" fmla="*/ 2147483647 h 198"/>
                <a:gd name="T114" fmla="*/ 2147483647 w 230"/>
                <a:gd name="T115" fmla="*/ 2147483647 h 198"/>
                <a:gd name="T116" fmla="*/ 2147483647 w 230"/>
                <a:gd name="T117" fmla="*/ 2147483647 h 198"/>
                <a:gd name="T118" fmla="*/ 2147483647 w 230"/>
                <a:gd name="T119" fmla="*/ 2147483647 h 198"/>
                <a:gd name="T120" fmla="*/ 2147483647 w 230"/>
                <a:gd name="T121" fmla="*/ 2147483647 h 19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30"/>
                <a:gd name="T184" fmla="*/ 0 h 198"/>
                <a:gd name="T185" fmla="*/ 230 w 230"/>
                <a:gd name="T186" fmla="*/ 198 h 198"/>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30" h="198">
                  <a:moveTo>
                    <a:pt x="230" y="172"/>
                  </a:moveTo>
                  <a:lnTo>
                    <a:pt x="230" y="172"/>
                  </a:lnTo>
                  <a:lnTo>
                    <a:pt x="230" y="166"/>
                  </a:lnTo>
                  <a:lnTo>
                    <a:pt x="228" y="166"/>
                  </a:lnTo>
                  <a:lnTo>
                    <a:pt x="224" y="168"/>
                  </a:lnTo>
                  <a:lnTo>
                    <a:pt x="224" y="170"/>
                  </a:lnTo>
                  <a:lnTo>
                    <a:pt x="220" y="172"/>
                  </a:lnTo>
                  <a:lnTo>
                    <a:pt x="218" y="174"/>
                  </a:lnTo>
                  <a:lnTo>
                    <a:pt x="216" y="178"/>
                  </a:lnTo>
                  <a:lnTo>
                    <a:pt x="216" y="182"/>
                  </a:lnTo>
                  <a:lnTo>
                    <a:pt x="218" y="186"/>
                  </a:lnTo>
                  <a:lnTo>
                    <a:pt x="218" y="190"/>
                  </a:lnTo>
                  <a:lnTo>
                    <a:pt x="218" y="192"/>
                  </a:lnTo>
                  <a:lnTo>
                    <a:pt x="218" y="194"/>
                  </a:lnTo>
                  <a:lnTo>
                    <a:pt x="222" y="196"/>
                  </a:lnTo>
                  <a:lnTo>
                    <a:pt x="224" y="198"/>
                  </a:lnTo>
                  <a:lnTo>
                    <a:pt x="230" y="192"/>
                  </a:lnTo>
                  <a:lnTo>
                    <a:pt x="230" y="186"/>
                  </a:lnTo>
                  <a:lnTo>
                    <a:pt x="228" y="186"/>
                  </a:lnTo>
                  <a:lnTo>
                    <a:pt x="230" y="184"/>
                  </a:lnTo>
                  <a:lnTo>
                    <a:pt x="230" y="172"/>
                  </a:lnTo>
                  <a:close/>
                  <a:moveTo>
                    <a:pt x="198" y="40"/>
                  </a:moveTo>
                  <a:lnTo>
                    <a:pt x="198" y="40"/>
                  </a:lnTo>
                  <a:lnTo>
                    <a:pt x="196" y="40"/>
                  </a:lnTo>
                  <a:lnTo>
                    <a:pt x="192" y="40"/>
                  </a:lnTo>
                  <a:lnTo>
                    <a:pt x="190" y="40"/>
                  </a:lnTo>
                  <a:lnTo>
                    <a:pt x="184" y="40"/>
                  </a:lnTo>
                  <a:lnTo>
                    <a:pt x="184" y="34"/>
                  </a:lnTo>
                  <a:lnTo>
                    <a:pt x="182" y="34"/>
                  </a:lnTo>
                  <a:lnTo>
                    <a:pt x="182" y="32"/>
                  </a:lnTo>
                  <a:lnTo>
                    <a:pt x="178" y="30"/>
                  </a:lnTo>
                  <a:lnTo>
                    <a:pt x="174" y="34"/>
                  </a:lnTo>
                  <a:lnTo>
                    <a:pt x="172" y="32"/>
                  </a:lnTo>
                  <a:lnTo>
                    <a:pt x="166" y="32"/>
                  </a:lnTo>
                  <a:lnTo>
                    <a:pt x="164" y="28"/>
                  </a:lnTo>
                  <a:lnTo>
                    <a:pt x="162" y="28"/>
                  </a:lnTo>
                  <a:lnTo>
                    <a:pt x="158" y="28"/>
                  </a:lnTo>
                  <a:lnTo>
                    <a:pt x="156" y="28"/>
                  </a:lnTo>
                  <a:lnTo>
                    <a:pt x="156" y="22"/>
                  </a:lnTo>
                  <a:lnTo>
                    <a:pt x="152" y="24"/>
                  </a:lnTo>
                  <a:lnTo>
                    <a:pt x="146" y="24"/>
                  </a:lnTo>
                  <a:lnTo>
                    <a:pt x="146" y="18"/>
                  </a:lnTo>
                  <a:lnTo>
                    <a:pt x="144" y="16"/>
                  </a:lnTo>
                  <a:lnTo>
                    <a:pt x="142" y="14"/>
                  </a:lnTo>
                  <a:lnTo>
                    <a:pt x="136" y="14"/>
                  </a:lnTo>
                  <a:lnTo>
                    <a:pt x="132" y="12"/>
                  </a:lnTo>
                  <a:lnTo>
                    <a:pt x="126" y="10"/>
                  </a:lnTo>
                  <a:lnTo>
                    <a:pt x="126" y="6"/>
                  </a:lnTo>
                  <a:lnTo>
                    <a:pt x="126" y="0"/>
                  </a:lnTo>
                  <a:lnTo>
                    <a:pt x="118" y="0"/>
                  </a:lnTo>
                  <a:lnTo>
                    <a:pt x="114" y="2"/>
                  </a:lnTo>
                  <a:lnTo>
                    <a:pt x="112" y="2"/>
                  </a:lnTo>
                  <a:lnTo>
                    <a:pt x="110" y="4"/>
                  </a:lnTo>
                  <a:lnTo>
                    <a:pt x="104" y="4"/>
                  </a:lnTo>
                  <a:lnTo>
                    <a:pt x="104" y="6"/>
                  </a:lnTo>
                  <a:lnTo>
                    <a:pt x="104" y="8"/>
                  </a:lnTo>
                  <a:lnTo>
                    <a:pt x="104" y="12"/>
                  </a:lnTo>
                  <a:lnTo>
                    <a:pt x="106" y="14"/>
                  </a:lnTo>
                  <a:lnTo>
                    <a:pt x="106" y="20"/>
                  </a:lnTo>
                  <a:lnTo>
                    <a:pt x="104" y="22"/>
                  </a:lnTo>
                  <a:lnTo>
                    <a:pt x="98" y="24"/>
                  </a:lnTo>
                  <a:lnTo>
                    <a:pt x="92" y="24"/>
                  </a:lnTo>
                  <a:lnTo>
                    <a:pt x="82" y="32"/>
                  </a:lnTo>
                  <a:lnTo>
                    <a:pt x="86" y="34"/>
                  </a:lnTo>
                  <a:lnTo>
                    <a:pt x="84" y="34"/>
                  </a:lnTo>
                  <a:lnTo>
                    <a:pt x="82" y="34"/>
                  </a:lnTo>
                  <a:lnTo>
                    <a:pt x="76" y="38"/>
                  </a:lnTo>
                  <a:lnTo>
                    <a:pt x="68" y="38"/>
                  </a:lnTo>
                  <a:lnTo>
                    <a:pt x="66" y="36"/>
                  </a:lnTo>
                  <a:lnTo>
                    <a:pt x="60" y="30"/>
                  </a:lnTo>
                  <a:lnTo>
                    <a:pt x="58" y="30"/>
                  </a:lnTo>
                  <a:lnTo>
                    <a:pt x="56" y="28"/>
                  </a:lnTo>
                  <a:lnTo>
                    <a:pt x="52" y="28"/>
                  </a:lnTo>
                  <a:lnTo>
                    <a:pt x="52" y="30"/>
                  </a:lnTo>
                  <a:lnTo>
                    <a:pt x="52" y="34"/>
                  </a:lnTo>
                  <a:lnTo>
                    <a:pt x="54" y="34"/>
                  </a:lnTo>
                  <a:lnTo>
                    <a:pt x="56" y="38"/>
                  </a:lnTo>
                  <a:lnTo>
                    <a:pt x="58" y="40"/>
                  </a:lnTo>
                  <a:lnTo>
                    <a:pt x="58" y="46"/>
                  </a:lnTo>
                  <a:lnTo>
                    <a:pt x="56" y="48"/>
                  </a:lnTo>
                  <a:lnTo>
                    <a:pt x="54" y="48"/>
                  </a:lnTo>
                  <a:lnTo>
                    <a:pt x="48" y="48"/>
                  </a:lnTo>
                  <a:lnTo>
                    <a:pt x="38" y="48"/>
                  </a:lnTo>
                  <a:lnTo>
                    <a:pt x="38" y="54"/>
                  </a:lnTo>
                  <a:lnTo>
                    <a:pt x="36" y="52"/>
                  </a:lnTo>
                  <a:lnTo>
                    <a:pt x="34" y="48"/>
                  </a:lnTo>
                  <a:lnTo>
                    <a:pt x="32" y="48"/>
                  </a:lnTo>
                  <a:lnTo>
                    <a:pt x="30" y="46"/>
                  </a:lnTo>
                  <a:lnTo>
                    <a:pt x="26" y="46"/>
                  </a:lnTo>
                  <a:lnTo>
                    <a:pt x="24" y="48"/>
                  </a:lnTo>
                  <a:lnTo>
                    <a:pt x="22" y="48"/>
                  </a:lnTo>
                  <a:lnTo>
                    <a:pt x="20" y="48"/>
                  </a:lnTo>
                  <a:lnTo>
                    <a:pt x="16" y="48"/>
                  </a:lnTo>
                  <a:lnTo>
                    <a:pt x="12" y="50"/>
                  </a:lnTo>
                  <a:lnTo>
                    <a:pt x="8" y="50"/>
                  </a:lnTo>
                  <a:lnTo>
                    <a:pt x="6" y="52"/>
                  </a:lnTo>
                  <a:lnTo>
                    <a:pt x="4" y="54"/>
                  </a:lnTo>
                  <a:lnTo>
                    <a:pt x="6" y="56"/>
                  </a:lnTo>
                  <a:lnTo>
                    <a:pt x="8" y="56"/>
                  </a:lnTo>
                  <a:lnTo>
                    <a:pt x="10" y="58"/>
                  </a:lnTo>
                  <a:lnTo>
                    <a:pt x="10" y="60"/>
                  </a:lnTo>
                  <a:lnTo>
                    <a:pt x="6" y="60"/>
                  </a:lnTo>
                  <a:lnTo>
                    <a:pt x="2" y="60"/>
                  </a:lnTo>
                  <a:lnTo>
                    <a:pt x="0" y="60"/>
                  </a:lnTo>
                  <a:lnTo>
                    <a:pt x="0" y="62"/>
                  </a:lnTo>
                  <a:lnTo>
                    <a:pt x="6" y="66"/>
                  </a:lnTo>
                  <a:lnTo>
                    <a:pt x="12" y="66"/>
                  </a:lnTo>
                  <a:lnTo>
                    <a:pt x="12" y="64"/>
                  </a:lnTo>
                  <a:lnTo>
                    <a:pt x="26" y="72"/>
                  </a:lnTo>
                  <a:lnTo>
                    <a:pt x="32" y="72"/>
                  </a:lnTo>
                  <a:lnTo>
                    <a:pt x="38" y="76"/>
                  </a:lnTo>
                  <a:lnTo>
                    <a:pt x="48" y="76"/>
                  </a:lnTo>
                  <a:lnTo>
                    <a:pt x="40" y="80"/>
                  </a:lnTo>
                  <a:lnTo>
                    <a:pt x="42" y="84"/>
                  </a:lnTo>
                  <a:lnTo>
                    <a:pt x="44" y="86"/>
                  </a:lnTo>
                  <a:lnTo>
                    <a:pt x="46" y="92"/>
                  </a:lnTo>
                  <a:lnTo>
                    <a:pt x="52" y="96"/>
                  </a:lnTo>
                  <a:lnTo>
                    <a:pt x="58" y="96"/>
                  </a:lnTo>
                  <a:lnTo>
                    <a:pt x="58" y="106"/>
                  </a:lnTo>
                  <a:lnTo>
                    <a:pt x="62" y="114"/>
                  </a:lnTo>
                  <a:lnTo>
                    <a:pt x="66" y="124"/>
                  </a:lnTo>
                  <a:lnTo>
                    <a:pt x="58" y="114"/>
                  </a:lnTo>
                  <a:lnTo>
                    <a:pt x="58" y="118"/>
                  </a:lnTo>
                  <a:lnTo>
                    <a:pt x="56" y="120"/>
                  </a:lnTo>
                  <a:lnTo>
                    <a:pt x="56" y="132"/>
                  </a:lnTo>
                  <a:lnTo>
                    <a:pt x="54" y="134"/>
                  </a:lnTo>
                  <a:lnTo>
                    <a:pt x="52" y="144"/>
                  </a:lnTo>
                  <a:lnTo>
                    <a:pt x="52" y="146"/>
                  </a:lnTo>
                  <a:lnTo>
                    <a:pt x="50" y="150"/>
                  </a:lnTo>
                  <a:lnTo>
                    <a:pt x="50" y="152"/>
                  </a:lnTo>
                  <a:lnTo>
                    <a:pt x="48" y="152"/>
                  </a:lnTo>
                  <a:lnTo>
                    <a:pt x="48" y="154"/>
                  </a:lnTo>
                  <a:lnTo>
                    <a:pt x="46" y="156"/>
                  </a:lnTo>
                  <a:lnTo>
                    <a:pt x="44" y="158"/>
                  </a:lnTo>
                  <a:lnTo>
                    <a:pt x="46" y="160"/>
                  </a:lnTo>
                  <a:lnTo>
                    <a:pt x="46" y="158"/>
                  </a:lnTo>
                  <a:lnTo>
                    <a:pt x="48" y="158"/>
                  </a:lnTo>
                  <a:lnTo>
                    <a:pt x="52" y="160"/>
                  </a:lnTo>
                  <a:lnTo>
                    <a:pt x="52" y="162"/>
                  </a:lnTo>
                  <a:lnTo>
                    <a:pt x="50" y="164"/>
                  </a:lnTo>
                  <a:lnTo>
                    <a:pt x="60" y="164"/>
                  </a:lnTo>
                  <a:lnTo>
                    <a:pt x="64" y="168"/>
                  </a:lnTo>
                  <a:lnTo>
                    <a:pt x="66" y="166"/>
                  </a:lnTo>
                  <a:lnTo>
                    <a:pt x="68" y="166"/>
                  </a:lnTo>
                  <a:lnTo>
                    <a:pt x="72" y="170"/>
                  </a:lnTo>
                  <a:lnTo>
                    <a:pt x="78" y="170"/>
                  </a:lnTo>
                  <a:lnTo>
                    <a:pt x="78" y="172"/>
                  </a:lnTo>
                  <a:lnTo>
                    <a:pt x="84" y="172"/>
                  </a:lnTo>
                  <a:lnTo>
                    <a:pt x="84" y="168"/>
                  </a:lnTo>
                  <a:lnTo>
                    <a:pt x="86" y="166"/>
                  </a:lnTo>
                  <a:lnTo>
                    <a:pt x="90" y="166"/>
                  </a:lnTo>
                  <a:lnTo>
                    <a:pt x="92" y="168"/>
                  </a:lnTo>
                  <a:lnTo>
                    <a:pt x="92" y="170"/>
                  </a:lnTo>
                  <a:lnTo>
                    <a:pt x="96" y="170"/>
                  </a:lnTo>
                  <a:lnTo>
                    <a:pt x="96" y="172"/>
                  </a:lnTo>
                  <a:lnTo>
                    <a:pt x="104" y="172"/>
                  </a:lnTo>
                  <a:lnTo>
                    <a:pt x="104" y="174"/>
                  </a:lnTo>
                  <a:lnTo>
                    <a:pt x="104" y="176"/>
                  </a:lnTo>
                  <a:lnTo>
                    <a:pt x="112" y="176"/>
                  </a:lnTo>
                  <a:lnTo>
                    <a:pt x="112" y="178"/>
                  </a:lnTo>
                  <a:lnTo>
                    <a:pt x="118" y="178"/>
                  </a:lnTo>
                  <a:lnTo>
                    <a:pt x="118" y="176"/>
                  </a:lnTo>
                  <a:lnTo>
                    <a:pt x="118" y="174"/>
                  </a:lnTo>
                  <a:lnTo>
                    <a:pt x="122" y="174"/>
                  </a:lnTo>
                  <a:lnTo>
                    <a:pt x="122" y="170"/>
                  </a:lnTo>
                  <a:lnTo>
                    <a:pt x="126" y="164"/>
                  </a:lnTo>
                  <a:lnTo>
                    <a:pt x="130" y="160"/>
                  </a:lnTo>
                  <a:lnTo>
                    <a:pt x="132" y="158"/>
                  </a:lnTo>
                  <a:lnTo>
                    <a:pt x="134" y="156"/>
                  </a:lnTo>
                  <a:lnTo>
                    <a:pt x="138" y="154"/>
                  </a:lnTo>
                  <a:lnTo>
                    <a:pt x="140" y="152"/>
                  </a:lnTo>
                  <a:lnTo>
                    <a:pt x="144" y="152"/>
                  </a:lnTo>
                  <a:lnTo>
                    <a:pt x="146" y="154"/>
                  </a:lnTo>
                  <a:lnTo>
                    <a:pt x="150" y="154"/>
                  </a:lnTo>
                  <a:lnTo>
                    <a:pt x="152" y="156"/>
                  </a:lnTo>
                  <a:lnTo>
                    <a:pt x="162" y="156"/>
                  </a:lnTo>
                  <a:lnTo>
                    <a:pt x="166" y="160"/>
                  </a:lnTo>
                  <a:lnTo>
                    <a:pt x="166" y="162"/>
                  </a:lnTo>
                  <a:lnTo>
                    <a:pt x="170" y="162"/>
                  </a:lnTo>
                  <a:lnTo>
                    <a:pt x="172" y="164"/>
                  </a:lnTo>
                  <a:lnTo>
                    <a:pt x="178" y="164"/>
                  </a:lnTo>
                  <a:lnTo>
                    <a:pt x="182" y="162"/>
                  </a:lnTo>
                  <a:lnTo>
                    <a:pt x="184" y="160"/>
                  </a:lnTo>
                  <a:lnTo>
                    <a:pt x="186" y="154"/>
                  </a:lnTo>
                  <a:lnTo>
                    <a:pt x="192" y="150"/>
                  </a:lnTo>
                  <a:lnTo>
                    <a:pt x="196" y="150"/>
                  </a:lnTo>
                  <a:lnTo>
                    <a:pt x="196" y="148"/>
                  </a:lnTo>
                  <a:lnTo>
                    <a:pt x="200" y="144"/>
                  </a:lnTo>
                  <a:lnTo>
                    <a:pt x="200" y="142"/>
                  </a:lnTo>
                  <a:lnTo>
                    <a:pt x="198" y="140"/>
                  </a:lnTo>
                  <a:lnTo>
                    <a:pt x="192" y="140"/>
                  </a:lnTo>
                  <a:lnTo>
                    <a:pt x="188" y="138"/>
                  </a:lnTo>
                  <a:lnTo>
                    <a:pt x="186" y="136"/>
                  </a:lnTo>
                  <a:lnTo>
                    <a:pt x="186" y="134"/>
                  </a:lnTo>
                  <a:lnTo>
                    <a:pt x="188" y="132"/>
                  </a:lnTo>
                  <a:lnTo>
                    <a:pt x="190" y="130"/>
                  </a:lnTo>
                  <a:lnTo>
                    <a:pt x="190" y="126"/>
                  </a:lnTo>
                  <a:lnTo>
                    <a:pt x="188" y="126"/>
                  </a:lnTo>
                  <a:lnTo>
                    <a:pt x="184" y="126"/>
                  </a:lnTo>
                  <a:lnTo>
                    <a:pt x="182" y="120"/>
                  </a:lnTo>
                  <a:lnTo>
                    <a:pt x="188" y="120"/>
                  </a:lnTo>
                  <a:lnTo>
                    <a:pt x="192" y="116"/>
                  </a:lnTo>
                  <a:lnTo>
                    <a:pt x="192" y="114"/>
                  </a:lnTo>
                  <a:lnTo>
                    <a:pt x="186" y="108"/>
                  </a:lnTo>
                  <a:lnTo>
                    <a:pt x="188" y="106"/>
                  </a:lnTo>
                  <a:lnTo>
                    <a:pt x="190" y="106"/>
                  </a:lnTo>
                  <a:lnTo>
                    <a:pt x="190" y="104"/>
                  </a:lnTo>
                  <a:lnTo>
                    <a:pt x="186" y="100"/>
                  </a:lnTo>
                  <a:lnTo>
                    <a:pt x="188" y="94"/>
                  </a:lnTo>
                  <a:lnTo>
                    <a:pt x="186" y="94"/>
                  </a:lnTo>
                  <a:lnTo>
                    <a:pt x="182" y="94"/>
                  </a:lnTo>
                  <a:lnTo>
                    <a:pt x="176" y="100"/>
                  </a:lnTo>
                  <a:lnTo>
                    <a:pt x="174" y="100"/>
                  </a:lnTo>
                  <a:lnTo>
                    <a:pt x="174" y="98"/>
                  </a:lnTo>
                  <a:lnTo>
                    <a:pt x="176" y="96"/>
                  </a:lnTo>
                  <a:lnTo>
                    <a:pt x="174" y="94"/>
                  </a:lnTo>
                  <a:lnTo>
                    <a:pt x="178" y="92"/>
                  </a:lnTo>
                  <a:lnTo>
                    <a:pt x="178" y="88"/>
                  </a:lnTo>
                  <a:lnTo>
                    <a:pt x="182" y="86"/>
                  </a:lnTo>
                  <a:lnTo>
                    <a:pt x="182" y="82"/>
                  </a:lnTo>
                  <a:lnTo>
                    <a:pt x="186" y="82"/>
                  </a:lnTo>
                  <a:lnTo>
                    <a:pt x="188" y="80"/>
                  </a:lnTo>
                  <a:lnTo>
                    <a:pt x="190" y="78"/>
                  </a:lnTo>
                  <a:lnTo>
                    <a:pt x="192" y="76"/>
                  </a:lnTo>
                  <a:lnTo>
                    <a:pt x="192" y="74"/>
                  </a:lnTo>
                  <a:lnTo>
                    <a:pt x="198" y="76"/>
                  </a:lnTo>
                  <a:lnTo>
                    <a:pt x="198" y="72"/>
                  </a:lnTo>
                  <a:lnTo>
                    <a:pt x="198" y="60"/>
                  </a:lnTo>
                  <a:lnTo>
                    <a:pt x="200" y="58"/>
                  </a:lnTo>
                  <a:lnTo>
                    <a:pt x="202" y="56"/>
                  </a:lnTo>
                  <a:lnTo>
                    <a:pt x="204" y="54"/>
                  </a:lnTo>
                  <a:lnTo>
                    <a:pt x="204" y="50"/>
                  </a:lnTo>
                  <a:lnTo>
                    <a:pt x="208" y="46"/>
                  </a:lnTo>
                  <a:lnTo>
                    <a:pt x="210" y="42"/>
                  </a:lnTo>
                  <a:lnTo>
                    <a:pt x="204" y="40"/>
                  </a:lnTo>
                  <a:lnTo>
                    <a:pt x="198" y="40"/>
                  </a:lnTo>
                  <a:close/>
                </a:path>
              </a:pathLst>
            </a:custGeom>
            <a:solidFill>
              <a:srgbClr val="0062AE"/>
            </a:solidFill>
            <a:ln w="3175" algn="ctr">
              <a:solidFill>
                <a:srgbClr val="A1ADB8"/>
              </a:solidFill>
              <a:round/>
              <a:headEnd/>
              <a:tailEnd/>
            </a:ln>
            <a:effec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dirty="0">
                <a:solidFill>
                  <a:prstClr val="black"/>
                </a:solidFill>
                <a:cs typeface="Calibri" pitchFamily="34" charset="0"/>
              </a:endParaRPr>
            </a:p>
          </p:txBody>
        </p:sp>
        <p:sp>
          <p:nvSpPr>
            <p:cNvPr id="102" name="Finland" descr="© INSCALE GmbH, 05.05.2010&#10;http://www.presentationload.com/">
              <a:extLst>
                <a:ext uri="{FF2B5EF4-FFF2-40B4-BE49-F238E27FC236}">
                  <a16:creationId xmlns:a16="http://schemas.microsoft.com/office/drawing/2014/main" id="{FFD4B7EE-D028-E64C-0A01-D301DEF89223}"/>
                </a:ext>
              </a:extLst>
            </p:cNvPr>
            <p:cNvSpPr>
              <a:spLocks/>
            </p:cNvSpPr>
            <p:nvPr/>
          </p:nvSpPr>
          <p:spPr bwMode="gray">
            <a:xfrm>
              <a:off x="4762944" y="2200807"/>
              <a:ext cx="252413" cy="288925"/>
            </a:xfrm>
            <a:custGeom>
              <a:avLst/>
              <a:gdLst>
                <a:gd name="T0" fmla="*/ 2147483647 w 630"/>
                <a:gd name="T1" fmla="*/ 2147483647 h 714"/>
                <a:gd name="T2" fmla="*/ 2147483647 w 630"/>
                <a:gd name="T3" fmla="*/ 2147483647 h 714"/>
                <a:gd name="T4" fmla="*/ 2147483647 w 630"/>
                <a:gd name="T5" fmla="*/ 2147483647 h 714"/>
                <a:gd name="T6" fmla="*/ 2147483647 w 630"/>
                <a:gd name="T7" fmla="*/ 2147483647 h 714"/>
                <a:gd name="T8" fmla="*/ 2147483647 w 630"/>
                <a:gd name="T9" fmla="*/ 2147483647 h 714"/>
                <a:gd name="T10" fmla="*/ 2147483647 w 630"/>
                <a:gd name="T11" fmla="*/ 2147483647 h 714"/>
                <a:gd name="T12" fmla="*/ 2147483647 w 630"/>
                <a:gd name="T13" fmla="*/ 2147483647 h 714"/>
                <a:gd name="T14" fmla="*/ 2147483647 w 630"/>
                <a:gd name="T15" fmla="*/ 2147483647 h 714"/>
                <a:gd name="T16" fmla="*/ 2147483647 w 630"/>
                <a:gd name="T17" fmla="*/ 2147483647 h 714"/>
                <a:gd name="T18" fmla="*/ 2147483647 w 630"/>
                <a:gd name="T19" fmla="*/ 2147483647 h 714"/>
                <a:gd name="T20" fmla="*/ 2147483647 w 630"/>
                <a:gd name="T21" fmla="*/ 2147483647 h 714"/>
                <a:gd name="T22" fmla="*/ 2147483647 w 630"/>
                <a:gd name="T23" fmla="*/ 2147483647 h 714"/>
                <a:gd name="T24" fmla="*/ 2147483647 w 630"/>
                <a:gd name="T25" fmla="*/ 2147483647 h 714"/>
                <a:gd name="T26" fmla="*/ 2147483647 w 630"/>
                <a:gd name="T27" fmla="*/ 2147483647 h 714"/>
                <a:gd name="T28" fmla="*/ 2147483647 w 630"/>
                <a:gd name="T29" fmla="*/ 2147483647 h 714"/>
                <a:gd name="T30" fmla="*/ 2147483647 w 630"/>
                <a:gd name="T31" fmla="*/ 2147483647 h 714"/>
                <a:gd name="T32" fmla="*/ 2147483647 w 630"/>
                <a:gd name="T33" fmla="*/ 2147483647 h 714"/>
                <a:gd name="T34" fmla="*/ 2147483647 w 630"/>
                <a:gd name="T35" fmla="*/ 2147483647 h 714"/>
                <a:gd name="T36" fmla="*/ 2147483647 w 630"/>
                <a:gd name="T37" fmla="*/ 2147483647 h 714"/>
                <a:gd name="T38" fmla="*/ 2147483647 w 630"/>
                <a:gd name="T39" fmla="*/ 2147483647 h 714"/>
                <a:gd name="T40" fmla="*/ 2147483647 w 630"/>
                <a:gd name="T41" fmla="*/ 2147483647 h 714"/>
                <a:gd name="T42" fmla="*/ 2147483647 w 630"/>
                <a:gd name="T43" fmla="*/ 2147483647 h 714"/>
                <a:gd name="T44" fmla="*/ 2147483647 w 630"/>
                <a:gd name="T45" fmla="*/ 2147483647 h 714"/>
                <a:gd name="T46" fmla="*/ 2147483647 w 630"/>
                <a:gd name="T47" fmla="*/ 2147483647 h 714"/>
                <a:gd name="T48" fmla="*/ 2147483647 w 630"/>
                <a:gd name="T49" fmla="*/ 2147483647 h 714"/>
                <a:gd name="T50" fmla="*/ 2147483647 w 630"/>
                <a:gd name="T51" fmla="*/ 2147483647 h 714"/>
                <a:gd name="T52" fmla="*/ 2147483647 w 630"/>
                <a:gd name="T53" fmla="*/ 2147483647 h 714"/>
                <a:gd name="T54" fmla="*/ 2147483647 w 630"/>
                <a:gd name="T55" fmla="*/ 2147483647 h 714"/>
                <a:gd name="T56" fmla="*/ 2147483647 w 630"/>
                <a:gd name="T57" fmla="*/ 2147483647 h 714"/>
                <a:gd name="T58" fmla="*/ 2147483647 w 630"/>
                <a:gd name="T59" fmla="*/ 2147483647 h 714"/>
                <a:gd name="T60" fmla="*/ 2147483647 w 630"/>
                <a:gd name="T61" fmla="*/ 2147483647 h 714"/>
                <a:gd name="T62" fmla="*/ 2147483647 w 630"/>
                <a:gd name="T63" fmla="*/ 2147483647 h 714"/>
                <a:gd name="T64" fmla="*/ 2147483647 w 630"/>
                <a:gd name="T65" fmla="*/ 2147483647 h 714"/>
                <a:gd name="T66" fmla="*/ 2147483647 w 630"/>
                <a:gd name="T67" fmla="*/ 2147483647 h 714"/>
                <a:gd name="T68" fmla="*/ 2147483647 w 630"/>
                <a:gd name="T69" fmla="*/ 2147483647 h 714"/>
                <a:gd name="T70" fmla="*/ 2147483647 w 630"/>
                <a:gd name="T71" fmla="*/ 2147483647 h 714"/>
                <a:gd name="T72" fmla="*/ 2147483647 w 630"/>
                <a:gd name="T73" fmla="*/ 2147483647 h 714"/>
                <a:gd name="T74" fmla="*/ 2147483647 w 630"/>
                <a:gd name="T75" fmla="*/ 2147483647 h 714"/>
                <a:gd name="T76" fmla="*/ 2147483647 w 630"/>
                <a:gd name="T77" fmla="*/ 2147483647 h 714"/>
                <a:gd name="T78" fmla="*/ 2147483647 w 630"/>
                <a:gd name="T79" fmla="*/ 2147483647 h 714"/>
                <a:gd name="T80" fmla="*/ 2147483647 w 630"/>
                <a:gd name="T81" fmla="*/ 2147483647 h 714"/>
                <a:gd name="T82" fmla="*/ 2147483647 w 630"/>
                <a:gd name="T83" fmla="*/ 2147483647 h 714"/>
                <a:gd name="T84" fmla="*/ 2147483647 w 630"/>
                <a:gd name="T85" fmla="*/ 2147483647 h 714"/>
                <a:gd name="T86" fmla="*/ 2147483647 w 630"/>
                <a:gd name="T87" fmla="*/ 2147483647 h 714"/>
                <a:gd name="T88" fmla="*/ 2147483647 w 630"/>
                <a:gd name="T89" fmla="*/ 2147483647 h 714"/>
                <a:gd name="T90" fmla="*/ 2147483647 w 630"/>
                <a:gd name="T91" fmla="*/ 2147483647 h 714"/>
                <a:gd name="T92" fmla="*/ 2147483647 w 630"/>
                <a:gd name="T93" fmla="*/ 2147483647 h 714"/>
                <a:gd name="T94" fmla="*/ 2147483647 w 630"/>
                <a:gd name="T95" fmla="*/ 2147483647 h 714"/>
                <a:gd name="T96" fmla="*/ 2147483647 w 630"/>
                <a:gd name="T97" fmla="*/ 2147483647 h 714"/>
                <a:gd name="T98" fmla="*/ 2147483647 w 630"/>
                <a:gd name="T99" fmla="*/ 2147483647 h 714"/>
                <a:gd name="T100" fmla="*/ 2147483647 w 630"/>
                <a:gd name="T101" fmla="*/ 2147483647 h 714"/>
                <a:gd name="T102" fmla="*/ 2147483647 w 630"/>
                <a:gd name="T103" fmla="*/ 2147483647 h 714"/>
                <a:gd name="T104" fmla="*/ 2147483647 w 630"/>
                <a:gd name="T105" fmla="*/ 2147483647 h 714"/>
                <a:gd name="T106" fmla="*/ 2147483647 w 630"/>
                <a:gd name="T107" fmla="*/ 0 h 714"/>
                <a:gd name="T108" fmla="*/ 2147483647 w 630"/>
                <a:gd name="T109" fmla="*/ 2147483647 h 714"/>
                <a:gd name="T110" fmla="*/ 2147483647 w 630"/>
                <a:gd name="T111" fmla="*/ 2147483647 h 714"/>
                <a:gd name="T112" fmla="*/ 2147483647 w 630"/>
                <a:gd name="T113" fmla="*/ 2147483647 h 714"/>
                <a:gd name="T114" fmla="*/ 2147483647 w 630"/>
                <a:gd name="T115" fmla="*/ 2147483647 h 714"/>
                <a:gd name="T116" fmla="*/ 2147483647 w 630"/>
                <a:gd name="T117" fmla="*/ 2147483647 h 71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630"/>
                <a:gd name="T178" fmla="*/ 0 h 714"/>
                <a:gd name="T179" fmla="*/ 630 w 630"/>
                <a:gd name="T180" fmla="*/ 714 h 71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630" h="714">
                  <a:moveTo>
                    <a:pt x="162" y="84"/>
                  </a:moveTo>
                  <a:lnTo>
                    <a:pt x="156" y="90"/>
                  </a:lnTo>
                  <a:lnTo>
                    <a:pt x="144" y="96"/>
                  </a:lnTo>
                  <a:lnTo>
                    <a:pt x="132" y="96"/>
                  </a:lnTo>
                  <a:lnTo>
                    <a:pt x="126" y="90"/>
                  </a:lnTo>
                  <a:lnTo>
                    <a:pt x="108" y="90"/>
                  </a:lnTo>
                  <a:lnTo>
                    <a:pt x="96" y="84"/>
                  </a:lnTo>
                  <a:lnTo>
                    <a:pt x="84" y="84"/>
                  </a:lnTo>
                  <a:lnTo>
                    <a:pt x="72" y="72"/>
                  </a:lnTo>
                  <a:lnTo>
                    <a:pt x="60" y="66"/>
                  </a:lnTo>
                  <a:lnTo>
                    <a:pt x="54" y="54"/>
                  </a:lnTo>
                  <a:lnTo>
                    <a:pt x="48" y="48"/>
                  </a:lnTo>
                  <a:lnTo>
                    <a:pt x="30" y="48"/>
                  </a:lnTo>
                  <a:lnTo>
                    <a:pt x="24" y="54"/>
                  </a:lnTo>
                  <a:lnTo>
                    <a:pt x="24" y="66"/>
                  </a:lnTo>
                  <a:lnTo>
                    <a:pt x="6" y="60"/>
                  </a:lnTo>
                  <a:lnTo>
                    <a:pt x="0" y="66"/>
                  </a:lnTo>
                  <a:lnTo>
                    <a:pt x="6" y="72"/>
                  </a:lnTo>
                  <a:lnTo>
                    <a:pt x="18" y="78"/>
                  </a:lnTo>
                  <a:lnTo>
                    <a:pt x="24" y="84"/>
                  </a:lnTo>
                  <a:lnTo>
                    <a:pt x="36" y="90"/>
                  </a:lnTo>
                  <a:lnTo>
                    <a:pt x="48" y="90"/>
                  </a:lnTo>
                  <a:lnTo>
                    <a:pt x="54" y="96"/>
                  </a:lnTo>
                  <a:lnTo>
                    <a:pt x="60" y="96"/>
                  </a:lnTo>
                  <a:lnTo>
                    <a:pt x="72" y="108"/>
                  </a:lnTo>
                  <a:lnTo>
                    <a:pt x="108" y="108"/>
                  </a:lnTo>
                  <a:lnTo>
                    <a:pt x="138" y="126"/>
                  </a:lnTo>
                  <a:lnTo>
                    <a:pt x="150" y="126"/>
                  </a:lnTo>
                  <a:lnTo>
                    <a:pt x="156" y="132"/>
                  </a:lnTo>
                  <a:lnTo>
                    <a:pt x="162" y="132"/>
                  </a:lnTo>
                  <a:lnTo>
                    <a:pt x="162" y="156"/>
                  </a:lnTo>
                  <a:lnTo>
                    <a:pt x="156" y="162"/>
                  </a:lnTo>
                  <a:lnTo>
                    <a:pt x="156" y="168"/>
                  </a:lnTo>
                  <a:lnTo>
                    <a:pt x="168" y="174"/>
                  </a:lnTo>
                  <a:lnTo>
                    <a:pt x="162" y="198"/>
                  </a:lnTo>
                  <a:lnTo>
                    <a:pt x="186" y="210"/>
                  </a:lnTo>
                  <a:lnTo>
                    <a:pt x="180" y="222"/>
                  </a:lnTo>
                  <a:lnTo>
                    <a:pt x="174" y="228"/>
                  </a:lnTo>
                  <a:lnTo>
                    <a:pt x="168" y="240"/>
                  </a:lnTo>
                  <a:lnTo>
                    <a:pt x="168" y="246"/>
                  </a:lnTo>
                  <a:lnTo>
                    <a:pt x="180" y="258"/>
                  </a:lnTo>
                  <a:lnTo>
                    <a:pt x="192" y="264"/>
                  </a:lnTo>
                  <a:lnTo>
                    <a:pt x="198" y="270"/>
                  </a:lnTo>
                  <a:lnTo>
                    <a:pt x="210" y="306"/>
                  </a:lnTo>
                  <a:lnTo>
                    <a:pt x="222" y="294"/>
                  </a:lnTo>
                  <a:lnTo>
                    <a:pt x="228" y="294"/>
                  </a:lnTo>
                  <a:lnTo>
                    <a:pt x="234" y="300"/>
                  </a:lnTo>
                  <a:lnTo>
                    <a:pt x="246" y="300"/>
                  </a:lnTo>
                  <a:lnTo>
                    <a:pt x="270" y="324"/>
                  </a:lnTo>
                  <a:lnTo>
                    <a:pt x="270" y="336"/>
                  </a:lnTo>
                  <a:lnTo>
                    <a:pt x="276" y="348"/>
                  </a:lnTo>
                  <a:lnTo>
                    <a:pt x="276" y="354"/>
                  </a:lnTo>
                  <a:lnTo>
                    <a:pt x="264" y="348"/>
                  </a:lnTo>
                  <a:lnTo>
                    <a:pt x="246" y="348"/>
                  </a:lnTo>
                  <a:lnTo>
                    <a:pt x="240" y="354"/>
                  </a:lnTo>
                  <a:lnTo>
                    <a:pt x="234" y="366"/>
                  </a:lnTo>
                  <a:lnTo>
                    <a:pt x="228" y="372"/>
                  </a:lnTo>
                  <a:lnTo>
                    <a:pt x="222" y="384"/>
                  </a:lnTo>
                  <a:lnTo>
                    <a:pt x="216" y="390"/>
                  </a:lnTo>
                  <a:lnTo>
                    <a:pt x="180" y="420"/>
                  </a:lnTo>
                  <a:lnTo>
                    <a:pt x="144" y="432"/>
                  </a:lnTo>
                  <a:lnTo>
                    <a:pt x="138" y="438"/>
                  </a:lnTo>
                  <a:lnTo>
                    <a:pt x="126" y="444"/>
                  </a:lnTo>
                  <a:lnTo>
                    <a:pt x="120" y="456"/>
                  </a:lnTo>
                  <a:lnTo>
                    <a:pt x="120" y="462"/>
                  </a:lnTo>
                  <a:lnTo>
                    <a:pt x="108" y="474"/>
                  </a:lnTo>
                  <a:lnTo>
                    <a:pt x="90" y="474"/>
                  </a:lnTo>
                  <a:lnTo>
                    <a:pt x="66" y="504"/>
                  </a:lnTo>
                  <a:lnTo>
                    <a:pt x="66" y="534"/>
                  </a:lnTo>
                  <a:lnTo>
                    <a:pt x="72" y="540"/>
                  </a:lnTo>
                  <a:lnTo>
                    <a:pt x="72" y="570"/>
                  </a:lnTo>
                  <a:lnTo>
                    <a:pt x="96" y="588"/>
                  </a:lnTo>
                  <a:lnTo>
                    <a:pt x="96" y="594"/>
                  </a:lnTo>
                  <a:lnTo>
                    <a:pt x="90" y="600"/>
                  </a:lnTo>
                  <a:lnTo>
                    <a:pt x="90" y="612"/>
                  </a:lnTo>
                  <a:lnTo>
                    <a:pt x="84" y="630"/>
                  </a:lnTo>
                  <a:lnTo>
                    <a:pt x="84" y="648"/>
                  </a:lnTo>
                  <a:lnTo>
                    <a:pt x="90" y="654"/>
                  </a:lnTo>
                  <a:lnTo>
                    <a:pt x="96" y="666"/>
                  </a:lnTo>
                  <a:lnTo>
                    <a:pt x="108" y="678"/>
                  </a:lnTo>
                  <a:lnTo>
                    <a:pt x="132" y="690"/>
                  </a:lnTo>
                  <a:lnTo>
                    <a:pt x="174" y="690"/>
                  </a:lnTo>
                  <a:lnTo>
                    <a:pt x="174" y="696"/>
                  </a:lnTo>
                  <a:lnTo>
                    <a:pt x="168" y="702"/>
                  </a:lnTo>
                  <a:lnTo>
                    <a:pt x="168" y="708"/>
                  </a:lnTo>
                  <a:lnTo>
                    <a:pt x="174" y="714"/>
                  </a:lnTo>
                  <a:lnTo>
                    <a:pt x="240" y="714"/>
                  </a:lnTo>
                  <a:lnTo>
                    <a:pt x="252" y="708"/>
                  </a:lnTo>
                  <a:lnTo>
                    <a:pt x="270" y="708"/>
                  </a:lnTo>
                  <a:lnTo>
                    <a:pt x="300" y="696"/>
                  </a:lnTo>
                  <a:lnTo>
                    <a:pt x="336" y="696"/>
                  </a:lnTo>
                  <a:lnTo>
                    <a:pt x="384" y="672"/>
                  </a:lnTo>
                  <a:lnTo>
                    <a:pt x="462" y="672"/>
                  </a:lnTo>
                  <a:lnTo>
                    <a:pt x="456" y="660"/>
                  </a:lnTo>
                  <a:lnTo>
                    <a:pt x="516" y="630"/>
                  </a:lnTo>
                  <a:lnTo>
                    <a:pt x="576" y="570"/>
                  </a:lnTo>
                  <a:lnTo>
                    <a:pt x="582" y="570"/>
                  </a:lnTo>
                  <a:lnTo>
                    <a:pt x="618" y="534"/>
                  </a:lnTo>
                  <a:lnTo>
                    <a:pt x="624" y="522"/>
                  </a:lnTo>
                  <a:lnTo>
                    <a:pt x="630" y="516"/>
                  </a:lnTo>
                  <a:lnTo>
                    <a:pt x="630" y="504"/>
                  </a:lnTo>
                  <a:lnTo>
                    <a:pt x="624" y="492"/>
                  </a:lnTo>
                  <a:lnTo>
                    <a:pt x="618" y="486"/>
                  </a:lnTo>
                  <a:lnTo>
                    <a:pt x="612" y="474"/>
                  </a:lnTo>
                  <a:lnTo>
                    <a:pt x="540" y="438"/>
                  </a:lnTo>
                  <a:lnTo>
                    <a:pt x="546" y="438"/>
                  </a:lnTo>
                  <a:lnTo>
                    <a:pt x="570" y="414"/>
                  </a:lnTo>
                  <a:lnTo>
                    <a:pt x="570" y="408"/>
                  </a:lnTo>
                  <a:lnTo>
                    <a:pt x="564" y="402"/>
                  </a:lnTo>
                  <a:lnTo>
                    <a:pt x="552" y="396"/>
                  </a:lnTo>
                  <a:lnTo>
                    <a:pt x="528" y="390"/>
                  </a:lnTo>
                  <a:lnTo>
                    <a:pt x="534" y="378"/>
                  </a:lnTo>
                  <a:lnTo>
                    <a:pt x="540" y="372"/>
                  </a:lnTo>
                  <a:lnTo>
                    <a:pt x="540" y="366"/>
                  </a:lnTo>
                  <a:lnTo>
                    <a:pt x="534" y="360"/>
                  </a:lnTo>
                  <a:lnTo>
                    <a:pt x="528" y="360"/>
                  </a:lnTo>
                  <a:lnTo>
                    <a:pt x="522" y="354"/>
                  </a:lnTo>
                  <a:lnTo>
                    <a:pt x="510" y="354"/>
                  </a:lnTo>
                  <a:lnTo>
                    <a:pt x="510" y="342"/>
                  </a:lnTo>
                  <a:lnTo>
                    <a:pt x="498" y="330"/>
                  </a:lnTo>
                  <a:lnTo>
                    <a:pt x="504" y="300"/>
                  </a:lnTo>
                  <a:lnTo>
                    <a:pt x="510" y="300"/>
                  </a:lnTo>
                  <a:lnTo>
                    <a:pt x="522" y="306"/>
                  </a:lnTo>
                  <a:lnTo>
                    <a:pt x="534" y="306"/>
                  </a:lnTo>
                  <a:lnTo>
                    <a:pt x="540" y="300"/>
                  </a:lnTo>
                  <a:lnTo>
                    <a:pt x="540" y="294"/>
                  </a:lnTo>
                  <a:lnTo>
                    <a:pt x="534" y="288"/>
                  </a:lnTo>
                  <a:lnTo>
                    <a:pt x="522" y="282"/>
                  </a:lnTo>
                  <a:lnTo>
                    <a:pt x="498" y="258"/>
                  </a:lnTo>
                  <a:lnTo>
                    <a:pt x="486" y="252"/>
                  </a:lnTo>
                  <a:lnTo>
                    <a:pt x="480" y="240"/>
                  </a:lnTo>
                  <a:lnTo>
                    <a:pt x="468" y="234"/>
                  </a:lnTo>
                  <a:lnTo>
                    <a:pt x="450" y="216"/>
                  </a:lnTo>
                  <a:lnTo>
                    <a:pt x="456" y="210"/>
                  </a:lnTo>
                  <a:lnTo>
                    <a:pt x="468" y="204"/>
                  </a:lnTo>
                  <a:lnTo>
                    <a:pt x="474" y="204"/>
                  </a:lnTo>
                  <a:lnTo>
                    <a:pt x="474" y="192"/>
                  </a:lnTo>
                  <a:lnTo>
                    <a:pt x="480" y="192"/>
                  </a:lnTo>
                  <a:lnTo>
                    <a:pt x="492" y="186"/>
                  </a:lnTo>
                  <a:lnTo>
                    <a:pt x="498" y="186"/>
                  </a:lnTo>
                  <a:lnTo>
                    <a:pt x="498" y="174"/>
                  </a:lnTo>
                  <a:lnTo>
                    <a:pt x="450" y="126"/>
                  </a:lnTo>
                  <a:lnTo>
                    <a:pt x="432" y="126"/>
                  </a:lnTo>
                  <a:lnTo>
                    <a:pt x="426" y="132"/>
                  </a:lnTo>
                  <a:lnTo>
                    <a:pt x="420" y="132"/>
                  </a:lnTo>
                  <a:lnTo>
                    <a:pt x="414" y="126"/>
                  </a:lnTo>
                  <a:lnTo>
                    <a:pt x="414" y="120"/>
                  </a:lnTo>
                  <a:lnTo>
                    <a:pt x="408" y="108"/>
                  </a:lnTo>
                  <a:lnTo>
                    <a:pt x="408" y="96"/>
                  </a:lnTo>
                  <a:lnTo>
                    <a:pt x="426" y="96"/>
                  </a:lnTo>
                  <a:lnTo>
                    <a:pt x="426" y="90"/>
                  </a:lnTo>
                  <a:lnTo>
                    <a:pt x="414" y="78"/>
                  </a:lnTo>
                  <a:lnTo>
                    <a:pt x="420" y="54"/>
                  </a:lnTo>
                  <a:lnTo>
                    <a:pt x="426" y="54"/>
                  </a:lnTo>
                  <a:lnTo>
                    <a:pt x="426" y="60"/>
                  </a:lnTo>
                  <a:lnTo>
                    <a:pt x="432" y="60"/>
                  </a:lnTo>
                  <a:lnTo>
                    <a:pt x="432" y="42"/>
                  </a:lnTo>
                  <a:lnTo>
                    <a:pt x="426" y="30"/>
                  </a:lnTo>
                  <a:lnTo>
                    <a:pt x="414" y="18"/>
                  </a:lnTo>
                  <a:lnTo>
                    <a:pt x="408" y="18"/>
                  </a:lnTo>
                  <a:lnTo>
                    <a:pt x="372" y="12"/>
                  </a:lnTo>
                  <a:lnTo>
                    <a:pt x="372" y="0"/>
                  </a:lnTo>
                  <a:lnTo>
                    <a:pt x="336" y="0"/>
                  </a:lnTo>
                  <a:lnTo>
                    <a:pt x="324" y="6"/>
                  </a:lnTo>
                  <a:lnTo>
                    <a:pt x="294" y="6"/>
                  </a:lnTo>
                  <a:lnTo>
                    <a:pt x="282" y="12"/>
                  </a:lnTo>
                  <a:lnTo>
                    <a:pt x="276" y="12"/>
                  </a:lnTo>
                  <a:lnTo>
                    <a:pt x="264" y="18"/>
                  </a:lnTo>
                  <a:lnTo>
                    <a:pt x="264" y="30"/>
                  </a:lnTo>
                  <a:lnTo>
                    <a:pt x="258" y="36"/>
                  </a:lnTo>
                  <a:lnTo>
                    <a:pt x="258" y="72"/>
                  </a:lnTo>
                  <a:lnTo>
                    <a:pt x="234" y="72"/>
                  </a:lnTo>
                  <a:lnTo>
                    <a:pt x="234" y="78"/>
                  </a:lnTo>
                  <a:lnTo>
                    <a:pt x="228" y="84"/>
                  </a:lnTo>
                  <a:lnTo>
                    <a:pt x="228" y="96"/>
                  </a:lnTo>
                  <a:lnTo>
                    <a:pt x="210" y="96"/>
                  </a:lnTo>
                  <a:lnTo>
                    <a:pt x="204" y="90"/>
                  </a:lnTo>
                  <a:lnTo>
                    <a:pt x="192" y="84"/>
                  </a:lnTo>
                  <a:lnTo>
                    <a:pt x="162" y="84"/>
                  </a:lnTo>
                  <a:close/>
                </a:path>
              </a:pathLst>
            </a:custGeom>
            <a:solidFill>
              <a:srgbClr val="0062AE"/>
            </a:solidFill>
            <a:ln w="3175" algn="ctr">
              <a:solidFill>
                <a:srgbClr val="A1ADB8"/>
              </a:solidFill>
              <a:round/>
              <a:headEnd/>
              <a:tailEnd/>
            </a:ln>
            <a:effec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dirty="0">
                <a:solidFill>
                  <a:prstClr val="black"/>
                </a:solidFill>
                <a:cs typeface="Calibri" pitchFamily="34" charset="0"/>
              </a:endParaRPr>
            </a:p>
          </p:txBody>
        </p:sp>
        <p:sp>
          <p:nvSpPr>
            <p:cNvPr id="103" name="Estonia" descr="© INSCALE GmbH, 05.05.2010&#10;http://www.presentationload.com/">
              <a:extLst>
                <a:ext uri="{FF2B5EF4-FFF2-40B4-BE49-F238E27FC236}">
                  <a16:creationId xmlns:a16="http://schemas.microsoft.com/office/drawing/2014/main" id="{F41F2764-50AF-F963-6AB8-C2F8D492B56D}"/>
                </a:ext>
              </a:extLst>
            </p:cNvPr>
            <p:cNvSpPr>
              <a:spLocks noEditPoints="1"/>
            </p:cNvSpPr>
            <p:nvPr/>
          </p:nvSpPr>
          <p:spPr bwMode="gray">
            <a:xfrm>
              <a:off x="4812157" y="2499257"/>
              <a:ext cx="139700" cy="61913"/>
            </a:xfrm>
            <a:custGeom>
              <a:avLst/>
              <a:gdLst>
                <a:gd name="T0" fmla="*/ 2147483647 w 348"/>
                <a:gd name="T1" fmla="*/ 2147483647 h 156"/>
                <a:gd name="T2" fmla="*/ 2147483647 w 348"/>
                <a:gd name="T3" fmla="*/ 2147483647 h 156"/>
                <a:gd name="T4" fmla="*/ 2147483647 w 348"/>
                <a:gd name="T5" fmla="*/ 2147483647 h 156"/>
                <a:gd name="T6" fmla="*/ 2147483647 w 348"/>
                <a:gd name="T7" fmla="*/ 2147483647 h 156"/>
                <a:gd name="T8" fmla="*/ 2147483647 w 348"/>
                <a:gd name="T9" fmla="*/ 2147483647 h 156"/>
                <a:gd name="T10" fmla="*/ 2147483647 w 348"/>
                <a:gd name="T11" fmla="*/ 2147483647 h 156"/>
                <a:gd name="T12" fmla="*/ 2147483647 w 348"/>
                <a:gd name="T13" fmla="*/ 2147483647 h 156"/>
                <a:gd name="T14" fmla="*/ 2147483647 w 348"/>
                <a:gd name="T15" fmla="*/ 0 h 156"/>
                <a:gd name="T16" fmla="*/ 2147483647 w 348"/>
                <a:gd name="T17" fmla="*/ 2147483647 h 156"/>
                <a:gd name="T18" fmla="*/ 2147483647 w 348"/>
                <a:gd name="T19" fmla="*/ 2147483647 h 156"/>
                <a:gd name="T20" fmla="*/ 2147483647 w 348"/>
                <a:gd name="T21" fmla="*/ 2147483647 h 156"/>
                <a:gd name="T22" fmla="*/ 2147483647 w 348"/>
                <a:gd name="T23" fmla="*/ 2147483647 h 156"/>
                <a:gd name="T24" fmla="*/ 2147483647 w 348"/>
                <a:gd name="T25" fmla="*/ 2147483647 h 156"/>
                <a:gd name="T26" fmla="*/ 2147483647 w 348"/>
                <a:gd name="T27" fmla="*/ 2147483647 h 156"/>
                <a:gd name="T28" fmla="*/ 2147483647 w 348"/>
                <a:gd name="T29" fmla="*/ 2147483647 h 156"/>
                <a:gd name="T30" fmla="*/ 2147483647 w 348"/>
                <a:gd name="T31" fmla="*/ 2147483647 h 156"/>
                <a:gd name="T32" fmla="*/ 2147483647 w 348"/>
                <a:gd name="T33" fmla="*/ 2147483647 h 156"/>
                <a:gd name="T34" fmla="*/ 2147483647 w 348"/>
                <a:gd name="T35" fmla="*/ 2147483647 h 156"/>
                <a:gd name="T36" fmla="*/ 2147483647 w 348"/>
                <a:gd name="T37" fmla="*/ 2147483647 h 156"/>
                <a:gd name="T38" fmla="*/ 2147483647 w 348"/>
                <a:gd name="T39" fmla="*/ 2147483647 h 156"/>
                <a:gd name="T40" fmla="*/ 2147483647 w 348"/>
                <a:gd name="T41" fmla="*/ 2147483647 h 156"/>
                <a:gd name="T42" fmla="*/ 2147483647 w 348"/>
                <a:gd name="T43" fmla="*/ 2147483647 h 156"/>
                <a:gd name="T44" fmla="*/ 2147483647 w 348"/>
                <a:gd name="T45" fmla="*/ 2147483647 h 156"/>
                <a:gd name="T46" fmla="*/ 2147483647 w 348"/>
                <a:gd name="T47" fmla="*/ 2147483647 h 156"/>
                <a:gd name="T48" fmla="*/ 0 w 348"/>
                <a:gd name="T49" fmla="*/ 2147483647 h 156"/>
                <a:gd name="T50" fmla="*/ 2147483647 w 348"/>
                <a:gd name="T51" fmla="*/ 2147483647 h 156"/>
                <a:gd name="T52" fmla="*/ 2147483647 w 348"/>
                <a:gd name="T53" fmla="*/ 2147483647 h 156"/>
                <a:gd name="T54" fmla="*/ 2147483647 w 348"/>
                <a:gd name="T55" fmla="*/ 2147483647 h 156"/>
                <a:gd name="T56" fmla="*/ 2147483647 w 348"/>
                <a:gd name="T57" fmla="*/ 2147483647 h 156"/>
                <a:gd name="T58" fmla="*/ 2147483647 w 348"/>
                <a:gd name="T59" fmla="*/ 2147483647 h 156"/>
                <a:gd name="T60" fmla="*/ 2147483647 w 348"/>
                <a:gd name="T61" fmla="*/ 2147483647 h 156"/>
                <a:gd name="T62" fmla="*/ 2147483647 w 348"/>
                <a:gd name="T63" fmla="*/ 2147483647 h 156"/>
                <a:gd name="T64" fmla="*/ 2147483647 w 348"/>
                <a:gd name="T65" fmla="*/ 2147483647 h 156"/>
                <a:gd name="T66" fmla="*/ 2147483647 w 348"/>
                <a:gd name="T67" fmla="*/ 2147483647 h 156"/>
                <a:gd name="T68" fmla="*/ 2147483647 w 348"/>
                <a:gd name="T69" fmla="*/ 2147483647 h 156"/>
                <a:gd name="T70" fmla="*/ 2147483647 w 348"/>
                <a:gd name="T71" fmla="*/ 2147483647 h 15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348"/>
                <a:gd name="T109" fmla="*/ 0 h 156"/>
                <a:gd name="T110" fmla="*/ 348 w 348"/>
                <a:gd name="T111" fmla="*/ 156 h 15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348" h="156">
                  <a:moveTo>
                    <a:pt x="336" y="114"/>
                  </a:moveTo>
                  <a:lnTo>
                    <a:pt x="324" y="108"/>
                  </a:lnTo>
                  <a:lnTo>
                    <a:pt x="336" y="84"/>
                  </a:lnTo>
                  <a:lnTo>
                    <a:pt x="318" y="78"/>
                  </a:lnTo>
                  <a:lnTo>
                    <a:pt x="318" y="60"/>
                  </a:lnTo>
                  <a:lnTo>
                    <a:pt x="330" y="48"/>
                  </a:lnTo>
                  <a:lnTo>
                    <a:pt x="336" y="48"/>
                  </a:lnTo>
                  <a:lnTo>
                    <a:pt x="342" y="42"/>
                  </a:lnTo>
                  <a:lnTo>
                    <a:pt x="336" y="30"/>
                  </a:lnTo>
                  <a:lnTo>
                    <a:pt x="342" y="18"/>
                  </a:lnTo>
                  <a:lnTo>
                    <a:pt x="330" y="12"/>
                  </a:lnTo>
                  <a:lnTo>
                    <a:pt x="312" y="12"/>
                  </a:lnTo>
                  <a:lnTo>
                    <a:pt x="294" y="6"/>
                  </a:lnTo>
                  <a:lnTo>
                    <a:pt x="276" y="6"/>
                  </a:lnTo>
                  <a:lnTo>
                    <a:pt x="264" y="0"/>
                  </a:lnTo>
                  <a:lnTo>
                    <a:pt x="204" y="0"/>
                  </a:lnTo>
                  <a:lnTo>
                    <a:pt x="192" y="6"/>
                  </a:lnTo>
                  <a:lnTo>
                    <a:pt x="156" y="6"/>
                  </a:lnTo>
                  <a:lnTo>
                    <a:pt x="150" y="12"/>
                  </a:lnTo>
                  <a:lnTo>
                    <a:pt x="126" y="24"/>
                  </a:lnTo>
                  <a:lnTo>
                    <a:pt x="108" y="30"/>
                  </a:lnTo>
                  <a:lnTo>
                    <a:pt x="96" y="36"/>
                  </a:lnTo>
                  <a:lnTo>
                    <a:pt x="90" y="36"/>
                  </a:lnTo>
                  <a:lnTo>
                    <a:pt x="84" y="42"/>
                  </a:lnTo>
                  <a:lnTo>
                    <a:pt x="84" y="48"/>
                  </a:lnTo>
                  <a:lnTo>
                    <a:pt x="90" y="60"/>
                  </a:lnTo>
                  <a:lnTo>
                    <a:pt x="90" y="72"/>
                  </a:lnTo>
                  <a:lnTo>
                    <a:pt x="96" y="78"/>
                  </a:lnTo>
                  <a:lnTo>
                    <a:pt x="96" y="84"/>
                  </a:lnTo>
                  <a:lnTo>
                    <a:pt x="150" y="90"/>
                  </a:lnTo>
                  <a:lnTo>
                    <a:pt x="138" y="126"/>
                  </a:lnTo>
                  <a:lnTo>
                    <a:pt x="150" y="126"/>
                  </a:lnTo>
                  <a:lnTo>
                    <a:pt x="180" y="114"/>
                  </a:lnTo>
                  <a:lnTo>
                    <a:pt x="210" y="114"/>
                  </a:lnTo>
                  <a:lnTo>
                    <a:pt x="234" y="126"/>
                  </a:lnTo>
                  <a:lnTo>
                    <a:pt x="240" y="132"/>
                  </a:lnTo>
                  <a:lnTo>
                    <a:pt x="252" y="138"/>
                  </a:lnTo>
                  <a:lnTo>
                    <a:pt x="270" y="156"/>
                  </a:lnTo>
                  <a:lnTo>
                    <a:pt x="288" y="156"/>
                  </a:lnTo>
                  <a:lnTo>
                    <a:pt x="294" y="150"/>
                  </a:lnTo>
                  <a:lnTo>
                    <a:pt x="312" y="150"/>
                  </a:lnTo>
                  <a:lnTo>
                    <a:pt x="318" y="156"/>
                  </a:lnTo>
                  <a:lnTo>
                    <a:pt x="330" y="156"/>
                  </a:lnTo>
                  <a:lnTo>
                    <a:pt x="330" y="144"/>
                  </a:lnTo>
                  <a:lnTo>
                    <a:pt x="348" y="132"/>
                  </a:lnTo>
                  <a:lnTo>
                    <a:pt x="336" y="114"/>
                  </a:lnTo>
                  <a:close/>
                  <a:moveTo>
                    <a:pt x="36" y="78"/>
                  </a:moveTo>
                  <a:lnTo>
                    <a:pt x="6" y="78"/>
                  </a:lnTo>
                  <a:lnTo>
                    <a:pt x="0" y="84"/>
                  </a:lnTo>
                  <a:lnTo>
                    <a:pt x="0" y="102"/>
                  </a:lnTo>
                  <a:lnTo>
                    <a:pt x="6" y="108"/>
                  </a:lnTo>
                  <a:lnTo>
                    <a:pt x="18" y="132"/>
                  </a:lnTo>
                  <a:lnTo>
                    <a:pt x="24" y="126"/>
                  </a:lnTo>
                  <a:lnTo>
                    <a:pt x="30" y="114"/>
                  </a:lnTo>
                  <a:lnTo>
                    <a:pt x="42" y="108"/>
                  </a:lnTo>
                  <a:lnTo>
                    <a:pt x="54" y="108"/>
                  </a:lnTo>
                  <a:lnTo>
                    <a:pt x="60" y="102"/>
                  </a:lnTo>
                  <a:lnTo>
                    <a:pt x="72" y="96"/>
                  </a:lnTo>
                  <a:lnTo>
                    <a:pt x="78" y="90"/>
                  </a:lnTo>
                  <a:lnTo>
                    <a:pt x="72" y="72"/>
                  </a:lnTo>
                  <a:lnTo>
                    <a:pt x="36" y="78"/>
                  </a:lnTo>
                  <a:close/>
                  <a:moveTo>
                    <a:pt x="36" y="66"/>
                  </a:moveTo>
                  <a:lnTo>
                    <a:pt x="48" y="66"/>
                  </a:lnTo>
                  <a:lnTo>
                    <a:pt x="54" y="54"/>
                  </a:lnTo>
                  <a:lnTo>
                    <a:pt x="60" y="48"/>
                  </a:lnTo>
                  <a:lnTo>
                    <a:pt x="60" y="42"/>
                  </a:lnTo>
                  <a:lnTo>
                    <a:pt x="54" y="36"/>
                  </a:lnTo>
                  <a:lnTo>
                    <a:pt x="48" y="36"/>
                  </a:lnTo>
                  <a:lnTo>
                    <a:pt x="36" y="42"/>
                  </a:lnTo>
                  <a:lnTo>
                    <a:pt x="30" y="48"/>
                  </a:lnTo>
                  <a:lnTo>
                    <a:pt x="24" y="60"/>
                  </a:lnTo>
                  <a:lnTo>
                    <a:pt x="30" y="66"/>
                  </a:lnTo>
                  <a:lnTo>
                    <a:pt x="36" y="66"/>
                  </a:lnTo>
                  <a:close/>
                </a:path>
              </a:pathLst>
            </a:custGeom>
            <a:solidFill>
              <a:schemeClr val="bg1">
                <a:lumMod val="95000"/>
              </a:schemeClr>
            </a:solidFill>
            <a:ln w="3175" algn="ctr">
              <a:solidFill>
                <a:srgbClr val="A1ADB8"/>
              </a:solidFill>
              <a:round/>
              <a:headEnd/>
              <a:tailEnd/>
            </a:ln>
            <a:effec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dirty="0">
                <a:solidFill>
                  <a:prstClr val="black"/>
                </a:solidFill>
                <a:cs typeface="Calibri" pitchFamily="34" charset="0"/>
              </a:endParaRPr>
            </a:p>
          </p:txBody>
        </p:sp>
        <p:sp>
          <p:nvSpPr>
            <p:cNvPr id="104" name="Denmark" descr="© INSCALE GmbH, 05.05.2010&#10;http://www.presentationload.com/">
              <a:extLst>
                <a:ext uri="{FF2B5EF4-FFF2-40B4-BE49-F238E27FC236}">
                  <a16:creationId xmlns:a16="http://schemas.microsoft.com/office/drawing/2014/main" id="{5E70E8D5-E23A-8D56-EA47-F292CE2FA582}"/>
                </a:ext>
              </a:extLst>
            </p:cNvPr>
            <p:cNvSpPr>
              <a:spLocks noEditPoints="1"/>
            </p:cNvSpPr>
            <p:nvPr/>
          </p:nvSpPr>
          <p:spPr bwMode="gray">
            <a:xfrm>
              <a:off x="4491482" y="2559582"/>
              <a:ext cx="111125" cy="93663"/>
            </a:xfrm>
            <a:custGeom>
              <a:avLst/>
              <a:gdLst>
                <a:gd name="T0" fmla="*/ 2147483647 w 71"/>
                <a:gd name="T1" fmla="*/ 2147483647 h 60"/>
                <a:gd name="T2" fmla="*/ 2147483647 w 71"/>
                <a:gd name="T3" fmla="*/ 2147483647 h 60"/>
                <a:gd name="T4" fmla="*/ 2147483647 w 71"/>
                <a:gd name="T5" fmla="*/ 2147483647 h 60"/>
                <a:gd name="T6" fmla="*/ 2147483647 w 71"/>
                <a:gd name="T7" fmla="*/ 2147483647 h 60"/>
                <a:gd name="T8" fmla="*/ 2147483647 w 71"/>
                <a:gd name="T9" fmla="*/ 2147483647 h 60"/>
                <a:gd name="T10" fmla="*/ 2147483647 w 71"/>
                <a:gd name="T11" fmla="*/ 2147483647 h 60"/>
                <a:gd name="T12" fmla="*/ 2147483647 w 71"/>
                <a:gd name="T13" fmla="*/ 2147483647 h 60"/>
                <a:gd name="T14" fmla="*/ 2147483647 w 71"/>
                <a:gd name="T15" fmla="*/ 2147483647 h 60"/>
                <a:gd name="T16" fmla="*/ 2147483647 w 71"/>
                <a:gd name="T17" fmla="*/ 2147483647 h 60"/>
                <a:gd name="T18" fmla="*/ 2147483647 w 71"/>
                <a:gd name="T19" fmla="*/ 2147483647 h 60"/>
                <a:gd name="T20" fmla="*/ 2147483647 w 71"/>
                <a:gd name="T21" fmla="*/ 2147483647 h 60"/>
                <a:gd name="T22" fmla="*/ 2147483647 w 71"/>
                <a:gd name="T23" fmla="*/ 2147483647 h 60"/>
                <a:gd name="T24" fmla="*/ 2147483647 w 71"/>
                <a:gd name="T25" fmla="*/ 2147483647 h 60"/>
                <a:gd name="T26" fmla="*/ 2147483647 w 71"/>
                <a:gd name="T27" fmla="*/ 2147483647 h 60"/>
                <a:gd name="T28" fmla="*/ 2147483647 w 71"/>
                <a:gd name="T29" fmla="*/ 2147483647 h 60"/>
                <a:gd name="T30" fmla="*/ 2147483647 w 71"/>
                <a:gd name="T31" fmla="*/ 2147483647 h 60"/>
                <a:gd name="T32" fmla="*/ 2147483647 w 71"/>
                <a:gd name="T33" fmla="*/ 2147483647 h 60"/>
                <a:gd name="T34" fmla="*/ 2147483647 w 71"/>
                <a:gd name="T35" fmla="*/ 2147483647 h 60"/>
                <a:gd name="T36" fmla="*/ 2147483647 w 71"/>
                <a:gd name="T37" fmla="*/ 2147483647 h 60"/>
                <a:gd name="T38" fmla="*/ 2147483647 w 71"/>
                <a:gd name="T39" fmla="*/ 2147483647 h 60"/>
                <a:gd name="T40" fmla="*/ 2147483647 w 71"/>
                <a:gd name="T41" fmla="*/ 2147483647 h 60"/>
                <a:gd name="T42" fmla="*/ 2147483647 w 71"/>
                <a:gd name="T43" fmla="*/ 2147483647 h 60"/>
                <a:gd name="T44" fmla="*/ 2147483647 w 71"/>
                <a:gd name="T45" fmla="*/ 2147483647 h 60"/>
                <a:gd name="T46" fmla="*/ 2147483647 w 71"/>
                <a:gd name="T47" fmla="*/ 2147483647 h 60"/>
                <a:gd name="T48" fmla="*/ 2147483647 w 71"/>
                <a:gd name="T49" fmla="*/ 2147483647 h 60"/>
                <a:gd name="T50" fmla="*/ 2147483647 w 71"/>
                <a:gd name="T51" fmla="*/ 2147483647 h 60"/>
                <a:gd name="T52" fmla="*/ 2147483647 w 71"/>
                <a:gd name="T53" fmla="*/ 2147483647 h 60"/>
                <a:gd name="T54" fmla="*/ 2147483647 w 71"/>
                <a:gd name="T55" fmla="*/ 2147483647 h 60"/>
                <a:gd name="T56" fmla="*/ 2147483647 w 71"/>
                <a:gd name="T57" fmla="*/ 2147483647 h 60"/>
                <a:gd name="T58" fmla="*/ 2147483647 w 71"/>
                <a:gd name="T59" fmla="*/ 2147483647 h 60"/>
                <a:gd name="T60" fmla="*/ 2147483647 w 71"/>
                <a:gd name="T61" fmla="*/ 2147483647 h 60"/>
                <a:gd name="T62" fmla="*/ 2147483647 w 71"/>
                <a:gd name="T63" fmla="*/ 0 h 60"/>
                <a:gd name="T64" fmla="*/ 2147483647 w 71"/>
                <a:gd name="T65" fmla="*/ 2147483647 h 60"/>
                <a:gd name="T66" fmla="*/ 2147483647 w 71"/>
                <a:gd name="T67" fmla="*/ 2147483647 h 60"/>
                <a:gd name="T68" fmla="*/ 2147483647 w 71"/>
                <a:gd name="T69" fmla="*/ 2147483647 h 60"/>
                <a:gd name="T70" fmla="*/ 2147483647 w 71"/>
                <a:gd name="T71" fmla="*/ 2147483647 h 60"/>
                <a:gd name="T72" fmla="*/ 2147483647 w 71"/>
                <a:gd name="T73" fmla="*/ 2147483647 h 60"/>
                <a:gd name="T74" fmla="*/ 2147483647 w 71"/>
                <a:gd name="T75" fmla="*/ 2147483647 h 60"/>
                <a:gd name="T76" fmla="*/ 2147483647 w 71"/>
                <a:gd name="T77" fmla="*/ 2147483647 h 60"/>
                <a:gd name="T78" fmla="*/ 2147483647 w 71"/>
                <a:gd name="T79" fmla="*/ 2147483647 h 60"/>
                <a:gd name="T80" fmla="*/ 2147483647 w 71"/>
                <a:gd name="T81" fmla="*/ 2147483647 h 60"/>
                <a:gd name="T82" fmla="*/ 0 w 71"/>
                <a:gd name="T83" fmla="*/ 2147483647 h 60"/>
                <a:gd name="T84" fmla="*/ 0 w 71"/>
                <a:gd name="T85" fmla="*/ 2147483647 h 60"/>
                <a:gd name="T86" fmla="*/ 2147483647 w 71"/>
                <a:gd name="T87" fmla="*/ 2147483647 h 60"/>
                <a:gd name="T88" fmla="*/ 2147483647 w 71"/>
                <a:gd name="T89" fmla="*/ 2147483647 h 60"/>
                <a:gd name="T90" fmla="*/ 2147483647 w 71"/>
                <a:gd name="T91" fmla="*/ 2147483647 h 60"/>
                <a:gd name="T92" fmla="*/ 2147483647 w 71"/>
                <a:gd name="T93" fmla="*/ 2147483647 h 60"/>
                <a:gd name="T94" fmla="*/ 2147483647 w 71"/>
                <a:gd name="T95" fmla="*/ 2147483647 h 60"/>
                <a:gd name="T96" fmla="*/ 2147483647 w 71"/>
                <a:gd name="T97" fmla="*/ 2147483647 h 60"/>
                <a:gd name="T98" fmla="*/ 2147483647 w 71"/>
                <a:gd name="T99" fmla="*/ 2147483647 h 60"/>
                <a:gd name="T100" fmla="*/ 2147483647 w 71"/>
                <a:gd name="T101" fmla="*/ 2147483647 h 60"/>
                <a:gd name="T102" fmla="*/ 2147483647 w 71"/>
                <a:gd name="T103" fmla="*/ 2147483647 h 60"/>
                <a:gd name="T104" fmla="*/ 2147483647 w 71"/>
                <a:gd name="T105" fmla="*/ 2147483647 h 60"/>
                <a:gd name="T106" fmla="*/ 2147483647 w 71"/>
                <a:gd name="T107" fmla="*/ 2147483647 h 60"/>
                <a:gd name="T108" fmla="*/ 2147483647 w 71"/>
                <a:gd name="T109" fmla="*/ 2147483647 h 60"/>
                <a:gd name="T110" fmla="*/ 2147483647 w 71"/>
                <a:gd name="T111" fmla="*/ 2147483647 h 60"/>
                <a:gd name="T112" fmla="*/ 2147483647 w 71"/>
                <a:gd name="T113" fmla="*/ 2147483647 h 60"/>
                <a:gd name="T114" fmla="*/ 2147483647 w 71"/>
                <a:gd name="T115" fmla="*/ 2147483647 h 60"/>
                <a:gd name="T116" fmla="*/ 2147483647 w 71"/>
                <a:gd name="T117" fmla="*/ 2147483647 h 60"/>
                <a:gd name="T118" fmla="*/ 2147483647 w 71"/>
                <a:gd name="T119" fmla="*/ 2147483647 h 60"/>
                <a:gd name="T120" fmla="*/ 2147483647 w 71"/>
                <a:gd name="T121" fmla="*/ 2147483647 h 60"/>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1"/>
                <a:gd name="T184" fmla="*/ 0 h 60"/>
                <a:gd name="T185" fmla="*/ 71 w 71"/>
                <a:gd name="T186" fmla="*/ 60 h 60"/>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1" h="60">
                  <a:moveTo>
                    <a:pt x="62" y="48"/>
                  </a:moveTo>
                  <a:lnTo>
                    <a:pt x="67" y="46"/>
                  </a:lnTo>
                  <a:lnTo>
                    <a:pt x="69" y="46"/>
                  </a:lnTo>
                  <a:lnTo>
                    <a:pt x="69" y="43"/>
                  </a:lnTo>
                  <a:lnTo>
                    <a:pt x="67" y="43"/>
                  </a:lnTo>
                  <a:lnTo>
                    <a:pt x="62" y="41"/>
                  </a:lnTo>
                  <a:lnTo>
                    <a:pt x="62" y="38"/>
                  </a:lnTo>
                  <a:lnTo>
                    <a:pt x="64" y="38"/>
                  </a:lnTo>
                  <a:lnTo>
                    <a:pt x="64" y="36"/>
                  </a:lnTo>
                  <a:lnTo>
                    <a:pt x="67" y="34"/>
                  </a:lnTo>
                  <a:lnTo>
                    <a:pt x="67" y="29"/>
                  </a:lnTo>
                  <a:lnTo>
                    <a:pt x="64" y="29"/>
                  </a:lnTo>
                  <a:lnTo>
                    <a:pt x="62" y="29"/>
                  </a:lnTo>
                  <a:lnTo>
                    <a:pt x="60" y="31"/>
                  </a:lnTo>
                  <a:lnTo>
                    <a:pt x="60" y="34"/>
                  </a:lnTo>
                  <a:lnTo>
                    <a:pt x="57" y="36"/>
                  </a:lnTo>
                  <a:lnTo>
                    <a:pt x="57" y="34"/>
                  </a:lnTo>
                  <a:lnTo>
                    <a:pt x="55" y="31"/>
                  </a:lnTo>
                  <a:lnTo>
                    <a:pt x="52" y="34"/>
                  </a:lnTo>
                  <a:lnTo>
                    <a:pt x="45" y="38"/>
                  </a:lnTo>
                  <a:lnTo>
                    <a:pt x="48" y="38"/>
                  </a:lnTo>
                  <a:lnTo>
                    <a:pt x="50" y="41"/>
                  </a:lnTo>
                  <a:lnTo>
                    <a:pt x="50" y="43"/>
                  </a:lnTo>
                  <a:lnTo>
                    <a:pt x="50" y="46"/>
                  </a:lnTo>
                  <a:lnTo>
                    <a:pt x="50" y="48"/>
                  </a:lnTo>
                  <a:lnTo>
                    <a:pt x="48" y="48"/>
                  </a:lnTo>
                  <a:lnTo>
                    <a:pt x="50" y="48"/>
                  </a:lnTo>
                  <a:lnTo>
                    <a:pt x="50" y="50"/>
                  </a:lnTo>
                  <a:lnTo>
                    <a:pt x="55" y="50"/>
                  </a:lnTo>
                  <a:lnTo>
                    <a:pt x="55" y="48"/>
                  </a:lnTo>
                  <a:lnTo>
                    <a:pt x="57" y="48"/>
                  </a:lnTo>
                  <a:lnTo>
                    <a:pt x="57" y="50"/>
                  </a:lnTo>
                  <a:lnTo>
                    <a:pt x="60" y="53"/>
                  </a:lnTo>
                  <a:lnTo>
                    <a:pt x="60" y="55"/>
                  </a:lnTo>
                  <a:lnTo>
                    <a:pt x="62" y="55"/>
                  </a:lnTo>
                  <a:lnTo>
                    <a:pt x="62" y="53"/>
                  </a:lnTo>
                  <a:lnTo>
                    <a:pt x="62" y="48"/>
                  </a:lnTo>
                  <a:close/>
                  <a:moveTo>
                    <a:pt x="71" y="53"/>
                  </a:moveTo>
                  <a:lnTo>
                    <a:pt x="62" y="55"/>
                  </a:lnTo>
                  <a:lnTo>
                    <a:pt x="60" y="58"/>
                  </a:lnTo>
                  <a:lnTo>
                    <a:pt x="57" y="58"/>
                  </a:lnTo>
                  <a:lnTo>
                    <a:pt x="57" y="55"/>
                  </a:lnTo>
                  <a:lnTo>
                    <a:pt x="55" y="55"/>
                  </a:lnTo>
                  <a:lnTo>
                    <a:pt x="50" y="53"/>
                  </a:lnTo>
                  <a:lnTo>
                    <a:pt x="45" y="53"/>
                  </a:lnTo>
                  <a:lnTo>
                    <a:pt x="45" y="58"/>
                  </a:lnTo>
                  <a:lnTo>
                    <a:pt x="50" y="58"/>
                  </a:lnTo>
                  <a:lnTo>
                    <a:pt x="52" y="58"/>
                  </a:lnTo>
                  <a:lnTo>
                    <a:pt x="55" y="60"/>
                  </a:lnTo>
                  <a:lnTo>
                    <a:pt x="57" y="60"/>
                  </a:lnTo>
                  <a:lnTo>
                    <a:pt x="60" y="60"/>
                  </a:lnTo>
                  <a:lnTo>
                    <a:pt x="62" y="60"/>
                  </a:lnTo>
                  <a:lnTo>
                    <a:pt x="69" y="58"/>
                  </a:lnTo>
                  <a:lnTo>
                    <a:pt x="71" y="58"/>
                  </a:lnTo>
                  <a:lnTo>
                    <a:pt x="71" y="53"/>
                  </a:lnTo>
                  <a:close/>
                  <a:moveTo>
                    <a:pt x="31" y="12"/>
                  </a:moveTo>
                  <a:lnTo>
                    <a:pt x="36" y="7"/>
                  </a:lnTo>
                  <a:lnTo>
                    <a:pt x="36" y="3"/>
                  </a:lnTo>
                  <a:lnTo>
                    <a:pt x="36" y="0"/>
                  </a:lnTo>
                  <a:lnTo>
                    <a:pt x="26" y="0"/>
                  </a:lnTo>
                  <a:lnTo>
                    <a:pt x="26" y="3"/>
                  </a:lnTo>
                  <a:lnTo>
                    <a:pt x="21" y="7"/>
                  </a:lnTo>
                  <a:lnTo>
                    <a:pt x="21" y="10"/>
                  </a:lnTo>
                  <a:lnTo>
                    <a:pt x="19" y="10"/>
                  </a:lnTo>
                  <a:lnTo>
                    <a:pt x="19" y="19"/>
                  </a:lnTo>
                  <a:lnTo>
                    <a:pt x="14" y="14"/>
                  </a:lnTo>
                  <a:lnTo>
                    <a:pt x="12" y="7"/>
                  </a:lnTo>
                  <a:lnTo>
                    <a:pt x="7" y="10"/>
                  </a:lnTo>
                  <a:lnTo>
                    <a:pt x="5" y="10"/>
                  </a:lnTo>
                  <a:lnTo>
                    <a:pt x="5" y="12"/>
                  </a:lnTo>
                  <a:lnTo>
                    <a:pt x="5" y="14"/>
                  </a:lnTo>
                  <a:lnTo>
                    <a:pt x="7" y="14"/>
                  </a:lnTo>
                  <a:lnTo>
                    <a:pt x="12" y="19"/>
                  </a:lnTo>
                  <a:lnTo>
                    <a:pt x="12" y="22"/>
                  </a:lnTo>
                  <a:lnTo>
                    <a:pt x="5" y="19"/>
                  </a:lnTo>
                  <a:lnTo>
                    <a:pt x="2" y="24"/>
                  </a:lnTo>
                  <a:lnTo>
                    <a:pt x="0" y="24"/>
                  </a:lnTo>
                  <a:lnTo>
                    <a:pt x="0" y="29"/>
                  </a:lnTo>
                  <a:lnTo>
                    <a:pt x="0" y="31"/>
                  </a:lnTo>
                  <a:lnTo>
                    <a:pt x="5" y="34"/>
                  </a:lnTo>
                  <a:lnTo>
                    <a:pt x="7" y="34"/>
                  </a:lnTo>
                  <a:lnTo>
                    <a:pt x="2" y="38"/>
                  </a:lnTo>
                  <a:lnTo>
                    <a:pt x="2" y="41"/>
                  </a:lnTo>
                  <a:lnTo>
                    <a:pt x="5" y="43"/>
                  </a:lnTo>
                  <a:lnTo>
                    <a:pt x="7" y="43"/>
                  </a:lnTo>
                  <a:lnTo>
                    <a:pt x="7" y="48"/>
                  </a:lnTo>
                  <a:lnTo>
                    <a:pt x="5" y="53"/>
                  </a:lnTo>
                  <a:lnTo>
                    <a:pt x="7" y="53"/>
                  </a:lnTo>
                  <a:lnTo>
                    <a:pt x="17" y="53"/>
                  </a:lnTo>
                  <a:lnTo>
                    <a:pt x="17" y="55"/>
                  </a:lnTo>
                  <a:lnTo>
                    <a:pt x="24" y="55"/>
                  </a:lnTo>
                  <a:lnTo>
                    <a:pt x="26" y="58"/>
                  </a:lnTo>
                  <a:lnTo>
                    <a:pt x="26" y="55"/>
                  </a:lnTo>
                  <a:lnTo>
                    <a:pt x="24" y="53"/>
                  </a:lnTo>
                  <a:lnTo>
                    <a:pt x="24" y="48"/>
                  </a:lnTo>
                  <a:lnTo>
                    <a:pt x="26" y="43"/>
                  </a:lnTo>
                  <a:lnTo>
                    <a:pt x="24" y="41"/>
                  </a:lnTo>
                  <a:lnTo>
                    <a:pt x="24" y="38"/>
                  </a:lnTo>
                  <a:lnTo>
                    <a:pt x="21" y="38"/>
                  </a:lnTo>
                  <a:lnTo>
                    <a:pt x="24" y="38"/>
                  </a:lnTo>
                  <a:lnTo>
                    <a:pt x="31" y="34"/>
                  </a:lnTo>
                  <a:lnTo>
                    <a:pt x="33" y="26"/>
                  </a:lnTo>
                  <a:lnTo>
                    <a:pt x="38" y="26"/>
                  </a:lnTo>
                  <a:lnTo>
                    <a:pt x="41" y="19"/>
                  </a:lnTo>
                  <a:lnTo>
                    <a:pt x="31" y="19"/>
                  </a:lnTo>
                  <a:lnTo>
                    <a:pt x="31" y="12"/>
                  </a:lnTo>
                  <a:close/>
                  <a:moveTo>
                    <a:pt x="29" y="38"/>
                  </a:moveTo>
                  <a:lnTo>
                    <a:pt x="31" y="48"/>
                  </a:lnTo>
                  <a:lnTo>
                    <a:pt x="36" y="53"/>
                  </a:lnTo>
                  <a:lnTo>
                    <a:pt x="38" y="46"/>
                  </a:lnTo>
                  <a:lnTo>
                    <a:pt x="33" y="41"/>
                  </a:lnTo>
                  <a:lnTo>
                    <a:pt x="29" y="38"/>
                  </a:lnTo>
                  <a:close/>
                </a:path>
              </a:pathLst>
            </a:custGeom>
            <a:solidFill>
              <a:srgbClr val="0062AE"/>
            </a:solidFill>
            <a:ln w="3175" algn="ctr">
              <a:solidFill>
                <a:srgbClr val="A1ADB8"/>
              </a:solidFill>
              <a:round/>
              <a:headEnd/>
              <a:tailEnd/>
            </a:ln>
            <a:effec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dirty="0">
                <a:solidFill>
                  <a:prstClr val="black"/>
                </a:solidFill>
                <a:cs typeface="Calibri" pitchFamily="34" charset="0"/>
              </a:endParaRPr>
            </a:p>
          </p:txBody>
        </p:sp>
        <p:sp>
          <p:nvSpPr>
            <p:cNvPr id="105" name="Czech Republic" descr="© INSCALE GmbH, 05.05.2010&#10;http://www.presentationload.com/">
              <a:extLst>
                <a:ext uri="{FF2B5EF4-FFF2-40B4-BE49-F238E27FC236}">
                  <a16:creationId xmlns:a16="http://schemas.microsoft.com/office/drawing/2014/main" id="{AE5849FF-83D8-0A94-ED9F-721A10C76700}"/>
                </a:ext>
              </a:extLst>
            </p:cNvPr>
            <p:cNvSpPr>
              <a:spLocks/>
            </p:cNvSpPr>
            <p:nvPr/>
          </p:nvSpPr>
          <p:spPr bwMode="gray">
            <a:xfrm>
              <a:off x="4591494" y="2761194"/>
              <a:ext cx="169863" cy="77788"/>
            </a:xfrm>
            <a:custGeom>
              <a:avLst/>
              <a:gdLst>
                <a:gd name="T0" fmla="*/ 2147483647 w 420"/>
                <a:gd name="T1" fmla="*/ 2147483647 h 192"/>
                <a:gd name="T2" fmla="*/ 2147483647 w 420"/>
                <a:gd name="T3" fmla="*/ 2147483647 h 192"/>
                <a:gd name="T4" fmla="*/ 2147483647 w 420"/>
                <a:gd name="T5" fmla="*/ 2147483647 h 192"/>
                <a:gd name="T6" fmla="*/ 2147483647 w 420"/>
                <a:gd name="T7" fmla="*/ 2147483647 h 192"/>
                <a:gd name="T8" fmla="*/ 2147483647 w 420"/>
                <a:gd name="T9" fmla="*/ 2147483647 h 192"/>
                <a:gd name="T10" fmla="*/ 2147483647 w 420"/>
                <a:gd name="T11" fmla="*/ 2147483647 h 192"/>
                <a:gd name="T12" fmla="*/ 2147483647 w 420"/>
                <a:gd name="T13" fmla="*/ 2147483647 h 192"/>
                <a:gd name="T14" fmla="*/ 2147483647 w 420"/>
                <a:gd name="T15" fmla="*/ 2147483647 h 192"/>
                <a:gd name="T16" fmla="*/ 2147483647 w 420"/>
                <a:gd name="T17" fmla="*/ 2147483647 h 192"/>
                <a:gd name="T18" fmla="*/ 2147483647 w 420"/>
                <a:gd name="T19" fmla="*/ 2147483647 h 192"/>
                <a:gd name="T20" fmla="*/ 2147483647 w 420"/>
                <a:gd name="T21" fmla="*/ 2147483647 h 192"/>
                <a:gd name="T22" fmla="*/ 2147483647 w 420"/>
                <a:gd name="T23" fmla="*/ 2147483647 h 192"/>
                <a:gd name="T24" fmla="*/ 2147483647 w 420"/>
                <a:gd name="T25" fmla="*/ 2147483647 h 192"/>
                <a:gd name="T26" fmla="*/ 2147483647 w 420"/>
                <a:gd name="T27" fmla="*/ 2147483647 h 192"/>
                <a:gd name="T28" fmla="*/ 2147483647 w 420"/>
                <a:gd name="T29" fmla="*/ 0 h 192"/>
                <a:gd name="T30" fmla="*/ 2147483647 w 420"/>
                <a:gd name="T31" fmla="*/ 2147483647 h 192"/>
                <a:gd name="T32" fmla="*/ 2147483647 w 420"/>
                <a:gd name="T33" fmla="*/ 0 h 192"/>
                <a:gd name="T34" fmla="*/ 2147483647 w 420"/>
                <a:gd name="T35" fmla="*/ 2147483647 h 192"/>
                <a:gd name="T36" fmla="*/ 2147483647 w 420"/>
                <a:gd name="T37" fmla="*/ 2147483647 h 192"/>
                <a:gd name="T38" fmla="*/ 2147483647 w 420"/>
                <a:gd name="T39" fmla="*/ 2147483647 h 192"/>
                <a:gd name="T40" fmla="*/ 2147483647 w 420"/>
                <a:gd name="T41" fmla="*/ 2147483647 h 192"/>
                <a:gd name="T42" fmla="*/ 2147483647 w 420"/>
                <a:gd name="T43" fmla="*/ 2147483647 h 192"/>
                <a:gd name="T44" fmla="*/ 2147483647 w 420"/>
                <a:gd name="T45" fmla="*/ 2147483647 h 192"/>
                <a:gd name="T46" fmla="*/ 2147483647 w 420"/>
                <a:gd name="T47" fmla="*/ 2147483647 h 192"/>
                <a:gd name="T48" fmla="*/ 2147483647 w 420"/>
                <a:gd name="T49" fmla="*/ 2147483647 h 192"/>
                <a:gd name="T50" fmla="*/ 2147483647 w 420"/>
                <a:gd name="T51" fmla="*/ 2147483647 h 192"/>
                <a:gd name="T52" fmla="*/ 0 w 420"/>
                <a:gd name="T53" fmla="*/ 2147483647 h 192"/>
                <a:gd name="T54" fmla="*/ 2147483647 w 420"/>
                <a:gd name="T55" fmla="*/ 2147483647 h 192"/>
                <a:gd name="T56" fmla="*/ 2147483647 w 420"/>
                <a:gd name="T57" fmla="*/ 2147483647 h 192"/>
                <a:gd name="T58" fmla="*/ 2147483647 w 420"/>
                <a:gd name="T59" fmla="*/ 2147483647 h 192"/>
                <a:gd name="T60" fmla="*/ 2147483647 w 420"/>
                <a:gd name="T61" fmla="*/ 2147483647 h 192"/>
                <a:gd name="T62" fmla="*/ 2147483647 w 420"/>
                <a:gd name="T63" fmla="*/ 2147483647 h 192"/>
                <a:gd name="T64" fmla="*/ 2147483647 w 420"/>
                <a:gd name="T65" fmla="*/ 2147483647 h 192"/>
                <a:gd name="T66" fmla="*/ 2147483647 w 420"/>
                <a:gd name="T67" fmla="*/ 2147483647 h 192"/>
                <a:gd name="T68" fmla="*/ 2147483647 w 420"/>
                <a:gd name="T69" fmla="*/ 2147483647 h 192"/>
                <a:gd name="T70" fmla="*/ 2147483647 w 420"/>
                <a:gd name="T71" fmla="*/ 2147483647 h 192"/>
                <a:gd name="T72" fmla="*/ 2147483647 w 420"/>
                <a:gd name="T73" fmla="*/ 2147483647 h 192"/>
                <a:gd name="T74" fmla="*/ 2147483647 w 420"/>
                <a:gd name="T75" fmla="*/ 2147483647 h 192"/>
                <a:gd name="T76" fmla="*/ 2147483647 w 420"/>
                <a:gd name="T77" fmla="*/ 2147483647 h 192"/>
                <a:gd name="T78" fmla="*/ 2147483647 w 420"/>
                <a:gd name="T79" fmla="*/ 2147483647 h 192"/>
                <a:gd name="T80" fmla="*/ 2147483647 w 420"/>
                <a:gd name="T81" fmla="*/ 2147483647 h 192"/>
                <a:gd name="T82" fmla="*/ 2147483647 w 420"/>
                <a:gd name="T83" fmla="*/ 2147483647 h 192"/>
                <a:gd name="T84" fmla="*/ 2147483647 w 420"/>
                <a:gd name="T85" fmla="*/ 2147483647 h 192"/>
                <a:gd name="T86" fmla="*/ 2147483647 w 420"/>
                <a:gd name="T87" fmla="*/ 2147483647 h 192"/>
                <a:gd name="T88" fmla="*/ 2147483647 w 420"/>
                <a:gd name="T89" fmla="*/ 2147483647 h 192"/>
                <a:gd name="T90" fmla="*/ 2147483647 w 420"/>
                <a:gd name="T91" fmla="*/ 2147483647 h 192"/>
                <a:gd name="T92" fmla="*/ 2147483647 w 420"/>
                <a:gd name="T93" fmla="*/ 2147483647 h 192"/>
                <a:gd name="T94" fmla="*/ 2147483647 w 420"/>
                <a:gd name="T95" fmla="*/ 2147483647 h 192"/>
                <a:gd name="T96" fmla="*/ 2147483647 w 420"/>
                <a:gd name="T97" fmla="*/ 2147483647 h 192"/>
                <a:gd name="T98" fmla="*/ 2147483647 w 420"/>
                <a:gd name="T99" fmla="*/ 2147483647 h 192"/>
                <a:gd name="T100" fmla="*/ 2147483647 w 420"/>
                <a:gd name="T101" fmla="*/ 2147483647 h 192"/>
                <a:gd name="T102" fmla="*/ 2147483647 w 420"/>
                <a:gd name="T103" fmla="*/ 2147483647 h 192"/>
                <a:gd name="T104" fmla="*/ 2147483647 w 420"/>
                <a:gd name="T105" fmla="*/ 2147483647 h 19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420"/>
                <a:gd name="T160" fmla="*/ 0 h 192"/>
                <a:gd name="T161" fmla="*/ 420 w 420"/>
                <a:gd name="T162" fmla="*/ 192 h 192"/>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420" h="192">
                  <a:moveTo>
                    <a:pt x="408" y="108"/>
                  </a:moveTo>
                  <a:lnTo>
                    <a:pt x="402" y="96"/>
                  </a:lnTo>
                  <a:lnTo>
                    <a:pt x="402" y="90"/>
                  </a:lnTo>
                  <a:lnTo>
                    <a:pt x="390" y="84"/>
                  </a:lnTo>
                  <a:lnTo>
                    <a:pt x="372" y="84"/>
                  </a:lnTo>
                  <a:lnTo>
                    <a:pt x="372" y="78"/>
                  </a:lnTo>
                  <a:lnTo>
                    <a:pt x="366" y="72"/>
                  </a:lnTo>
                  <a:lnTo>
                    <a:pt x="360" y="84"/>
                  </a:lnTo>
                  <a:lnTo>
                    <a:pt x="354" y="78"/>
                  </a:lnTo>
                  <a:lnTo>
                    <a:pt x="348" y="66"/>
                  </a:lnTo>
                  <a:lnTo>
                    <a:pt x="342" y="60"/>
                  </a:lnTo>
                  <a:lnTo>
                    <a:pt x="324" y="60"/>
                  </a:lnTo>
                  <a:lnTo>
                    <a:pt x="330" y="54"/>
                  </a:lnTo>
                  <a:lnTo>
                    <a:pt x="312" y="54"/>
                  </a:lnTo>
                  <a:lnTo>
                    <a:pt x="300" y="60"/>
                  </a:lnTo>
                  <a:lnTo>
                    <a:pt x="294" y="60"/>
                  </a:lnTo>
                  <a:lnTo>
                    <a:pt x="294" y="66"/>
                  </a:lnTo>
                  <a:lnTo>
                    <a:pt x="276" y="66"/>
                  </a:lnTo>
                  <a:lnTo>
                    <a:pt x="270" y="60"/>
                  </a:lnTo>
                  <a:lnTo>
                    <a:pt x="264" y="60"/>
                  </a:lnTo>
                  <a:lnTo>
                    <a:pt x="264" y="48"/>
                  </a:lnTo>
                  <a:lnTo>
                    <a:pt x="252" y="42"/>
                  </a:lnTo>
                  <a:lnTo>
                    <a:pt x="264" y="36"/>
                  </a:lnTo>
                  <a:lnTo>
                    <a:pt x="258" y="30"/>
                  </a:lnTo>
                  <a:lnTo>
                    <a:pt x="234" y="30"/>
                  </a:lnTo>
                  <a:lnTo>
                    <a:pt x="234" y="24"/>
                  </a:lnTo>
                  <a:lnTo>
                    <a:pt x="228" y="24"/>
                  </a:lnTo>
                  <a:lnTo>
                    <a:pt x="216" y="18"/>
                  </a:lnTo>
                  <a:lnTo>
                    <a:pt x="198" y="18"/>
                  </a:lnTo>
                  <a:lnTo>
                    <a:pt x="192" y="0"/>
                  </a:lnTo>
                  <a:lnTo>
                    <a:pt x="174" y="0"/>
                  </a:lnTo>
                  <a:lnTo>
                    <a:pt x="162" y="12"/>
                  </a:lnTo>
                  <a:lnTo>
                    <a:pt x="156" y="12"/>
                  </a:lnTo>
                  <a:lnTo>
                    <a:pt x="144" y="0"/>
                  </a:lnTo>
                  <a:lnTo>
                    <a:pt x="138" y="6"/>
                  </a:lnTo>
                  <a:lnTo>
                    <a:pt x="132" y="6"/>
                  </a:lnTo>
                  <a:lnTo>
                    <a:pt x="126" y="12"/>
                  </a:lnTo>
                  <a:lnTo>
                    <a:pt x="126" y="18"/>
                  </a:lnTo>
                  <a:lnTo>
                    <a:pt x="108" y="18"/>
                  </a:lnTo>
                  <a:lnTo>
                    <a:pt x="108" y="24"/>
                  </a:lnTo>
                  <a:lnTo>
                    <a:pt x="84" y="24"/>
                  </a:lnTo>
                  <a:lnTo>
                    <a:pt x="84" y="30"/>
                  </a:lnTo>
                  <a:lnTo>
                    <a:pt x="66" y="36"/>
                  </a:lnTo>
                  <a:lnTo>
                    <a:pt x="54" y="48"/>
                  </a:lnTo>
                  <a:lnTo>
                    <a:pt x="42" y="42"/>
                  </a:lnTo>
                  <a:lnTo>
                    <a:pt x="36" y="42"/>
                  </a:lnTo>
                  <a:lnTo>
                    <a:pt x="30" y="48"/>
                  </a:lnTo>
                  <a:lnTo>
                    <a:pt x="30" y="54"/>
                  </a:lnTo>
                  <a:lnTo>
                    <a:pt x="18" y="54"/>
                  </a:lnTo>
                  <a:lnTo>
                    <a:pt x="18" y="60"/>
                  </a:lnTo>
                  <a:lnTo>
                    <a:pt x="6" y="60"/>
                  </a:lnTo>
                  <a:lnTo>
                    <a:pt x="6" y="54"/>
                  </a:lnTo>
                  <a:lnTo>
                    <a:pt x="0" y="54"/>
                  </a:lnTo>
                  <a:lnTo>
                    <a:pt x="0" y="66"/>
                  </a:lnTo>
                  <a:lnTo>
                    <a:pt x="6" y="72"/>
                  </a:lnTo>
                  <a:lnTo>
                    <a:pt x="12" y="72"/>
                  </a:lnTo>
                  <a:lnTo>
                    <a:pt x="24" y="84"/>
                  </a:lnTo>
                  <a:lnTo>
                    <a:pt x="18" y="90"/>
                  </a:lnTo>
                  <a:lnTo>
                    <a:pt x="12" y="90"/>
                  </a:lnTo>
                  <a:lnTo>
                    <a:pt x="12" y="96"/>
                  </a:lnTo>
                  <a:lnTo>
                    <a:pt x="24" y="108"/>
                  </a:lnTo>
                  <a:lnTo>
                    <a:pt x="30" y="120"/>
                  </a:lnTo>
                  <a:lnTo>
                    <a:pt x="36" y="120"/>
                  </a:lnTo>
                  <a:lnTo>
                    <a:pt x="36" y="126"/>
                  </a:lnTo>
                  <a:lnTo>
                    <a:pt x="48" y="132"/>
                  </a:lnTo>
                  <a:lnTo>
                    <a:pt x="60" y="132"/>
                  </a:lnTo>
                  <a:lnTo>
                    <a:pt x="66" y="144"/>
                  </a:lnTo>
                  <a:lnTo>
                    <a:pt x="72" y="144"/>
                  </a:lnTo>
                  <a:lnTo>
                    <a:pt x="78" y="156"/>
                  </a:lnTo>
                  <a:lnTo>
                    <a:pt x="90" y="156"/>
                  </a:lnTo>
                  <a:lnTo>
                    <a:pt x="96" y="162"/>
                  </a:lnTo>
                  <a:lnTo>
                    <a:pt x="102" y="162"/>
                  </a:lnTo>
                  <a:lnTo>
                    <a:pt x="102" y="174"/>
                  </a:lnTo>
                  <a:lnTo>
                    <a:pt x="120" y="192"/>
                  </a:lnTo>
                  <a:lnTo>
                    <a:pt x="132" y="192"/>
                  </a:lnTo>
                  <a:lnTo>
                    <a:pt x="144" y="186"/>
                  </a:lnTo>
                  <a:lnTo>
                    <a:pt x="150" y="186"/>
                  </a:lnTo>
                  <a:lnTo>
                    <a:pt x="162" y="192"/>
                  </a:lnTo>
                  <a:lnTo>
                    <a:pt x="162" y="174"/>
                  </a:lnTo>
                  <a:lnTo>
                    <a:pt x="168" y="174"/>
                  </a:lnTo>
                  <a:lnTo>
                    <a:pt x="174" y="162"/>
                  </a:lnTo>
                  <a:lnTo>
                    <a:pt x="180" y="156"/>
                  </a:lnTo>
                  <a:lnTo>
                    <a:pt x="198" y="156"/>
                  </a:lnTo>
                  <a:lnTo>
                    <a:pt x="210" y="162"/>
                  </a:lnTo>
                  <a:lnTo>
                    <a:pt x="222" y="174"/>
                  </a:lnTo>
                  <a:lnTo>
                    <a:pt x="234" y="168"/>
                  </a:lnTo>
                  <a:lnTo>
                    <a:pt x="246" y="180"/>
                  </a:lnTo>
                  <a:lnTo>
                    <a:pt x="258" y="174"/>
                  </a:lnTo>
                  <a:lnTo>
                    <a:pt x="264" y="168"/>
                  </a:lnTo>
                  <a:lnTo>
                    <a:pt x="276" y="168"/>
                  </a:lnTo>
                  <a:lnTo>
                    <a:pt x="282" y="174"/>
                  </a:lnTo>
                  <a:lnTo>
                    <a:pt x="288" y="174"/>
                  </a:lnTo>
                  <a:lnTo>
                    <a:pt x="300" y="180"/>
                  </a:lnTo>
                  <a:lnTo>
                    <a:pt x="306" y="174"/>
                  </a:lnTo>
                  <a:lnTo>
                    <a:pt x="324" y="174"/>
                  </a:lnTo>
                  <a:lnTo>
                    <a:pt x="330" y="168"/>
                  </a:lnTo>
                  <a:lnTo>
                    <a:pt x="330" y="174"/>
                  </a:lnTo>
                  <a:lnTo>
                    <a:pt x="348" y="174"/>
                  </a:lnTo>
                  <a:lnTo>
                    <a:pt x="360" y="168"/>
                  </a:lnTo>
                  <a:lnTo>
                    <a:pt x="366" y="162"/>
                  </a:lnTo>
                  <a:lnTo>
                    <a:pt x="378" y="156"/>
                  </a:lnTo>
                  <a:lnTo>
                    <a:pt x="378" y="132"/>
                  </a:lnTo>
                  <a:lnTo>
                    <a:pt x="402" y="126"/>
                  </a:lnTo>
                  <a:lnTo>
                    <a:pt x="420" y="114"/>
                  </a:lnTo>
                  <a:lnTo>
                    <a:pt x="414" y="108"/>
                  </a:lnTo>
                  <a:lnTo>
                    <a:pt x="408" y="108"/>
                  </a:lnTo>
                  <a:close/>
                </a:path>
              </a:pathLst>
            </a:custGeom>
            <a:solidFill>
              <a:srgbClr val="0062AE"/>
            </a:solidFill>
            <a:ln w="3175" algn="ctr">
              <a:solidFill>
                <a:srgbClr val="A1ADB8"/>
              </a:solidFill>
              <a:round/>
              <a:headEnd/>
              <a:tailEnd/>
            </a:ln>
            <a:effec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dirty="0">
                <a:solidFill>
                  <a:srgbClr val="0062AE"/>
                </a:solidFill>
                <a:cs typeface="Calibri" pitchFamily="34" charset="0"/>
              </a:endParaRPr>
            </a:p>
          </p:txBody>
        </p:sp>
        <p:sp>
          <p:nvSpPr>
            <p:cNvPr id="106" name="Cyprus" descr="© INSCALE GmbH, 05.05.2010&#10;http://www.presentationload.com/">
              <a:extLst>
                <a:ext uri="{FF2B5EF4-FFF2-40B4-BE49-F238E27FC236}">
                  <a16:creationId xmlns:a16="http://schemas.microsoft.com/office/drawing/2014/main" id="{A78F14B1-4474-E8F6-D12C-C90B2BF8980E}"/>
                </a:ext>
              </a:extLst>
            </p:cNvPr>
            <p:cNvSpPr>
              <a:spLocks/>
            </p:cNvSpPr>
            <p:nvPr/>
          </p:nvSpPr>
          <p:spPr bwMode="gray">
            <a:xfrm>
              <a:off x="5136007" y="3254907"/>
              <a:ext cx="60325" cy="34925"/>
            </a:xfrm>
            <a:custGeom>
              <a:avLst/>
              <a:gdLst>
                <a:gd name="T0" fmla="*/ 0 w 150"/>
                <a:gd name="T1" fmla="*/ 2147483647 h 84"/>
                <a:gd name="T2" fmla="*/ 2147483647 w 150"/>
                <a:gd name="T3" fmla="*/ 2147483647 h 84"/>
                <a:gd name="T4" fmla="*/ 2147483647 w 150"/>
                <a:gd name="T5" fmla="*/ 2147483647 h 84"/>
                <a:gd name="T6" fmla="*/ 2147483647 w 150"/>
                <a:gd name="T7" fmla="*/ 2147483647 h 84"/>
                <a:gd name="T8" fmla="*/ 2147483647 w 150"/>
                <a:gd name="T9" fmla="*/ 2147483647 h 84"/>
                <a:gd name="T10" fmla="*/ 2147483647 w 150"/>
                <a:gd name="T11" fmla="*/ 2147483647 h 84"/>
                <a:gd name="T12" fmla="*/ 2147483647 w 150"/>
                <a:gd name="T13" fmla="*/ 2147483647 h 84"/>
                <a:gd name="T14" fmla="*/ 2147483647 w 150"/>
                <a:gd name="T15" fmla="*/ 2147483647 h 84"/>
                <a:gd name="T16" fmla="*/ 2147483647 w 150"/>
                <a:gd name="T17" fmla="*/ 2147483647 h 84"/>
                <a:gd name="T18" fmla="*/ 2147483647 w 150"/>
                <a:gd name="T19" fmla="*/ 2147483647 h 84"/>
                <a:gd name="T20" fmla="*/ 2147483647 w 150"/>
                <a:gd name="T21" fmla="*/ 2147483647 h 84"/>
                <a:gd name="T22" fmla="*/ 2147483647 w 150"/>
                <a:gd name="T23" fmla="*/ 2147483647 h 84"/>
                <a:gd name="T24" fmla="*/ 2147483647 w 150"/>
                <a:gd name="T25" fmla="*/ 2147483647 h 84"/>
                <a:gd name="T26" fmla="*/ 2147483647 w 150"/>
                <a:gd name="T27" fmla="*/ 0 h 84"/>
                <a:gd name="T28" fmla="*/ 2147483647 w 150"/>
                <a:gd name="T29" fmla="*/ 2147483647 h 84"/>
                <a:gd name="T30" fmla="*/ 2147483647 w 150"/>
                <a:gd name="T31" fmla="*/ 2147483647 h 84"/>
                <a:gd name="T32" fmla="*/ 2147483647 w 150"/>
                <a:gd name="T33" fmla="*/ 2147483647 h 84"/>
                <a:gd name="T34" fmla="*/ 2147483647 w 150"/>
                <a:gd name="T35" fmla="*/ 2147483647 h 84"/>
                <a:gd name="T36" fmla="*/ 2147483647 w 150"/>
                <a:gd name="T37" fmla="*/ 2147483647 h 84"/>
                <a:gd name="T38" fmla="*/ 0 w 150"/>
                <a:gd name="T39" fmla="*/ 2147483647 h 84"/>
                <a:gd name="T40" fmla="*/ 0 w 150"/>
                <a:gd name="T41" fmla="*/ 2147483647 h 8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50"/>
                <a:gd name="T64" fmla="*/ 0 h 84"/>
                <a:gd name="T65" fmla="*/ 150 w 150"/>
                <a:gd name="T66" fmla="*/ 84 h 8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50" h="84">
                  <a:moveTo>
                    <a:pt x="0" y="48"/>
                  </a:moveTo>
                  <a:lnTo>
                    <a:pt x="6" y="60"/>
                  </a:lnTo>
                  <a:lnTo>
                    <a:pt x="30" y="72"/>
                  </a:lnTo>
                  <a:lnTo>
                    <a:pt x="36" y="84"/>
                  </a:lnTo>
                  <a:lnTo>
                    <a:pt x="54" y="84"/>
                  </a:lnTo>
                  <a:lnTo>
                    <a:pt x="60" y="78"/>
                  </a:lnTo>
                  <a:lnTo>
                    <a:pt x="72" y="72"/>
                  </a:lnTo>
                  <a:lnTo>
                    <a:pt x="78" y="66"/>
                  </a:lnTo>
                  <a:lnTo>
                    <a:pt x="90" y="60"/>
                  </a:lnTo>
                  <a:lnTo>
                    <a:pt x="96" y="54"/>
                  </a:lnTo>
                  <a:lnTo>
                    <a:pt x="102" y="60"/>
                  </a:lnTo>
                  <a:lnTo>
                    <a:pt x="120" y="60"/>
                  </a:lnTo>
                  <a:lnTo>
                    <a:pt x="120" y="36"/>
                  </a:lnTo>
                  <a:lnTo>
                    <a:pt x="150" y="0"/>
                  </a:lnTo>
                  <a:lnTo>
                    <a:pt x="108" y="24"/>
                  </a:lnTo>
                  <a:lnTo>
                    <a:pt x="54" y="24"/>
                  </a:lnTo>
                  <a:lnTo>
                    <a:pt x="48" y="30"/>
                  </a:lnTo>
                  <a:lnTo>
                    <a:pt x="48" y="36"/>
                  </a:lnTo>
                  <a:lnTo>
                    <a:pt x="12" y="36"/>
                  </a:lnTo>
                  <a:lnTo>
                    <a:pt x="0" y="42"/>
                  </a:lnTo>
                  <a:lnTo>
                    <a:pt x="0" y="48"/>
                  </a:lnTo>
                  <a:close/>
                </a:path>
              </a:pathLst>
            </a:custGeom>
            <a:solidFill>
              <a:schemeClr val="bg1">
                <a:lumMod val="95000"/>
              </a:schemeClr>
            </a:solidFill>
            <a:ln w="3175" algn="ctr">
              <a:solidFill>
                <a:srgbClr val="A1ADB8"/>
              </a:solidFill>
              <a:round/>
              <a:headEnd/>
              <a:tailEnd/>
            </a:ln>
            <a:effec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dirty="0">
                <a:solidFill>
                  <a:prstClr val="black"/>
                </a:solidFill>
                <a:cs typeface="Calibri" pitchFamily="34" charset="0"/>
              </a:endParaRPr>
            </a:p>
          </p:txBody>
        </p:sp>
        <p:sp>
          <p:nvSpPr>
            <p:cNvPr id="107" name="Croatia" descr="© INSCALE GmbH, 05.05.2010&#10;http://www.presentationload.com/">
              <a:extLst>
                <a:ext uri="{FF2B5EF4-FFF2-40B4-BE49-F238E27FC236}">
                  <a16:creationId xmlns:a16="http://schemas.microsoft.com/office/drawing/2014/main" id="{9D024B0B-2201-0A12-27CB-0ED0BC6D3E97}"/>
                </a:ext>
              </a:extLst>
            </p:cNvPr>
            <p:cNvSpPr>
              <a:spLocks/>
            </p:cNvSpPr>
            <p:nvPr/>
          </p:nvSpPr>
          <p:spPr bwMode="gray">
            <a:xfrm>
              <a:off x="4631182" y="2905657"/>
              <a:ext cx="147638" cy="109538"/>
            </a:xfrm>
            <a:custGeom>
              <a:avLst/>
              <a:gdLst>
                <a:gd name="T0" fmla="*/ 2147483647 w 366"/>
                <a:gd name="T1" fmla="*/ 2147483647 h 276"/>
                <a:gd name="T2" fmla="*/ 2147483647 w 366"/>
                <a:gd name="T3" fmla="*/ 2147483647 h 276"/>
                <a:gd name="T4" fmla="*/ 2147483647 w 366"/>
                <a:gd name="T5" fmla="*/ 2147483647 h 276"/>
                <a:gd name="T6" fmla="*/ 2147483647 w 366"/>
                <a:gd name="T7" fmla="*/ 2147483647 h 276"/>
                <a:gd name="T8" fmla="*/ 2147483647 w 366"/>
                <a:gd name="T9" fmla="*/ 2147483647 h 276"/>
                <a:gd name="T10" fmla="*/ 2147483647 w 366"/>
                <a:gd name="T11" fmla="*/ 2147483647 h 276"/>
                <a:gd name="T12" fmla="*/ 2147483647 w 366"/>
                <a:gd name="T13" fmla="*/ 2147483647 h 276"/>
                <a:gd name="T14" fmla="*/ 2147483647 w 366"/>
                <a:gd name="T15" fmla="*/ 2147483647 h 276"/>
                <a:gd name="T16" fmla="*/ 2147483647 w 366"/>
                <a:gd name="T17" fmla="*/ 2147483647 h 276"/>
                <a:gd name="T18" fmla="*/ 2147483647 w 366"/>
                <a:gd name="T19" fmla="*/ 2147483647 h 276"/>
                <a:gd name="T20" fmla="*/ 2147483647 w 366"/>
                <a:gd name="T21" fmla="*/ 2147483647 h 276"/>
                <a:gd name="T22" fmla="*/ 2147483647 w 366"/>
                <a:gd name="T23" fmla="*/ 0 h 276"/>
                <a:gd name="T24" fmla="*/ 2147483647 w 366"/>
                <a:gd name="T25" fmla="*/ 2147483647 h 276"/>
                <a:gd name="T26" fmla="*/ 2147483647 w 366"/>
                <a:gd name="T27" fmla="*/ 2147483647 h 276"/>
                <a:gd name="T28" fmla="*/ 2147483647 w 366"/>
                <a:gd name="T29" fmla="*/ 2147483647 h 276"/>
                <a:gd name="T30" fmla="*/ 2147483647 w 366"/>
                <a:gd name="T31" fmla="*/ 2147483647 h 276"/>
                <a:gd name="T32" fmla="*/ 2147483647 w 366"/>
                <a:gd name="T33" fmla="*/ 2147483647 h 276"/>
                <a:gd name="T34" fmla="*/ 2147483647 w 366"/>
                <a:gd name="T35" fmla="*/ 2147483647 h 276"/>
                <a:gd name="T36" fmla="*/ 2147483647 w 366"/>
                <a:gd name="T37" fmla="*/ 2147483647 h 276"/>
                <a:gd name="T38" fmla="*/ 2147483647 w 366"/>
                <a:gd name="T39" fmla="*/ 2147483647 h 276"/>
                <a:gd name="T40" fmla="*/ 0 w 366"/>
                <a:gd name="T41" fmla="*/ 2147483647 h 276"/>
                <a:gd name="T42" fmla="*/ 2147483647 w 366"/>
                <a:gd name="T43" fmla="*/ 2147483647 h 276"/>
                <a:gd name="T44" fmla="*/ 2147483647 w 366"/>
                <a:gd name="T45" fmla="*/ 2147483647 h 276"/>
                <a:gd name="T46" fmla="*/ 2147483647 w 366"/>
                <a:gd name="T47" fmla="*/ 2147483647 h 276"/>
                <a:gd name="T48" fmla="*/ 2147483647 w 366"/>
                <a:gd name="T49" fmla="*/ 2147483647 h 276"/>
                <a:gd name="T50" fmla="*/ 2147483647 w 366"/>
                <a:gd name="T51" fmla="*/ 2147483647 h 276"/>
                <a:gd name="T52" fmla="*/ 2147483647 w 366"/>
                <a:gd name="T53" fmla="*/ 2147483647 h 276"/>
                <a:gd name="T54" fmla="*/ 2147483647 w 366"/>
                <a:gd name="T55" fmla="*/ 2147483647 h 276"/>
                <a:gd name="T56" fmla="*/ 2147483647 w 366"/>
                <a:gd name="T57" fmla="*/ 2147483647 h 276"/>
                <a:gd name="T58" fmla="*/ 2147483647 w 366"/>
                <a:gd name="T59" fmla="*/ 2147483647 h 276"/>
                <a:gd name="T60" fmla="*/ 2147483647 w 366"/>
                <a:gd name="T61" fmla="*/ 2147483647 h 276"/>
                <a:gd name="T62" fmla="*/ 2147483647 w 366"/>
                <a:gd name="T63" fmla="*/ 2147483647 h 276"/>
                <a:gd name="T64" fmla="*/ 2147483647 w 366"/>
                <a:gd name="T65" fmla="*/ 2147483647 h 276"/>
                <a:gd name="T66" fmla="*/ 2147483647 w 366"/>
                <a:gd name="T67" fmla="*/ 2147483647 h 276"/>
                <a:gd name="T68" fmla="*/ 2147483647 w 366"/>
                <a:gd name="T69" fmla="*/ 2147483647 h 276"/>
                <a:gd name="T70" fmla="*/ 2147483647 w 366"/>
                <a:gd name="T71" fmla="*/ 2147483647 h 276"/>
                <a:gd name="T72" fmla="*/ 2147483647 w 366"/>
                <a:gd name="T73" fmla="*/ 2147483647 h 276"/>
                <a:gd name="T74" fmla="*/ 2147483647 w 366"/>
                <a:gd name="T75" fmla="*/ 2147483647 h 276"/>
                <a:gd name="T76" fmla="*/ 2147483647 w 366"/>
                <a:gd name="T77" fmla="*/ 2147483647 h 276"/>
                <a:gd name="T78" fmla="*/ 2147483647 w 366"/>
                <a:gd name="T79" fmla="*/ 2147483647 h 276"/>
                <a:gd name="T80" fmla="*/ 2147483647 w 366"/>
                <a:gd name="T81" fmla="*/ 2147483647 h 276"/>
                <a:gd name="T82" fmla="*/ 2147483647 w 366"/>
                <a:gd name="T83" fmla="*/ 2147483647 h 276"/>
                <a:gd name="T84" fmla="*/ 2147483647 w 366"/>
                <a:gd name="T85" fmla="*/ 2147483647 h 276"/>
                <a:gd name="T86" fmla="*/ 2147483647 w 366"/>
                <a:gd name="T87" fmla="*/ 2147483647 h 276"/>
                <a:gd name="T88" fmla="*/ 2147483647 w 366"/>
                <a:gd name="T89" fmla="*/ 2147483647 h 276"/>
                <a:gd name="T90" fmla="*/ 2147483647 w 366"/>
                <a:gd name="T91" fmla="*/ 2147483647 h 27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366"/>
                <a:gd name="T139" fmla="*/ 0 h 276"/>
                <a:gd name="T140" fmla="*/ 366 w 366"/>
                <a:gd name="T141" fmla="*/ 276 h 27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366" h="276">
                  <a:moveTo>
                    <a:pt x="342" y="126"/>
                  </a:moveTo>
                  <a:lnTo>
                    <a:pt x="342" y="114"/>
                  </a:lnTo>
                  <a:lnTo>
                    <a:pt x="348" y="114"/>
                  </a:lnTo>
                  <a:lnTo>
                    <a:pt x="354" y="108"/>
                  </a:lnTo>
                  <a:lnTo>
                    <a:pt x="360" y="108"/>
                  </a:lnTo>
                  <a:lnTo>
                    <a:pt x="366" y="102"/>
                  </a:lnTo>
                  <a:lnTo>
                    <a:pt x="360" y="102"/>
                  </a:lnTo>
                  <a:lnTo>
                    <a:pt x="348" y="96"/>
                  </a:lnTo>
                  <a:lnTo>
                    <a:pt x="336" y="96"/>
                  </a:lnTo>
                  <a:lnTo>
                    <a:pt x="342" y="78"/>
                  </a:lnTo>
                  <a:lnTo>
                    <a:pt x="336" y="78"/>
                  </a:lnTo>
                  <a:lnTo>
                    <a:pt x="330" y="48"/>
                  </a:lnTo>
                  <a:lnTo>
                    <a:pt x="324" y="48"/>
                  </a:lnTo>
                  <a:lnTo>
                    <a:pt x="312" y="54"/>
                  </a:lnTo>
                  <a:lnTo>
                    <a:pt x="270" y="60"/>
                  </a:lnTo>
                  <a:lnTo>
                    <a:pt x="264" y="48"/>
                  </a:lnTo>
                  <a:lnTo>
                    <a:pt x="246" y="48"/>
                  </a:lnTo>
                  <a:lnTo>
                    <a:pt x="234" y="42"/>
                  </a:lnTo>
                  <a:lnTo>
                    <a:pt x="228" y="36"/>
                  </a:lnTo>
                  <a:lnTo>
                    <a:pt x="216" y="30"/>
                  </a:lnTo>
                  <a:lnTo>
                    <a:pt x="204" y="18"/>
                  </a:lnTo>
                  <a:lnTo>
                    <a:pt x="204" y="12"/>
                  </a:lnTo>
                  <a:lnTo>
                    <a:pt x="198" y="6"/>
                  </a:lnTo>
                  <a:lnTo>
                    <a:pt x="186" y="0"/>
                  </a:lnTo>
                  <a:lnTo>
                    <a:pt x="162" y="0"/>
                  </a:lnTo>
                  <a:lnTo>
                    <a:pt x="162" y="12"/>
                  </a:lnTo>
                  <a:lnTo>
                    <a:pt x="150" y="18"/>
                  </a:lnTo>
                  <a:lnTo>
                    <a:pt x="120" y="18"/>
                  </a:lnTo>
                  <a:lnTo>
                    <a:pt x="120" y="30"/>
                  </a:lnTo>
                  <a:lnTo>
                    <a:pt x="126" y="36"/>
                  </a:lnTo>
                  <a:lnTo>
                    <a:pt x="126" y="42"/>
                  </a:lnTo>
                  <a:lnTo>
                    <a:pt x="114" y="54"/>
                  </a:lnTo>
                  <a:lnTo>
                    <a:pt x="102" y="60"/>
                  </a:lnTo>
                  <a:lnTo>
                    <a:pt x="102" y="78"/>
                  </a:lnTo>
                  <a:lnTo>
                    <a:pt x="60" y="78"/>
                  </a:lnTo>
                  <a:lnTo>
                    <a:pt x="54" y="72"/>
                  </a:lnTo>
                  <a:lnTo>
                    <a:pt x="54" y="66"/>
                  </a:lnTo>
                  <a:lnTo>
                    <a:pt x="48" y="78"/>
                  </a:lnTo>
                  <a:lnTo>
                    <a:pt x="30" y="78"/>
                  </a:lnTo>
                  <a:lnTo>
                    <a:pt x="18" y="72"/>
                  </a:lnTo>
                  <a:lnTo>
                    <a:pt x="18" y="84"/>
                  </a:lnTo>
                  <a:lnTo>
                    <a:pt x="0" y="84"/>
                  </a:lnTo>
                  <a:lnTo>
                    <a:pt x="0" y="132"/>
                  </a:lnTo>
                  <a:lnTo>
                    <a:pt x="6" y="132"/>
                  </a:lnTo>
                  <a:lnTo>
                    <a:pt x="12" y="120"/>
                  </a:lnTo>
                  <a:lnTo>
                    <a:pt x="24" y="114"/>
                  </a:lnTo>
                  <a:lnTo>
                    <a:pt x="30" y="102"/>
                  </a:lnTo>
                  <a:lnTo>
                    <a:pt x="42" y="102"/>
                  </a:lnTo>
                  <a:lnTo>
                    <a:pt x="48" y="114"/>
                  </a:lnTo>
                  <a:lnTo>
                    <a:pt x="48" y="132"/>
                  </a:lnTo>
                  <a:lnTo>
                    <a:pt x="78" y="126"/>
                  </a:lnTo>
                  <a:lnTo>
                    <a:pt x="78" y="132"/>
                  </a:lnTo>
                  <a:lnTo>
                    <a:pt x="72" y="144"/>
                  </a:lnTo>
                  <a:lnTo>
                    <a:pt x="72" y="150"/>
                  </a:lnTo>
                  <a:lnTo>
                    <a:pt x="84" y="162"/>
                  </a:lnTo>
                  <a:lnTo>
                    <a:pt x="96" y="168"/>
                  </a:lnTo>
                  <a:lnTo>
                    <a:pt x="96" y="180"/>
                  </a:lnTo>
                  <a:lnTo>
                    <a:pt x="144" y="216"/>
                  </a:lnTo>
                  <a:lnTo>
                    <a:pt x="144" y="240"/>
                  </a:lnTo>
                  <a:lnTo>
                    <a:pt x="198" y="240"/>
                  </a:lnTo>
                  <a:lnTo>
                    <a:pt x="210" y="246"/>
                  </a:lnTo>
                  <a:lnTo>
                    <a:pt x="216" y="252"/>
                  </a:lnTo>
                  <a:lnTo>
                    <a:pt x="216" y="276"/>
                  </a:lnTo>
                  <a:lnTo>
                    <a:pt x="246" y="276"/>
                  </a:lnTo>
                  <a:lnTo>
                    <a:pt x="252" y="270"/>
                  </a:lnTo>
                  <a:lnTo>
                    <a:pt x="252" y="264"/>
                  </a:lnTo>
                  <a:lnTo>
                    <a:pt x="246" y="252"/>
                  </a:lnTo>
                  <a:lnTo>
                    <a:pt x="234" y="246"/>
                  </a:lnTo>
                  <a:lnTo>
                    <a:pt x="216" y="234"/>
                  </a:lnTo>
                  <a:lnTo>
                    <a:pt x="204" y="228"/>
                  </a:lnTo>
                  <a:lnTo>
                    <a:pt x="192" y="216"/>
                  </a:lnTo>
                  <a:lnTo>
                    <a:pt x="180" y="186"/>
                  </a:lnTo>
                  <a:lnTo>
                    <a:pt x="162" y="180"/>
                  </a:lnTo>
                  <a:lnTo>
                    <a:pt x="162" y="162"/>
                  </a:lnTo>
                  <a:lnTo>
                    <a:pt x="156" y="156"/>
                  </a:lnTo>
                  <a:lnTo>
                    <a:pt x="150" y="156"/>
                  </a:lnTo>
                  <a:lnTo>
                    <a:pt x="150" y="144"/>
                  </a:lnTo>
                  <a:lnTo>
                    <a:pt x="132" y="138"/>
                  </a:lnTo>
                  <a:lnTo>
                    <a:pt x="120" y="126"/>
                  </a:lnTo>
                  <a:lnTo>
                    <a:pt x="138" y="120"/>
                  </a:lnTo>
                  <a:lnTo>
                    <a:pt x="138" y="96"/>
                  </a:lnTo>
                  <a:lnTo>
                    <a:pt x="144" y="96"/>
                  </a:lnTo>
                  <a:lnTo>
                    <a:pt x="150" y="102"/>
                  </a:lnTo>
                  <a:lnTo>
                    <a:pt x="162" y="108"/>
                  </a:lnTo>
                  <a:lnTo>
                    <a:pt x="186" y="102"/>
                  </a:lnTo>
                  <a:lnTo>
                    <a:pt x="210" y="102"/>
                  </a:lnTo>
                  <a:lnTo>
                    <a:pt x="228" y="108"/>
                  </a:lnTo>
                  <a:lnTo>
                    <a:pt x="240" y="102"/>
                  </a:lnTo>
                  <a:lnTo>
                    <a:pt x="252" y="102"/>
                  </a:lnTo>
                  <a:lnTo>
                    <a:pt x="258" y="108"/>
                  </a:lnTo>
                  <a:lnTo>
                    <a:pt x="312" y="108"/>
                  </a:lnTo>
                  <a:lnTo>
                    <a:pt x="324" y="126"/>
                  </a:lnTo>
                  <a:lnTo>
                    <a:pt x="342" y="126"/>
                  </a:lnTo>
                  <a:close/>
                </a:path>
              </a:pathLst>
            </a:custGeom>
            <a:solidFill>
              <a:srgbClr val="0062AE"/>
            </a:solidFill>
            <a:ln w="3175" algn="ctr">
              <a:solidFill>
                <a:srgbClr val="A1ADB8"/>
              </a:solidFill>
              <a:round/>
              <a:headEnd/>
              <a:tailEnd/>
            </a:ln>
            <a:effec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dirty="0">
                <a:solidFill>
                  <a:prstClr val="black"/>
                </a:solidFill>
                <a:cs typeface="Calibri" pitchFamily="34" charset="0"/>
              </a:endParaRPr>
            </a:p>
          </p:txBody>
        </p:sp>
        <p:sp>
          <p:nvSpPr>
            <p:cNvPr id="108" name="Bulgaria" descr="© INSCALE GmbH, 05.05.2010&#10;http://www.presentationload.com/">
              <a:extLst>
                <a:ext uri="{FF2B5EF4-FFF2-40B4-BE49-F238E27FC236}">
                  <a16:creationId xmlns:a16="http://schemas.microsoft.com/office/drawing/2014/main" id="{466E218A-DD8C-4EFB-1B7E-61141F6E7BF8}"/>
                </a:ext>
              </a:extLst>
            </p:cNvPr>
            <p:cNvSpPr>
              <a:spLocks/>
            </p:cNvSpPr>
            <p:nvPr/>
          </p:nvSpPr>
          <p:spPr bwMode="gray">
            <a:xfrm>
              <a:off x="4859782" y="2978682"/>
              <a:ext cx="158750" cy="92075"/>
            </a:xfrm>
            <a:custGeom>
              <a:avLst/>
              <a:gdLst>
                <a:gd name="T0" fmla="*/ 2147483647 w 396"/>
                <a:gd name="T1" fmla="*/ 2147483647 h 228"/>
                <a:gd name="T2" fmla="*/ 2147483647 w 396"/>
                <a:gd name="T3" fmla="*/ 2147483647 h 228"/>
                <a:gd name="T4" fmla="*/ 2147483647 w 396"/>
                <a:gd name="T5" fmla="*/ 2147483647 h 228"/>
                <a:gd name="T6" fmla="*/ 2147483647 w 396"/>
                <a:gd name="T7" fmla="*/ 2147483647 h 228"/>
                <a:gd name="T8" fmla="*/ 2147483647 w 396"/>
                <a:gd name="T9" fmla="*/ 2147483647 h 228"/>
                <a:gd name="T10" fmla="*/ 2147483647 w 396"/>
                <a:gd name="T11" fmla="*/ 2147483647 h 228"/>
                <a:gd name="T12" fmla="*/ 2147483647 w 396"/>
                <a:gd name="T13" fmla="*/ 2147483647 h 228"/>
                <a:gd name="T14" fmla="*/ 2147483647 w 396"/>
                <a:gd name="T15" fmla="*/ 0 h 228"/>
                <a:gd name="T16" fmla="*/ 2147483647 w 396"/>
                <a:gd name="T17" fmla="*/ 2147483647 h 228"/>
                <a:gd name="T18" fmla="*/ 2147483647 w 396"/>
                <a:gd name="T19" fmla="*/ 2147483647 h 228"/>
                <a:gd name="T20" fmla="*/ 2147483647 w 396"/>
                <a:gd name="T21" fmla="*/ 2147483647 h 228"/>
                <a:gd name="T22" fmla="*/ 2147483647 w 396"/>
                <a:gd name="T23" fmla="*/ 2147483647 h 228"/>
                <a:gd name="T24" fmla="*/ 2147483647 w 396"/>
                <a:gd name="T25" fmla="*/ 2147483647 h 228"/>
                <a:gd name="T26" fmla="*/ 2147483647 w 396"/>
                <a:gd name="T27" fmla="*/ 2147483647 h 228"/>
                <a:gd name="T28" fmla="*/ 2147483647 w 396"/>
                <a:gd name="T29" fmla="*/ 2147483647 h 228"/>
                <a:gd name="T30" fmla="*/ 2147483647 w 396"/>
                <a:gd name="T31" fmla="*/ 2147483647 h 228"/>
                <a:gd name="T32" fmla="*/ 2147483647 w 396"/>
                <a:gd name="T33" fmla="*/ 2147483647 h 228"/>
                <a:gd name="T34" fmla="*/ 2147483647 w 396"/>
                <a:gd name="T35" fmla="*/ 2147483647 h 228"/>
                <a:gd name="T36" fmla="*/ 2147483647 w 396"/>
                <a:gd name="T37" fmla="*/ 2147483647 h 228"/>
                <a:gd name="T38" fmla="*/ 2147483647 w 396"/>
                <a:gd name="T39" fmla="*/ 2147483647 h 228"/>
                <a:gd name="T40" fmla="*/ 2147483647 w 396"/>
                <a:gd name="T41" fmla="*/ 2147483647 h 228"/>
                <a:gd name="T42" fmla="*/ 2147483647 w 396"/>
                <a:gd name="T43" fmla="*/ 0 h 228"/>
                <a:gd name="T44" fmla="*/ 0 w 396"/>
                <a:gd name="T45" fmla="*/ 2147483647 h 228"/>
                <a:gd name="T46" fmla="*/ 2147483647 w 396"/>
                <a:gd name="T47" fmla="*/ 2147483647 h 228"/>
                <a:gd name="T48" fmla="*/ 2147483647 w 396"/>
                <a:gd name="T49" fmla="*/ 2147483647 h 228"/>
                <a:gd name="T50" fmla="*/ 2147483647 w 396"/>
                <a:gd name="T51" fmla="*/ 2147483647 h 228"/>
                <a:gd name="T52" fmla="*/ 2147483647 w 396"/>
                <a:gd name="T53" fmla="*/ 2147483647 h 228"/>
                <a:gd name="T54" fmla="*/ 2147483647 w 396"/>
                <a:gd name="T55" fmla="*/ 2147483647 h 228"/>
                <a:gd name="T56" fmla="*/ 0 w 396"/>
                <a:gd name="T57" fmla="*/ 2147483647 h 228"/>
                <a:gd name="T58" fmla="*/ 2147483647 w 396"/>
                <a:gd name="T59" fmla="*/ 2147483647 h 228"/>
                <a:gd name="T60" fmla="*/ 2147483647 w 396"/>
                <a:gd name="T61" fmla="*/ 2147483647 h 228"/>
                <a:gd name="T62" fmla="*/ 2147483647 w 396"/>
                <a:gd name="T63" fmla="*/ 2147483647 h 228"/>
                <a:gd name="T64" fmla="*/ 2147483647 w 396"/>
                <a:gd name="T65" fmla="*/ 2147483647 h 228"/>
                <a:gd name="T66" fmla="*/ 2147483647 w 396"/>
                <a:gd name="T67" fmla="*/ 2147483647 h 228"/>
                <a:gd name="T68" fmla="*/ 2147483647 w 396"/>
                <a:gd name="T69" fmla="*/ 2147483647 h 228"/>
                <a:gd name="T70" fmla="*/ 2147483647 w 396"/>
                <a:gd name="T71" fmla="*/ 2147483647 h 228"/>
                <a:gd name="T72" fmla="*/ 2147483647 w 396"/>
                <a:gd name="T73" fmla="*/ 2147483647 h 228"/>
                <a:gd name="T74" fmla="*/ 2147483647 w 396"/>
                <a:gd name="T75" fmla="*/ 2147483647 h 228"/>
                <a:gd name="T76" fmla="*/ 2147483647 w 396"/>
                <a:gd name="T77" fmla="*/ 2147483647 h 228"/>
                <a:gd name="T78" fmla="*/ 2147483647 w 396"/>
                <a:gd name="T79" fmla="*/ 2147483647 h 228"/>
                <a:gd name="T80" fmla="*/ 2147483647 w 396"/>
                <a:gd name="T81" fmla="*/ 2147483647 h 228"/>
                <a:gd name="T82" fmla="*/ 2147483647 w 396"/>
                <a:gd name="T83" fmla="*/ 2147483647 h 228"/>
                <a:gd name="T84" fmla="*/ 2147483647 w 396"/>
                <a:gd name="T85" fmla="*/ 2147483647 h 228"/>
                <a:gd name="T86" fmla="*/ 2147483647 w 396"/>
                <a:gd name="T87" fmla="*/ 2147483647 h 228"/>
                <a:gd name="T88" fmla="*/ 2147483647 w 396"/>
                <a:gd name="T89" fmla="*/ 2147483647 h 228"/>
                <a:gd name="T90" fmla="*/ 2147483647 w 396"/>
                <a:gd name="T91" fmla="*/ 2147483647 h 228"/>
                <a:gd name="T92" fmla="*/ 2147483647 w 396"/>
                <a:gd name="T93" fmla="*/ 2147483647 h 228"/>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396"/>
                <a:gd name="T142" fmla="*/ 0 h 228"/>
                <a:gd name="T143" fmla="*/ 396 w 396"/>
                <a:gd name="T144" fmla="*/ 228 h 228"/>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396" h="228">
                  <a:moveTo>
                    <a:pt x="372" y="168"/>
                  </a:moveTo>
                  <a:lnTo>
                    <a:pt x="336" y="126"/>
                  </a:lnTo>
                  <a:lnTo>
                    <a:pt x="354" y="108"/>
                  </a:lnTo>
                  <a:lnTo>
                    <a:pt x="354" y="78"/>
                  </a:lnTo>
                  <a:lnTo>
                    <a:pt x="360" y="72"/>
                  </a:lnTo>
                  <a:lnTo>
                    <a:pt x="372" y="66"/>
                  </a:lnTo>
                  <a:lnTo>
                    <a:pt x="396" y="66"/>
                  </a:lnTo>
                  <a:lnTo>
                    <a:pt x="396" y="48"/>
                  </a:lnTo>
                  <a:lnTo>
                    <a:pt x="390" y="36"/>
                  </a:lnTo>
                  <a:lnTo>
                    <a:pt x="372" y="36"/>
                  </a:lnTo>
                  <a:lnTo>
                    <a:pt x="348" y="12"/>
                  </a:lnTo>
                  <a:lnTo>
                    <a:pt x="324" y="12"/>
                  </a:lnTo>
                  <a:lnTo>
                    <a:pt x="312" y="6"/>
                  </a:lnTo>
                  <a:lnTo>
                    <a:pt x="300" y="6"/>
                  </a:lnTo>
                  <a:lnTo>
                    <a:pt x="288" y="0"/>
                  </a:lnTo>
                  <a:lnTo>
                    <a:pt x="282" y="0"/>
                  </a:lnTo>
                  <a:lnTo>
                    <a:pt x="282" y="12"/>
                  </a:lnTo>
                  <a:lnTo>
                    <a:pt x="252" y="6"/>
                  </a:lnTo>
                  <a:lnTo>
                    <a:pt x="252" y="12"/>
                  </a:lnTo>
                  <a:lnTo>
                    <a:pt x="246" y="12"/>
                  </a:lnTo>
                  <a:lnTo>
                    <a:pt x="234" y="18"/>
                  </a:lnTo>
                  <a:lnTo>
                    <a:pt x="228" y="18"/>
                  </a:lnTo>
                  <a:lnTo>
                    <a:pt x="222" y="24"/>
                  </a:lnTo>
                  <a:lnTo>
                    <a:pt x="222" y="36"/>
                  </a:lnTo>
                  <a:lnTo>
                    <a:pt x="216" y="42"/>
                  </a:lnTo>
                  <a:lnTo>
                    <a:pt x="198" y="42"/>
                  </a:lnTo>
                  <a:lnTo>
                    <a:pt x="186" y="36"/>
                  </a:lnTo>
                  <a:lnTo>
                    <a:pt x="180" y="30"/>
                  </a:lnTo>
                  <a:lnTo>
                    <a:pt x="156" y="30"/>
                  </a:lnTo>
                  <a:lnTo>
                    <a:pt x="138" y="24"/>
                  </a:lnTo>
                  <a:lnTo>
                    <a:pt x="138" y="30"/>
                  </a:lnTo>
                  <a:lnTo>
                    <a:pt x="132" y="36"/>
                  </a:lnTo>
                  <a:lnTo>
                    <a:pt x="108" y="36"/>
                  </a:lnTo>
                  <a:lnTo>
                    <a:pt x="102" y="30"/>
                  </a:lnTo>
                  <a:lnTo>
                    <a:pt x="90" y="30"/>
                  </a:lnTo>
                  <a:lnTo>
                    <a:pt x="66" y="18"/>
                  </a:lnTo>
                  <a:lnTo>
                    <a:pt x="54" y="30"/>
                  </a:lnTo>
                  <a:lnTo>
                    <a:pt x="36" y="30"/>
                  </a:lnTo>
                  <a:lnTo>
                    <a:pt x="30" y="24"/>
                  </a:lnTo>
                  <a:lnTo>
                    <a:pt x="36" y="18"/>
                  </a:lnTo>
                  <a:lnTo>
                    <a:pt x="36" y="12"/>
                  </a:lnTo>
                  <a:lnTo>
                    <a:pt x="42" y="6"/>
                  </a:lnTo>
                  <a:lnTo>
                    <a:pt x="36" y="0"/>
                  </a:lnTo>
                  <a:lnTo>
                    <a:pt x="12" y="0"/>
                  </a:lnTo>
                  <a:lnTo>
                    <a:pt x="12" y="12"/>
                  </a:lnTo>
                  <a:lnTo>
                    <a:pt x="0" y="24"/>
                  </a:lnTo>
                  <a:lnTo>
                    <a:pt x="0" y="42"/>
                  </a:lnTo>
                  <a:lnTo>
                    <a:pt x="18" y="48"/>
                  </a:lnTo>
                  <a:lnTo>
                    <a:pt x="12" y="60"/>
                  </a:lnTo>
                  <a:lnTo>
                    <a:pt x="30" y="66"/>
                  </a:lnTo>
                  <a:lnTo>
                    <a:pt x="36" y="72"/>
                  </a:lnTo>
                  <a:lnTo>
                    <a:pt x="36" y="96"/>
                  </a:lnTo>
                  <a:lnTo>
                    <a:pt x="30" y="102"/>
                  </a:lnTo>
                  <a:lnTo>
                    <a:pt x="6" y="102"/>
                  </a:lnTo>
                  <a:lnTo>
                    <a:pt x="6" y="108"/>
                  </a:lnTo>
                  <a:lnTo>
                    <a:pt x="12" y="114"/>
                  </a:lnTo>
                  <a:lnTo>
                    <a:pt x="12" y="138"/>
                  </a:lnTo>
                  <a:lnTo>
                    <a:pt x="0" y="138"/>
                  </a:lnTo>
                  <a:lnTo>
                    <a:pt x="12" y="156"/>
                  </a:lnTo>
                  <a:lnTo>
                    <a:pt x="18" y="156"/>
                  </a:lnTo>
                  <a:lnTo>
                    <a:pt x="18" y="168"/>
                  </a:lnTo>
                  <a:lnTo>
                    <a:pt x="36" y="180"/>
                  </a:lnTo>
                  <a:lnTo>
                    <a:pt x="42" y="186"/>
                  </a:lnTo>
                  <a:lnTo>
                    <a:pt x="48" y="198"/>
                  </a:lnTo>
                  <a:lnTo>
                    <a:pt x="48" y="210"/>
                  </a:lnTo>
                  <a:lnTo>
                    <a:pt x="42" y="222"/>
                  </a:lnTo>
                  <a:lnTo>
                    <a:pt x="48" y="222"/>
                  </a:lnTo>
                  <a:lnTo>
                    <a:pt x="54" y="228"/>
                  </a:lnTo>
                  <a:lnTo>
                    <a:pt x="66" y="228"/>
                  </a:lnTo>
                  <a:lnTo>
                    <a:pt x="78" y="222"/>
                  </a:lnTo>
                  <a:lnTo>
                    <a:pt x="84" y="216"/>
                  </a:lnTo>
                  <a:lnTo>
                    <a:pt x="108" y="222"/>
                  </a:lnTo>
                  <a:lnTo>
                    <a:pt x="114" y="204"/>
                  </a:lnTo>
                  <a:lnTo>
                    <a:pt x="144" y="198"/>
                  </a:lnTo>
                  <a:lnTo>
                    <a:pt x="144" y="204"/>
                  </a:lnTo>
                  <a:lnTo>
                    <a:pt x="162" y="222"/>
                  </a:lnTo>
                  <a:lnTo>
                    <a:pt x="174" y="222"/>
                  </a:lnTo>
                  <a:lnTo>
                    <a:pt x="180" y="216"/>
                  </a:lnTo>
                  <a:lnTo>
                    <a:pt x="192" y="228"/>
                  </a:lnTo>
                  <a:lnTo>
                    <a:pt x="204" y="228"/>
                  </a:lnTo>
                  <a:lnTo>
                    <a:pt x="216" y="216"/>
                  </a:lnTo>
                  <a:lnTo>
                    <a:pt x="228" y="228"/>
                  </a:lnTo>
                  <a:lnTo>
                    <a:pt x="246" y="228"/>
                  </a:lnTo>
                  <a:lnTo>
                    <a:pt x="252" y="222"/>
                  </a:lnTo>
                  <a:lnTo>
                    <a:pt x="252" y="204"/>
                  </a:lnTo>
                  <a:lnTo>
                    <a:pt x="246" y="198"/>
                  </a:lnTo>
                  <a:lnTo>
                    <a:pt x="264" y="192"/>
                  </a:lnTo>
                  <a:lnTo>
                    <a:pt x="282" y="168"/>
                  </a:lnTo>
                  <a:lnTo>
                    <a:pt x="312" y="174"/>
                  </a:lnTo>
                  <a:lnTo>
                    <a:pt x="324" y="156"/>
                  </a:lnTo>
                  <a:lnTo>
                    <a:pt x="336" y="174"/>
                  </a:lnTo>
                  <a:lnTo>
                    <a:pt x="348" y="174"/>
                  </a:lnTo>
                  <a:lnTo>
                    <a:pt x="360" y="180"/>
                  </a:lnTo>
                  <a:lnTo>
                    <a:pt x="372" y="180"/>
                  </a:lnTo>
                  <a:lnTo>
                    <a:pt x="372" y="168"/>
                  </a:lnTo>
                  <a:close/>
                </a:path>
              </a:pathLst>
            </a:custGeom>
            <a:solidFill>
              <a:srgbClr val="0062AE"/>
            </a:solidFill>
            <a:ln w="3175" algn="ctr">
              <a:solidFill>
                <a:srgbClr val="A1ADB8"/>
              </a:solidFill>
              <a:round/>
              <a:headEnd/>
              <a:tailEnd/>
            </a:ln>
            <a:effec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dirty="0">
                <a:solidFill>
                  <a:srgbClr val="0062AE"/>
                </a:solidFill>
                <a:cs typeface="Calibri" pitchFamily="34" charset="0"/>
              </a:endParaRPr>
            </a:p>
          </p:txBody>
        </p:sp>
        <p:sp>
          <p:nvSpPr>
            <p:cNvPr id="109" name="Bosnia and Herzegovina" descr="© INSCALE GmbH, 05.05.2010&#10;http://www.presentationload.com/">
              <a:extLst>
                <a:ext uri="{FF2B5EF4-FFF2-40B4-BE49-F238E27FC236}">
                  <a16:creationId xmlns:a16="http://schemas.microsoft.com/office/drawing/2014/main" id="{53F9AB6B-B868-8603-F759-71BA8A9AFF92}"/>
                </a:ext>
              </a:extLst>
            </p:cNvPr>
            <p:cNvSpPr>
              <a:spLocks/>
            </p:cNvSpPr>
            <p:nvPr/>
          </p:nvSpPr>
          <p:spPr bwMode="gray">
            <a:xfrm>
              <a:off x="4680394" y="2942169"/>
              <a:ext cx="106363" cy="95250"/>
            </a:xfrm>
            <a:custGeom>
              <a:avLst/>
              <a:gdLst>
                <a:gd name="T0" fmla="*/ 2147483647 w 264"/>
                <a:gd name="T1" fmla="*/ 2147483647 h 234"/>
                <a:gd name="T2" fmla="*/ 2147483647 w 264"/>
                <a:gd name="T3" fmla="*/ 2147483647 h 234"/>
                <a:gd name="T4" fmla="*/ 2147483647 w 264"/>
                <a:gd name="T5" fmla="*/ 2147483647 h 234"/>
                <a:gd name="T6" fmla="*/ 2147483647 w 264"/>
                <a:gd name="T7" fmla="*/ 2147483647 h 234"/>
                <a:gd name="T8" fmla="*/ 2147483647 w 264"/>
                <a:gd name="T9" fmla="*/ 2147483647 h 234"/>
                <a:gd name="T10" fmla="*/ 2147483647 w 264"/>
                <a:gd name="T11" fmla="*/ 2147483647 h 234"/>
                <a:gd name="T12" fmla="*/ 2147483647 w 264"/>
                <a:gd name="T13" fmla="*/ 2147483647 h 234"/>
                <a:gd name="T14" fmla="*/ 2147483647 w 264"/>
                <a:gd name="T15" fmla="*/ 2147483647 h 234"/>
                <a:gd name="T16" fmla="*/ 2147483647 w 264"/>
                <a:gd name="T17" fmla="*/ 2147483647 h 234"/>
                <a:gd name="T18" fmla="*/ 2147483647 w 264"/>
                <a:gd name="T19" fmla="*/ 2147483647 h 234"/>
                <a:gd name="T20" fmla="*/ 2147483647 w 264"/>
                <a:gd name="T21" fmla="*/ 2147483647 h 234"/>
                <a:gd name="T22" fmla="*/ 2147483647 w 264"/>
                <a:gd name="T23" fmla="*/ 2147483647 h 234"/>
                <a:gd name="T24" fmla="*/ 2147483647 w 264"/>
                <a:gd name="T25" fmla="*/ 2147483647 h 234"/>
                <a:gd name="T26" fmla="*/ 2147483647 w 264"/>
                <a:gd name="T27" fmla="*/ 2147483647 h 234"/>
                <a:gd name="T28" fmla="*/ 2147483647 w 264"/>
                <a:gd name="T29" fmla="*/ 2147483647 h 234"/>
                <a:gd name="T30" fmla="*/ 2147483647 w 264"/>
                <a:gd name="T31" fmla="*/ 2147483647 h 234"/>
                <a:gd name="T32" fmla="*/ 2147483647 w 264"/>
                <a:gd name="T33" fmla="*/ 2147483647 h 234"/>
                <a:gd name="T34" fmla="*/ 2147483647 w 264"/>
                <a:gd name="T35" fmla="*/ 2147483647 h 234"/>
                <a:gd name="T36" fmla="*/ 2147483647 w 264"/>
                <a:gd name="T37" fmla="*/ 2147483647 h 234"/>
                <a:gd name="T38" fmla="*/ 2147483647 w 264"/>
                <a:gd name="T39" fmla="*/ 0 h 234"/>
                <a:gd name="T40" fmla="*/ 2147483647 w 264"/>
                <a:gd name="T41" fmla="*/ 0 h 234"/>
                <a:gd name="T42" fmla="*/ 2147483647 w 264"/>
                <a:gd name="T43" fmla="*/ 2147483647 h 234"/>
                <a:gd name="T44" fmla="*/ 0 w 264"/>
                <a:gd name="T45" fmla="*/ 2147483647 h 234"/>
                <a:gd name="T46" fmla="*/ 2147483647 w 264"/>
                <a:gd name="T47" fmla="*/ 2147483647 h 234"/>
                <a:gd name="T48" fmla="*/ 2147483647 w 264"/>
                <a:gd name="T49" fmla="*/ 2147483647 h 234"/>
                <a:gd name="T50" fmla="*/ 2147483647 w 264"/>
                <a:gd name="T51" fmla="*/ 2147483647 h 234"/>
                <a:gd name="T52" fmla="*/ 2147483647 w 264"/>
                <a:gd name="T53" fmla="*/ 2147483647 h 234"/>
                <a:gd name="T54" fmla="*/ 2147483647 w 264"/>
                <a:gd name="T55" fmla="*/ 2147483647 h 234"/>
                <a:gd name="T56" fmla="*/ 2147483647 w 264"/>
                <a:gd name="T57" fmla="*/ 2147483647 h 234"/>
                <a:gd name="T58" fmla="*/ 2147483647 w 264"/>
                <a:gd name="T59" fmla="*/ 2147483647 h 234"/>
                <a:gd name="T60" fmla="*/ 2147483647 w 264"/>
                <a:gd name="T61" fmla="*/ 2147483647 h 234"/>
                <a:gd name="T62" fmla="*/ 2147483647 w 264"/>
                <a:gd name="T63" fmla="*/ 2147483647 h 234"/>
                <a:gd name="T64" fmla="*/ 2147483647 w 264"/>
                <a:gd name="T65" fmla="*/ 2147483647 h 234"/>
                <a:gd name="T66" fmla="*/ 2147483647 w 264"/>
                <a:gd name="T67" fmla="*/ 2147483647 h 234"/>
                <a:gd name="T68" fmla="*/ 2147483647 w 264"/>
                <a:gd name="T69" fmla="*/ 2147483647 h 234"/>
                <a:gd name="T70" fmla="*/ 2147483647 w 264"/>
                <a:gd name="T71" fmla="*/ 2147483647 h 234"/>
                <a:gd name="T72" fmla="*/ 2147483647 w 264"/>
                <a:gd name="T73" fmla="*/ 2147483647 h 234"/>
                <a:gd name="T74" fmla="*/ 2147483647 w 264"/>
                <a:gd name="T75" fmla="*/ 2147483647 h 234"/>
                <a:gd name="T76" fmla="*/ 2147483647 w 264"/>
                <a:gd name="T77" fmla="*/ 2147483647 h 234"/>
                <a:gd name="T78" fmla="*/ 2147483647 w 264"/>
                <a:gd name="T79" fmla="*/ 2147483647 h 234"/>
                <a:gd name="T80" fmla="*/ 2147483647 w 264"/>
                <a:gd name="T81" fmla="*/ 2147483647 h 234"/>
                <a:gd name="T82" fmla="*/ 2147483647 w 264"/>
                <a:gd name="T83" fmla="*/ 2147483647 h 234"/>
                <a:gd name="T84" fmla="*/ 2147483647 w 264"/>
                <a:gd name="T85" fmla="*/ 2147483647 h 234"/>
                <a:gd name="T86" fmla="*/ 2147483647 w 264"/>
                <a:gd name="T87" fmla="*/ 2147483647 h 234"/>
                <a:gd name="T88" fmla="*/ 2147483647 w 264"/>
                <a:gd name="T89" fmla="*/ 2147483647 h 234"/>
                <a:gd name="T90" fmla="*/ 2147483647 w 264"/>
                <a:gd name="T91" fmla="*/ 2147483647 h 234"/>
                <a:gd name="T92" fmla="*/ 2147483647 w 264"/>
                <a:gd name="T93" fmla="*/ 2147483647 h 234"/>
                <a:gd name="T94" fmla="*/ 2147483647 w 264"/>
                <a:gd name="T95" fmla="*/ 2147483647 h 234"/>
                <a:gd name="T96" fmla="*/ 2147483647 w 264"/>
                <a:gd name="T97" fmla="*/ 2147483647 h 234"/>
                <a:gd name="T98" fmla="*/ 2147483647 w 264"/>
                <a:gd name="T99" fmla="*/ 2147483647 h 234"/>
                <a:gd name="T100" fmla="*/ 2147483647 w 264"/>
                <a:gd name="T101" fmla="*/ 2147483647 h 234"/>
                <a:gd name="T102" fmla="*/ 2147483647 w 264"/>
                <a:gd name="T103" fmla="*/ 2147483647 h 234"/>
                <a:gd name="T104" fmla="*/ 2147483647 w 264"/>
                <a:gd name="T105" fmla="*/ 2147483647 h 234"/>
                <a:gd name="T106" fmla="*/ 2147483647 w 264"/>
                <a:gd name="T107" fmla="*/ 2147483647 h 234"/>
                <a:gd name="T108" fmla="*/ 2147483647 w 264"/>
                <a:gd name="T109" fmla="*/ 2147483647 h 234"/>
                <a:gd name="T110" fmla="*/ 2147483647 w 264"/>
                <a:gd name="T111" fmla="*/ 2147483647 h 234"/>
                <a:gd name="T112" fmla="*/ 2147483647 w 264"/>
                <a:gd name="T113" fmla="*/ 2147483647 h 234"/>
                <a:gd name="T114" fmla="*/ 2147483647 w 264"/>
                <a:gd name="T115" fmla="*/ 2147483647 h 234"/>
                <a:gd name="T116" fmla="*/ 2147483647 w 264"/>
                <a:gd name="T117" fmla="*/ 2147483647 h 234"/>
                <a:gd name="T118" fmla="*/ 2147483647 w 264"/>
                <a:gd name="T119" fmla="*/ 2147483647 h 234"/>
                <a:gd name="T120" fmla="*/ 2147483647 w 264"/>
                <a:gd name="T121" fmla="*/ 2147483647 h 234"/>
                <a:gd name="T122" fmla="*/ 2147483647 w 264"/>
                <a:gd name="T123" fmla="*/ 2147483647 h 234"/>
                <a:gd name="T124" fmla="*/ 2147483647 w 264"/>
                <a:gd name="T125" fmla="*/ 2147483647 h 234"/>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264"/>
                <a:gd name="T190" fmla="*/ 0 h 234"/>
                <a:gd name="T191" fmla="*/ 264 w 264"/>
                <a:gd name="T192" fmla="*/ 234 h 234"/>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264" h="234">
                  <a:moveTo>
                    <a:pt x="246" y="78"/>
                  </a:moveTo>
                  <a:lnTo>
                    <a:pt x="228" y="78"/>
                  </a:lnTo>
                  <a:lnTo>
                    <a:pt x="228" y="60"/>
                  </a:lnTo>
                  <a:lnTo>
                    <a:pt x="246" y="42"/>
                  </a:lnTo>
                  <a:lnTo>
                    <a:pt x="246" y="30"/>
                  </a:lnTo>
                  <a:lnTo>
                    <a:pt x="234" y="30"/>
                  </a:lnTo>
                  <a:lnTo>
                    <a:pt x="222" y="36"/>
                  </a:lnTo>
                  <a:lnTo>
                    <a:pt x="216" y="36"/>
                  </a:lnTo>
                  <a:lnTo>
                    <a:pt x="216" y="30"/>
                  </a:lnTo>
                  <a:lnTo>
                    <a:pt x="204" y="30"/>
                  </a:lnTo>
                  <a:lnTo>
                    <a:pt x="192" y="12"/>
                  </a:lnTo>
                  <a:lnTo>
                    <a:pt x="138" y="12"/>
                  </a:lnTo>
                  <a:lnTo>
                    <a:pt x="132" y="6"/>
                  </a:lnTo>
                  <a:lnTo>
                    <a:pt x="120" y="6"/>
                  </a:lnTo>
                  <a:lnTo>
                    <a:pt x="108" y="12"/>
                  </a:lnTo>
                  <a:lnTo>
                    <a:pt x="90" y="6"/>
                  </a:lnTo>
                  <a:lnTo>
                    <a:pt x="66" y="6"/>
                  </a:lnTo>
                  <a:lnTo>
                    <a:pt x="42" y="12"/>
                  </a:lnTo>
                  <a:lnTo>
                    <a:pt x="30" y="6"/>
                  </a:lnTo>
                  <a:lnTo>
                    <a:pt x="24" y="0"/>
                  </a:lnTo>
                  <a:lnTo>
                    <a:pt x="18" y="0"/>
                  </a:lnTo>
                  <a:lnTo>
                    <a:pt x="18" y="24"/>
                  </a:lnTo>
                  <a:lnTo>
                    <a:pt x="0" y="30"/>
                  </a:lnTo>
                  <a:lnTo>
                    <a:pt x="12" y="42"/>
                  </a:lnTo>
                  <a:lnTo>
                    <a:pt x="30" y="48"/>
                  </a:lnTo>
                  <a:lnTo>
                    <a:pt x="30" y="60"/>
                  </a:lnTo>
                  <a:lnTo>
                    <a:pt x="36" y="60"/>
                  </a:lnTo>
                  <a:lnTo>
                    <a:pt x="42" y="66"/>
                  </a:lnTo>
                  <a:lnTo>
                    <a:pt x="42" y="84"/>
                  </a:lnTo>
                  <a:lnTo>
                    <a:pt x="60" y="90"/>
                  </a:lnTo>
                  <a:lnTo>
                    <a:pt x="72" y="120"/>
                  </a:lnTo>
                  <a:lnTo>
                    <a:pt x="84" y="132"/>
                  </a:lnTo>
                  <a:lnTo>
                    <a:pt x="96" y="138"/>
                  </a:lnTo>
                  <a:lnTo>
                    <a:pt x="114" y="150"/>
                  </a:lnTo>
                  <a:lnTo>
                    <a:pt x="126" y="156"/>
                  </a:lnTo>
                  <a:lnTo>
                    <a:pt x="132" y="168"/>
                  </a:lnTo>
                  <a:lnTo>
                    <a:pt x="132" y="174"/>
                  </a:lnTo>
                  <a:lnTo>
                    <a:pt x="126" y="180"/>
                  </a:lnTo>
                  <a:lnTo>
                    <a:pt x="138" y="180"/>
                  </a:lnTo>
                  <a:lnTo>
                    <a:pt x="156" y="198"/>
                  </a:lnTo>
                  <a:lnTo>
                    <a:pt x="162" y="210"/>
                  </a:lnTo>
                  <a:lnTo>
                    <a:pt x="174" y="216"/>
                  </a:lnTo>
                  <a:lnTo>
                    <a:pt x="192" y="234"/>
                  </a:lnTo>
                  <a:lnTo>
                    <a:pt x="210" y="204"/>
                  </a:lnTo>
                  <a:lnTo>
                    <a:pt x="198" y="198"/>
                  </a:lnTo>
                  <a:lnTo>
                    <a:pt x="192" y="198"/>
                  </a:lnTo>
                  <a:lnTo>
                    <a:pt x="186" y="192"/>
                  </a:lnTo>
                  <a:lnTo>
                    <a:pt x="186" y="186"/>
                  </a:lnTo>
                  <a:lnTo>
                    <a:pt x="192" y="180"/>
                  </a:lnTo>
                  <a:lnTo>
                    <a:pt x="198" y="180"/>
                  </a:lnTo>
                  <a:lnTo>
                    <a:pt x="204" y="168"/>
                  </a:lnTo>
                  <a:lnTo>
                    <a:pt x="204" y="162"/>
                  </a:lnTo>
                  <a:lnTo>
                    <a:pt x="210" y="156"/>
                  </a:lnTo>
                  <a:lnTo>
                    <a:pt x="228" y="156"/>
                  </a:lnTo>
                  <a:lnTo>
                    <a:pt x="228" y="132"/>
                  </a:lnTo>
                  <a:lnTo>
                    <a:pt x="258" y="132"/>
                  </a:lnTo>
                  <a:lnTo>
                    <a:pt x="258" y="126"/>
                  </a:lnTo>
                  <a:lnTo>
                    <a:pt x="252" y="114"/>
                  </a:lnTo>
                  <a:lnTo>
                    <a:pt x="240" y="102"/>
                  </a:lnTo>
                  <a:lnTo>
                    <a:pt x="264" y="96"/>
                  </a:lnTo>
                  <a:lnTo>
                    <a:pt x="258" y="84"/>
                  </a:lnTo>
                  <a:lnTo>
                    <a:pt x="252" y="78"/>
                  </a:lnTo>
                  <a:lnTo>
                    <a:pt x="246" y="78"/>
                  </a:lnTo>
                  <a:close/>
                </a:path>
              </a:pathLst>
            </a:custGeom>
            <a:solidFill>
              <a:srgbClr val="0062AE"/>
            </a:solidFill>
            <a:ln w="3175" algn="ctr">
              <a:solidFill>
                <a:srgbClr val="A1ADB8"/>
              </a:solidFill>
              <a:round/>
              <a:headEnd/>
              <a:tailEnd/>
            </a:ln>
            <a:effec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dirty="0">
                <a:solidFill>
                  <a:srgbClr val="0062AE"/>
                </a:solidFill>
                <a:cs typeface="Calibri" pitchFamily="34" charset="0"/>
              </a:endParaRPr>
            </a:p>
          </p:txBody>
        </p:sp>
        <p:sp>
          <p:nvSpPr>
            <p:cNvPr id="110" name="Belgium" descr="© INSCALE GmbH, 05.05.2010&#10;http://www.presentationload.com/">
              <a:extLst>
                <a:ext uri="{FF2B5EF4-FFF2-40B4-BE49-F238E27FC236}">
                  <a16:creationId xmlns:a16="http://schemas.microsoft.com/office/drawing/2014/main" id="{4C9B76C6-4D10-F095-2592-0FA6DA14090B}"/>
                </a:ext>
              </a:extLst>
            </p:cNvPr>
            <p:cNvSpPr>
              <a:spLocks/>
            </p:cNvSpPr>
            <p:nvPr/>
          </p:nvSpPr>
          <p:spPr bwMode="gray">
            <a:xfrm>
              <a:off x="4359719" y="2748494"/>
              <a:ext cx="88900" cy="61913"/>
            </a:xfrm>
            <a:custGeom>
              <a:avLst/>
              <a:gdLst>
                <a:gd name="T0" fmla="*/ 0 w 222"/>
                <a:gd name="T1" fmla="*/ 2147483647 h 150"/>
                <a:gd name="T2" fmla="*/ 2147483647 w 222"/>
                <a:gd name="T3" fmla="*/ 2147483647 h 150"/>
                <a:gd name="T4" fmla="*/ 2147483647 w 222"/>
                <a:gd name="T5" fmla="*/ 2147483647 h 150"/>
                <a:gd name="T6" fmla="*/ 2147483647 w 222"/>
                <a:gd name="T7" fmla="*/ 2147483647 h 150"/>
                <a:gd name="T8" fmla="*/ 2147483647 w 222"/>
                <a:gd name="T9" fmla="*/ 2147483647 h 150"/>
                <a:gd name="T10" fmla="*/ 2147483647 w 222"/>
                <a:gd name="T11" fmla="*/ 2147483647 h 150"/>
                <a:gd name="T12" fmla="*/ 2147483647 w 222"/>
                <a:gd name="T13" fmla="*/ 2147483647 h 150"/>
                <a:gd name="T14" fmla="*/ 2147483647 w 222"/>
                <a:gd name="T15" fmla="*/ 2147483647 h 150"/>
                <a:gd name="T16" fmla="*/ 2147483647 w 222"/>
                <a:gd name="T17" fmla="*/ 2147483647 h 150"/>
                <a:gd name="T18" fmla="*/ 2147483647 w 222"/>
                <a:gd name="T19" fmla="*/ 2147483647 h 150"/>
                <a:gd name="T20" fmla="*/ 2147483647 w 222"/>
                <a:gd name="T21" fmla="*/ 2147483647 h 150"/>
                <a:gd name="T22" fmla="*/ 2147483647 w 222"/>
                <a:gd name="T23" fmla="*/ 2147483647 h 150"/>
                <a:gd name="T24" fmla="*/ 2147483647 w 222"/>
                <a:gd name="T25" fmla="*/ 2147483647 h 150"/>
                <a:gd name="T26" fmla="*/ 2147483647 w 222"/>
                <a:gd name="T27" fmla="*/ 2147483647 h 150"/>
                <a:gd name="T28" fmla="*/ 2147483647 w 222"/>
                <a:gd name="T29" fmla="*/ 2147483647 h 150"/>
                <a:gd name="T30" fmla="*/ 2147483647 w 222"/>
                <a:gd name="T31" fmla="*/ 2147483647 h 150"/>
                <a:gd name="T32" fmla="*/ 2147483647 w 222"/>
                <a:gd name="T33" fmla="*/ 2147483647 h 150"/>
                <a:gd name="T34" fmla="*/ 2147483647 w 222"/>
                <a:gd name="T35" fmla="*/ 2147483647 h 150"/>
                <a:gd name="T36" fmla="*/ 2147483647 w 222"/>
                <a:gd name="T37" fmla="*/ 2147483647 h 150"/>
                <a:gd name="T38" fmla="*/ 2147483647 w 222"/>
                <a:gd name="T39" fmla="*/ 2147483647 h 150"/>
                <a:gd name="T40" fmla="*/ 2147483647 w 222"/>
                <a:gd name="T41" fmla="*/ 2147483647 h 150"/>
                <a:gd name="T42" fmla="*/ 2147483647 w 222"/>
                <a:gd name="T43" fmla="*/ 2147483647 h 150"/>
                <a:gd name="T44" fmla="*/ 2147483647 w 222"/>
                <a:gd name="T45" fmla="*/ 2147483647 h 150"/>
                <a:gd name="T46" fmla="*/ 2147483647 w 222"/>
                <a:gd name="T47" fmla="*/ 2147483647 h 150"/>
                <a:gd name="T48" fmla="*/ 2147483647 w 222"/>
                <a:gd name="T49" fmla="*/ 2147483647 h 150"/>
                <a:gd name="T50" fmla="*/ 2147483647 w 222"/>
                <a:gd name="T51" fmla="*/ 2147483647 h 150"/>
                <a:gd name="T52" fmla="*/ 2147483647 w 222"/>
                <a:gd name="T53" fmla="*/ 2147483647 h 150"/>
                <a:gd name="T54" fmla="*/ 2147483647 w 222"/>
                <a:gd name="T55" fmla="*/ 2147483647 h 150"/>
                <a:gd name="T56" fmla="*/ 2147483647 w 222"/>
                <a:gd name="T57" fmla="*/ 2147483647 h 150"/>
                <a:gd name="T58" fmla="*/ 2147483647 w 222"/>
                <a:gd name="T59" fmla="*/ 2147483647 h 150"/>
                <a:gd name="T60" fmla="*/ 2147483647 w 222"/>
                <a:gd name="T61" fmla="*/ 2147483647 h 150"/>
                <a:gd name="T62" fmla="*/ 2147483647 w 222"/>
                <a:gd name="T63" fmla="*/ 2147483647 h 150"/>
                <a:gd name="T64" fmla="*/ 2147483647 w 222"/>
                <a:gd name="T65" fmla="*/ 2147483647 h 150"/>
                <a:gd name="T66" fmla="*/ 2147483647 w 222"/>
                <a:gd name="T67" fmla="*/ 2147483647 h 150"/>
                <a:gd name="T68" fmla="*/ 2147483647 w 222"/>
                <a:gd name="T69" fmla="*/ 2147483647 h 150"/>
                <a:gd name="T70" fmla="*/ 2147483647 w 222"/>
                <a:gd name="T71" fmla="*/ 2147483647 h 150"/>
                <a:gd name="T72" fmla="*/ 2147483647 w 222"/>
                <a:gd name="T73" fmla="*/ 2147483647 h 150"/>
                <a:gd name="T74" fmla="*/ 2147483647 w 222"/>
                <a:gd name="T75" fmla="*/ 2147483647 h 150"/>
                <a:gd name="T76" fmla="*/ 2147483647 w 222"/>
                <a:gd name="T77" fmla="*/ 2147483647 h 150"/>
                <a:gd name="T78" fmla="*/ 2147483647 w 222"/>
                <a:gd name="T79" fmla="*/ 2147483647 h 150"/>
                <a:gd name="T80" fmla="*/ 2147483647 w 222"/>
                <a:gd name="T81" fmla="*/ 0 h 150"/>
                <a:gd name="T82" fmla="*/ 2147483647 w 222"/>
                <a:gd name="T83" fmla="*/ 0 h 150"/>
                <a:gd name="T84" fmla="*/ 2147483647 w 222"/>
                <a:gd name="T85" fmla="*/ 2147483647 h 150"/>
                <a:gd name="T86" fmla="*/ 2147483647 w 222"/>
                <a:gd name="T87" fmla="*/ 0 h 150"/>
                <a:gd name="T88" fmla="*/ 2147483647 w 222"/>
                <a:gd name="T89" fmla="*/ 2147483647 h 150"/>
                <a:gd name="T90" fmla="*/ 2147483647 w 222"/>
                <a:gd name="T91" fmla="*/ 2147483647 h 150"/>
                <a:gd name="T92" fmla="*/ 2147483647 w 222"/>
                <a:gd name="T93" fmla="*/ 2147483647 h 150"/>
                <a:gd name="T94" fmla="*/ 2147483647 w 222"/>
                <a:gd name="T95" fmla="*/ 2147483647 h 150"/>
                <a:gd name="T96" fmla="*/ 2147483647 w 222"/>
                <a:gd name="T97" fmla="*/ 2147483647 h 150"/>
                <a:gd name="T98" fmla="*/ 2147483647 w 222"/>
                <a:gd name="T99" fmla="*/ 2147483647 h 150"/>
                <a:gd name="T100" fmla="*/ 2147483647 w 222"/>
                <a:gd name="T101" fmla="*/ 2147483647 h 150"/>
                <a:gd name="T102" fmla="*/ 0 w 222"/>
                <a:gd name="T103" fmla="*/ 2147483647 h 150"/>
                <a:gd name="T104" fmla="*/ 0 w 222"/>
                <a:gd name="T105" fmla="*/ 2147483647 h 150"/>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222"/>
                <a:gd name="T160" fmla="*/ 0 h 150"/>
                <a:gd name="T161" fmla="*/ 222 w 222"/>
                <a:gd name="T162" fmla="*/ 150 h 150"/>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222" h="150">
                  <a:moveTo>
                    <a:pt x="0" y="42"/>
                  </a:moveTo>
                  <a:lnTo>
                    <a:pt x="6" y="60"/>
                  </a:lnTo>
                  <a:lnTo>
                    <a:pt x="30" y="66"/>
                  </a:lnTo>
                  <a:lnTo>
                    <a:pt x="42" y="78"/>
                  </a:lnTo>
                  <a:lnTo>
                    <a:pt x="66" y="78"/>
                  </a:lnTo>
                  <a:lnTo>
                    <a:pt x="78" y="84"/>
                  </a:lnTo>
                  <a:lnTo>
                    <a:pt x="84" y="90"/>
                  </a:lnTo>
                  <a:lnTo>
                    <a:pt x="84" y="114"/>
                  </a:lnTo>
                  <a:lnTo>
                    <a:pt x="108" y="114"/>
                  </a:lnTo>
                  <a:lnTo>
                    <a:pt x="120" y="102"/>
                  </a:lnTo>
                  <a:lnTo>
                    <a:pt x="120" y="126"/>
                  </a:lnTo>
                  <a:lnTo>
                    <a:pt x="132" y="126"/>
                  </a:lnTo>
                  <a:lnTo>
                    <a:pt x="144" y="132"/>
                  </a:lnTo>
                  <a:lnTo>
                    <a:pt x="150" y="132"/>
                  </a:lnTo>
                  <a:lnTo>
                    <a:pt x="162" y="144"/>
                  </a:lnTo>
                  <a:lnTo>
                    <a:pt x="180" y="144"/>
                  </a:lnTo>
                  <a:lnTo>
                    <a:pt x="192" y="150"/>
                  </a:lnTo>
                  <a:lnTo>
                    <a:pt x="192" y="144"/>
                  </a:lnTo>
                  <a:lnTo>
                    <a:pt x="186" y="132"/>
                  </a:lnTo>
                  <a:lnTo>
                    <a:pt x="174" y="120"/>
                  </a:lnTo>
                  <a:lnTo>
                    <a:pt x="174" y="114"/>
                  </a:lnTo>
                  <a:lnTo>
                    <a:pt x="180" y="114"/>
                  </a:lnTo>
                  <a:lnTo>
                    <a:pt x="192" y="108"/>
                  </a:lnTo>
                  <a:lnTo>
                    <a:pt x="198" y="102"/>
                  </a:lnTo>
                  <a:lnTo>
                    <a:pt x="204" y="102"/>
                  </a:lnTo>
                  <a:lnTo>
                    <a:pt x="204" y="96"/>
                  </a:lnTo>
                  <a:lnTo>
                    <a:pt x="210" y="90"/>
                  </a:lnTo>
                  <a:lnTo>
                    <a:pt x="222" y="90"/>
                  </a:lnTo>
                  <a:lnTo>
                    <a:pt x="216" y="84"/>
                  </a:lnTo>
                  <a:lnTo>
                    <a:pt x="216" y="66"/>
                  </a:lnTo>
                  <a:lnTo>
                    <a:pt x="204" y="54"/>
                  </a:lnTo>
                  <a:lnTo>
                    <a:pt x="180" y="54"/>
                  </a:lnTo>
                  <a:lnTo>
                    <a:pt x="180" y="42"/>
                  </a:lnTo>
                  <a:lnTo>
                    <a:pt x="186" y="36"/>
                  </a:lnTo>
                  <a:lnTo>
                    <a:pt x="186" y="18"/>
                  </a:lnTo>
                  <a:lnTo>
                    <a:pt x="180" y="12"/>
                  </a:lnTo>
                  <a:lnTo>
                    <a:pt x="174" y="12"/>
                  </a:lnTo>
                  <a:lnTo>
                    <a:pt x="162" y="18"/>
                  </a:lnTo>
                  <a:lnTo>
                    <a:pt x="150" y="18"/>
                  </a:lnTo>
                  <a:lnTo>
                    <a:pt x="144" y="12"/>
                  </a:lnTo>
                  <a:lnTo>
                    <a:pt x="144" y="0"/>
                  </a:lnTo>
                  <a:lnTo>
                    <a:pt x="108" y="0"/>
                  </a:lnTo>
                  <a:lnTo>
                    <a:pt x="108" y="6"/>
                  </a:lnTo>
                  <a:lnTo>
                    <a:pt x="96" y="0"/>
                  </a:lnTo>
                  <a:lnTo>
                    <a:pt x="96" y="12"/>
                  </a:lnTo>
                  <a:lnTo>
                    <a:pt x="78" y="6"/>
                  </a:lnTo>
                  <a:lnTo>
                    <a:pt x="72" y="18"/>
                  </a:lnTo>
                  <a:lnTo>
                    <a:pt x="66" y="12"/>
                  </a:lnTo>
                  <a:lnTo>
                    <a:pt x="42" y="12"/>
                  </a:lnTo>
                  <a:lnTo>
                    <a:pt x="36" y="6"/>
                  </a:lnTo>
                  <a:lnTo>
                    <a:pt x="24" y="6"/>
                  </a:lnTo>
                  <a:lnTo>
                    <a:pt x="0" y="24"/>
                  </a:lnTo>
                  <a:lnTo>
                    <a:pt x="0" y="42"/>
                  </a:lnTo>
                  <a:close/>
                </a:path>
              </a:pathLst>
            </a:custGeom>
            <a:solidFill>
              <a:srgbClr val="0062AE"/>
            </a:solidFill>
            <a:ln w="3175" algn="ctr">
              <a:solidFill>
                <a:srgbClr val="A1ADB8"/>
              </a:solidFill>
              <a:round/>
              <a:headEnd/>
              <a:tailEnd/>
            </a:ln>
            <a:effectLst/>
          </p:spPr>
          <p:txBody>
            <a:bodyPr vert="horz" wrap="square" lIns="91440" tIns="45720" rIns="91440" bIns="45720" numCol="1" anchor="t" anchorCtr="0" compatLnSpc="1">
              <a:prstTxWarp prst="textNoShape">
                <a:avLst/>
              </a:prstTxWarp>
            </a:bodyPr>
            <a:lstStyle/>
            <a:p>
              <a:pPr>
                <a:spcBef>
                  <a:spcPct val="0"/>
                </a:spcBef>
              </a:pPr>
              <a:endParaRPr lang="en-US" dirty="0">
                <a:solidFill>
                  <a:srgbClr val="0062AE"/>
                </a:solidFill>
                <a:cs typeface="Calibri" pitchFamily="34" charset="0"/>
              </a:endParaRPr>
            </a:p>
          </p:txBody>
        </p:sp>
        <p:sp>
          <p:nvSpPr>
            <p:cNvPr id="111" name="Belarus" descr="© INSCALE GmbH, 05.05.2010&#10;http://www.presentationload.com/">
              <a:extLst>
                <a:ext uri="{FF2B5EF4-FFF2-40B4-BE49-F238E27FC236}">
                  <a16:creationId xmlns:a16="http://schemas.microsoft.com/office/drawing/2014/main" id="{E90D5845-D7E1-2459-62D0-1633E5262C8E}"/>
                </a:ext>
              </a:extLst>
            </p:cNvPr>
            <p:cNvSpPr>
              <a:spLocks/>
            </p:cNvSpPr>
            <p:nvPr/>
          </p:nvSpPr>
          <p:spPr bwMode="gray">
            <a:xfrm>
              <a:off x="4861369" y="2602444"/>
              <a:ext cx="230188" cy="149225"/>
            </a:xfrm>
            <a:custGeom>
              <a:avLst/>
              <a:gdLst>
                <a:gd name="T0" fmla="*/ 2147483647 w 570"/>
                <a:gd name="T1" fmla="*/ 2147483647 h 372"/>
                <a:gd name="T2" fmla="*/ 2147483647 w 570"/>
                <a:gd name="T3" fmla="*/ 2147483647 h 372"/>
                <a:gd name="T4" fmla="*/ 2147483647 w 570"/>
                <a:gd name="T5" fmla="*/ 2147483647 h 372"/>
                <a:gd name="T6" fmla="*/ 2147483647 w 570"/>
                <a:gd name="T7" fmla="*/ 2147483647 h 372"/>
                <a:gd name="T8" fmla="*/ 2147483647 w 570"/>
                <a:gd name="T9" fmla="*/ 2147483647 h 372"/>
                <a:gd name="T10" fmla="*/ 2147483647 w 570"/>
                <a:gd name="T11" fmla="*/ 2147483647 h 372"/>
                <a:gd name="T12" fmla="*/ 2147483647 w 570"/>
                <a:gd name="T13" fmla="*/ 2147483647 h 372"/>
                <a:gd name="T14" fmla="*/ 2147483647 w 570"/>
                <a:gd name="T15" fmla="*/ 2147483647 h 372"/>
                <a:gd name="T16" fmla="*/ 2147483647 w 570"/>
                <a:gd name="T17" fmla="*/ 2147483647 h 372"/>
                <a:gd name="T18" fmla="*/ 2147483647 w 570"/>
                <a:gd name="T19" fmla="*/ 2147483647 h 372"/>
                <a:gd name="T20" fmla="*/ 2147483647 w 570"/>
                <a:gd name="T21" fmla="*/ 2147483647 h 372"/>
                <a:gd name="T22" fmla="*/ 2147483647 w 570"/>
                <a:gd name="T23" fmla="*/ 2147483647 h 372"/>
                <a:gd name="T24" fmla="*/ 2147483647 w 570"/>
                <a:gd name="T25" fmla="*/ 2147483647 h 372"/>
                <a:gd name="T26" fmla="*/ 2147483647 w 570"/>
                <a:gd name="T27" fmla="*/ 2147483647 h 372"/>
                <a:gd name="T28" fmla="*/ 2147483647 w 570"/>
                <a:gd name="T29" fmla="*/ 2147483647 h 372"/>
                <a:gd name="T30" fmla="*/ 2147483647 w 570"/>
                <a:gd name="T31" fmla="*/ 2147483647 h 372"/>
                <a:gd name="T32" fmla="*/ 2147483647 w 570"/>
                <a:gd name="T33" fmla="*/ 2147483647 h 372"/>
                <a:gd name="T34" fmla="*/ 2147483647 w 570"/>
                <a:gd name="T35" fmla="*/ 2147483647 h 372"/>
                <a:gd name="T36" fmla="*/ 2147483647 w 570"/>
                <a:gd name="T37" fmla="*/ 2147483647 h 372"/>
                <a:gd name="T38" fmla="*/ 2147483647 w 570"/>
                <a:gd name="T39" fmla="*/ 2147483647 h 372"/>
                <a:gd name="T40" fmla="*/ 2147483647 w 570"/>
                <a:gd name="T41" fmla="*/ 2147483647 h 372"/>
                <a:gd name="T42" fmla="*/ 2147483647 w 570"/>
                <a:gd name="T43" fmla="*/ 2147483647 h 372"/>
                <a:gd name="T44" fmla="*/ 2147483647 w 570"/>
                <a:gd name="T45" fmla="*/ 2147483647 h 372"/>
                <a:gd name="T46" fmla="*/ 2147483647 w 570"/>
                <a:gd name="T47" fmla="*/ 2147483647 h 372"/>
                <a:gd name="T48" fmla="*/ 2147483647 w 570"/>
                <a:gd name="T49" fmla="*/ 2147483647 h 372"/>
                <a:gd name="T50" fmla="*/ 2147483647 w 570"/>
                <a:gd name="T51" fmla="*/ 2147483647 h 372"/>
                <a:gd name="T52" fmla="*/ 2147483647 w 570"/>
                <a:gd name="T53" fmla="*/ 2147483647 h 372"/>
                <a:gd name="T54" fmla="*/ 2147483647 w 570"/>
                <a:gd name="T55" fmla="*/ 2147483647 h 372"/>
                <a:gd name="T56" fmla="*/ 2147483647 w 570"/>
                <a:gd name="T57" fmla="*/ 0 h 372"/>
                <a:gd name="T58" fmla="*/ 2147483647 w 570"/>
                <a:gd name="T59" fmla="*/ 2147483647 h 372"/>
                <a:gd name="T60" fmla="*/ 2147483647 w 570"/>
                <a:gd name="T61" fmla="*/ 2147483647 h 372"/>
                <a:gd name="T62" fmla="*/ 2147483647 w 570"/>
                <a:gd name="T63" fmla="*/ 2147483647 h 372"/>
                <a:gd name="T64" fmla="*/ 2147483647 w 570"/>
                <a:gd name="T65" fmla="*/ 2147483647 h 372"/>
                <a:gd name="T66" fmla="*/ 2147483647 w 570"/>
                <a:gd name="T67" fmla="*/ 2147483647 h 372"/>
                <a:gd name="T68" fmla="*/ 2147483647 w 570"/>
                <a:gd name="T69" fmla="*/ 2147483647 h 372"/>
                <a:gd name="T70" fmla="*/ 2147483647 w 570"/>
                <a:gd name="T71" fmla="*/ 2147483647 h 372"/>
                <a:gd name="T72" fmla="*/ 2147483647 w 570"/>
                <a:gd name="T73" fmla="*/ 2147483647 h 372"/>
                <a:gd name="T74" fmla="*/ 2147483647 w 570"/>
                <a:gd name="T75" fmla="*/ 2147483647 h 372"/>
                <a:gd name="T76" fmla="*/ 2147483647 w 570"/>
                <a:gd name="T77" fmla="*/ 2147483647 h 372"/>
                <a:gd name="T78" fmla="*/ 2147483647 w 570"/>
                <a:gd name="T79" fmla="*/ 2147483647 h 372"/>
                <a:gd name="T80" fmla="*/ 2147483647 w 570"/>
                <a:gd name="T81" fmla="*/ 2147483647 h 372"/>
                <a:gd name="T82" fmla="*/ 2147483647 w 570"/>
                <a:gd name="T83" fmla="*/ 2147483647 h 372"/>
                <a:gd name="T84" fmla="*/ 2147483647 w 570"/>
                <a:gd name="T85" fmla="*/ 2147483647 h 372"/>
                <a:gd name="T86" fmla="*/ 2147483647 w 570"/>
                <a:gd name="T87" fmla="*/ 2147483647 h 372"/>
                <a:gd name="T88" fmla="*/ 2147483647 w 570"/>
                <a:gd name="T89" fmla="*/ 2147483647 h 372"/>
                <a:gd name="T90" fmla="*/ 2147483647 w 570"/>
                <a:gd name="T91" fmla="*/ 2147483647 h 372"/>
                <a:gd name="T92" fmla="*/ 2147483647 w 570"/>
                <a:gd name="T93" fmla="*/ 2147483647 h 372"/>
                <a:gd name="T94" fmla="*/ 2147483647 w 570"/>
                <a:gd name="T95" fmla="*/ 2147483647 h 372"/>
                <a:gd name="T96" fmla="*/ 2147483647 w 570"/>
                <a:gd name="T97" fmla="*/ 2147483647 h 37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570"/>
                <a:gd name="T148" fmla="*/ 0 h 372"/>
                <a:gd name="T149" fmla="*/ 570 w 570"/>
                <a:gd name="T150" fmla="*/ 372 h 372"/>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570" h="372">
                  <a:moveTo>
                    <a:pt x="24" y="312"/>
                  </a:moveTo>
                  <a:lnTo>
                    <a:pt x="24" y="342"/>
                  </a:lnTo>
                  <a:lnTo>
                    <a:pt x="30" y="354"/>
                  </a:lnTo>
                  <a:lnTo>
                    <a:pt x="36" y="360"/>
                  </a:lnTo>
                  <a:lnTo>
                    <a:pt x="48" y="360"/>
                  </a:lnTo>
                  <a:lnTo>
                    <a:pt x="60" y="354"/>
                  </a:lnTo>
                  <a:lnTo>
                    <a:pt x="72" y="342"/>
                  </a:lnTo>
                  <a:lnTo>
                    <a:pt x="72" y="336"/>
                  </a:lnTo>
                  <a:lnTo>
                    <a:pt x="108" y="336"/>
                  </a:lnTo>
                  <a:lnTo>
                    <a:pt x="120" y="330"/>
                  </a:lnTo>
                  <a:lnTo>
                    <a:pt x="126" y="324"/>
                  </a:lnTo>
                  <a:lnTo>
                    <a:pt x="174" y="324"/>
                  </a:lnTo>
                  <a:lnTo>
                    <a:pt x="174" y="330"/>
                  </a:lnTo>
                  <a:lnTo>
                    <a:pt x="180" y="336"/>
                  </a:lnTo>
                  <a:lnTo>
                    <a:pt x="216" y="336"/>
                  </a:lnTo>
                  <a:lnTo>
                    <a:pt x="240" y="342"/>
                  </a:lnTo>
                  <a:lnTo>
                    <a:pt x="258" y="354"/>
                  </a:lnTo>
                  <a:lnTo>
                    <a:pt x="264" y="348"/>
                  </a:lnTo>
                  <a:lnTo>
                    <a:pt x="282" y="360"/>
                  </a:lnTo>
                  <a:lnTo>
                    <a:pt x="294" y="348"/>
                  </a:lnTo>
                  <a:lnTo>
                    <a:pt x="300" y="360"/>
                  </a:lnTo>
                  <a:lnTo>
                    <a:pt x="318" y="354"/>
                  </a:lnTo>
                  <a:lnTo>
                    <a:pt x="324" y="360"/>
                  </a:lnTo>
                  <a:lnTo>
                    <a:pt x="336" y="354"/>
                  </a:lnTo>
                  <a:lnTo>
                    <a:pt x="348" y="366"/>
                  </a:lnTo>
                  <a:lnTo>
                    <a:pt x="348" y="360"/>
                  </a:lnTo>
                  <a:lnTo>
                    <a:pt x="354" y="354"/>
                  </a:lnTo>
                  <a:lnTo>
                    <a:pt x="372" y="354"/>
                  </a:lnTo>
                  <a:lnTo>
                    <a:pt x="378" y="360"/>
                  </a:lnTo>
                  <a:lnTo>
                    <a:pt x="378" y="372"/>
                  </a:lnTo>
                  <a:lnTo>
                    <a:pt x="384" y="372"/>
                  </a:lnTo>
                  <a:lnTo>
                    <a:pt x="396" y="366"/>
                  </a:lnTo>
                  <a:lnTo>
                    <a:pt x="420" y="366"/>
                  </a:lnTo>
                  <a:lnTo>
                    <a:pt x="426" y="372"/>
                  </a:lnTo>
                  <a:lnTo>
                    <a:pt x="444" y="372"/>
                  </a:lnTo>
                  <a:lnTo>
                    <a:pt x="450" y="366"/>
                  </a:lnTo>
                  <a:lnTo>
                    <a:pt x="450" y="354"/>
                  </a:lnTo>
                  <a:lnTo>
                    <a:pt x="444" y="348"/>
                  </a:lnTo>
                  <a:lnTo>
                    <a:pt x="450" y="336"/>
                  </a:lnTo>
                  <a:lnTo>
                    <a:pt x="456" y="330"/>
                  </a:lnTo>
                  <a:lnTo>
                    <a:pt x="468" y="324"/>
                  </a:lnTo>
                  <a:lnTo>
                    <a:pt x="474" y="312"/>
                  </a:lnTo>
                  <a:lnTo>
                    <a:pt x="498" y="312"/>
                  </a:lnTo>
                  <a:lnTo>
                    <a:pt x="516" y="318"/>
                  </a:lnTo>
                  <a:lnTo>
                    <a:pt x="516" y="300"/>
                  </a:lnTo>
                  <a:lnTo>
                    <a:pt x="510" y="288"/>
                  </a:lnTo>
                  <a:lnTo>
                    <a:pt x="504" y="282"/>
                  </a:lnTo>
                  <a:lnTo>
                    <a:pt x="504" y="264"/>
                  </a:lnTo>
                  <a:lnTo>
                    <a:pt x="480" y="240"/>
                  </a:lnTo>
                  <a:lnTo>
                    <a:pt x="480" y="234"/>
                  </a:lnTo>
                  <a:lnTo>
                    <a:pt x="486" y="228"/>
                  </a:lnTo>
                  <a:lnTo>
                    <a:pt x="510" y="228"/>
                  </a:lnTo>
                  <a:lnTo>
                    <a:pt x="510" y="234"/>
                  </a:lnTo>
                  <a:lnTo>
                    <a:pt x="516" y="234"/>
                  </a:lnTo>
                  <a:lnTo>
                    <a:pt x="522" y="240"/>
                  </a:lnTo>
                  <a:lnTo>
                    <a:pt x="528" y="240"/>
                  </a:lnTo>
                  <a:lnTo>
                    <a:pt x="552" y="228"/>
                  </a:lnTo>
                  <a:lnTo>
                    <a:pt x="558" y="216"/>
                  </a:lnTo>
                  <a:lnTo>
                    <a:pt x="570" y="210"/>
                  </a:lnTo>
                  <a:lnTo>
                    <a:pt x="546" y="198"/>
                  </a:lnTo>
                  <a:lnTo>
                    <a:pt x="552" y="192"/>
                  </a:lnTo>
                  <a:lnTo>
                    <a:pt x="552" y="186"/>
                  </a:lnTo>
                  <a:lnTo>
                    <a:pt x="546" y="186"/>
                  </a:lnTo>
                  <a:lnTo>
                    <a:pt x="540" y="180"/>
                  </a:lnTo>
                  <a:lnTo>
                    <a:pt x="504" y="180"/>
                  </a:lnTo>
                  <a:lnTo>
                    <a:pt x="504" y="156"/>
                  </a:lnTo>
                  <a:lnTo>
                    <a:pt x="474" y="144"/>
                  </a:lnTo>
                  <a:lnTo>
                    <a:pt x="474" y="132"/>
                  </a:lnTo>
                  <a:lnTo>
                    <a:pt x="456" y="114"/>
                  </a:lnTo>
                  <a:lnTo>
                    <a:pt x="444" y="108"/>
                  </a:lnTo>
                  <a:lnTo>
                    <a:pt x="438" y="102"/>
                  </a:lnTo>
                  <a:lnTo>
                    <a:pt x="444" y="84"/>
                  </a:lnTo>
                  <a:lnTo>
                    <a:pt x="432" y="66"/>
                  </a:lnTo>
                  <a:lnTo>
                    <a:pt x="438" y="60"/>
                  </a:lnTo>
                  <a:lnTo>
                    <a:pt x="438" y="48"/>
                  </a:lnTo>
                  <a:lnTo>
                    <a:pt x="432" y="42"/>
                  </a:lnTo>
                  <a:lnTo>
                    <a:pt x="396" y="24"/>
                  </a:lnTo>
                  <a:lnTo>
                    <a:pt x="390" y="18"/>
                  </a:lnTo>
                  <a:lnTo>
                    <a:pt x="384" y="18"/>
                  </a:lnTo>
                  <a:lnTo>
                    <a:pt x="354" y="36"/>
                  </a:lnTo>
                  <a:lnTo>
                    <a:pt x="348" y="18"/>
                  </a:lnTo>
                  <a:lnTo>
                    <a:pt x="312" y="12"/>
                  </a:lnTo>
                  <a:lnTo>
                    <a:pt x="300" y="18"/>
                  </a:lnTo>
                  <a:lnTo>
                    <a:pt x="300" y="12"/>
                  </a:lnTo>
                  <a:lnTo>
                    <a:pt x="294" y="6"/>
                  </a:lnTo>
                  <a:lnTo>
                    <a:pt x="276" y="6"/>
                  </a:lnTo>
                  <a:lnTo>
                    <a:pt x="270" y="0"/>
                  </a:lnTo>
                  <a:lnTo>
                    <a:pt x="258" y="0"/>
                  </a:lnTo>
                  <a:lnTo>
                    <a:pt x="252" y="6"/>
                  </a:lnTo>
                  <a:lnTo>
                    <a:pt x="246" y="18"/>
                  </a:lnTo>
                  <a:lnTo>
                    <a:pt x="240" y="24"/>
                  </a:lnTo>
                  <a:lnTo>
                    <a:pt x="234" y="24"/>
                  </a:lnTo>
                  <a:lnTo>
                    <a:pt x="228" y="30"/>
                  </a:lnTo>
                  <a:lnTo>
                    <a:pt x="222" y="24"/>
                  </a:lnTo>
                  <a:lnTo>
                    <a:pt x="198" y="24"/>
                  </a:lnTo>
                  <a:lnTo>
                    <a:pt x="192" y="30"/>
                  </a:lnTo>
                  <a:lnTo>
                    <a:pt x="180" y="36"/>
                  </a:lnTo>
                  <a:lnTo>
                    <a:pt x="174" y="42"/>
                  </a:lnTo>
                  <a:lnTo>
                    <a:pt x="174" y="54"/>
                  </a:lnTo>
                  <a:lnTo>
                    <a:pt x="192" y="72"/>
                  </a:lnTo>
                  <a:lnTo>
                    <a:pt x="186" y="78"/>
                  </a:lnTo>
                  <a:lnTo>
                    <a:pt x="168" y="78"/>
                  </a:lnTo>
                  <a:lnTo>
                    <a:pt x="162" y="72"/>
                  </a:lnTo>
                  <a:lnTo>
                    <a:pt x="156" y="72"/>
                  </a:lnTo>
                  <a:lnTo>
                    <a:pt x="162" y="90"/>
                  </a:lnTo>
                  <a:lnTo>
                    <a:pt x="144" y="90"/>
                  </a:lnTo>
                  <a:lnTo>
                    <a:pt x="138" y="96"/>
                  </a:lnTo>
                  <a:lnTo>
                    <a:pt x="138" y="102"/>
                  </a:lnTo>
                  <a:lnTo>
                    <a:pt x="144" y="114"/>
                  </a:lnTo>
                  <a:lnTo>
                    <a:pt x="144" y="120"/>
                  </a:lnTo>
                  <a:lnTo>
                    <a:pt x="132" y="120"/>
                  </a:lnTo>
                  <a:lnTo>
                    <a:pt x="132" y="126"/>
                  </a:lnTo>
                  <a:lnTo>
                    <a:pt x="138" y="132"/>
                  </a:lnTo>
                  <a:lnTo>
                    <a:pt x="138" y="144"/>
                  </a:lnTo>
                  <a:lnTo>
                    <a:pt x="144" y="150"/>
                  </a:lnTo>
                  <a:lnTo>
                    <a:pt x="144" y="156"/>
                  </a:lnTo>
                  <a:lnTo>
                    <a:pt x="132" y="156"/>
                  </a:lnTo>
                  <a:lnTo>
                    <a:pt x="138" y="150"/>
                  </a:lnTo>
                  <a:lnTo>
                    <a:pt x="138" y="144"/>
                  </a:lnTo>
                  <a:lnTo>
                    <a:pt x="120" y="144"/>
                  </a:lnTo>
                  <a:lnTo>
                    <a:pt x="108" y="150"/>
                  </a:lnTo>
                  <a:lnTo>
                    <a:pt x="102" y="156"/>
                  </a:lnTo>
                  <a:lnTo>
                    <a:pt x="96" y="168"/>
                  </a:lnTo>
                  <a:lnTo>
                    <a:pt x="84" y="156"/>
                  </a:lnTo>
                  <a:lnTo>
                    <a:pt x="84" y="174"/>
                  </a:lnTo>
                  <a:lnTo>
                    <a:pt x="54" y="174"/>
                  </a:lnTo>
                  <a:lnTo>
                    <a:pt x="54" y="168"/>
                  </a:lnTo>
                  <a:lnTo>
                    <a:pt x="48" y="162"/>
                  </a:lnTo>
                  <a:lnTo>
                    <a:pt x="42" y="162"/>
                  </a:lnTo>
                  <a:lnTo>
                    <a:pt x="30" y="168"/>
                  </a:lnTo>
                  <a:lnTo>
                    <a:pt x="18" y="168"/>
                  </a:lnTo>
                  <a:lnTo>
                    <a:pt x="12" y="174"/>
                  </a:lnTo>
                  <a:lnTo>
                    <a:pt x="6" y="174"/>
                  </a:lnTo>
                  <a:lnTo>
                    <a:pt x="12" y="186"/>
                  </a:lnTo>
                  <a:lnTo>
                    <a:pt x="18" y="192"/>
                  </a:lnTo>
                  <a:lnTo>
                    <a:pt x="18" y="204"/>
                  </a:lnTo>
                  <a:lnTo>
                    <a:pt x="24" y="210"/>
                  </a:lnTo>
                  <a:lnTo>
                    <a:pt x="36" y="234"/>
                  </a:lnTo>
                  <a:lnTo>
                    <a:pt x="42" y="240"/>
                  </a:lnTo>
                  <a:lnTo>
                    <a:pt x="42" y="246"/>
                  </a:lnTo>
                  <a:lnTo>
                    <a:pt x="36" y="252"/>
                  </a:lnTo>
                  <a:lnTo>
                    <a:pt x="36" y="264"/>
                  </a:lnTo>
                  <a:lnTo>
                    <a:pt x="12" y="270"/>
                  </a:lnTo>
                  <a:lnTo>
                    <a:pt x="12" y="288"/>
                  </a:lnTo>
                  <a:lnTo>
                    <a:pt x="0" y="288"/>
                  </a:lnTo>
                  <a:lnTo>
                    <a:pt x="0" y="294"/>
                  </a:lnTo>
                  <a:lnTo>
                    <a:pt x="6" y="300"/>
                  </a:lnTo>
                  <a:lnTo>
                    <a:pt x="12" y="300"/>
                  </a:lnTo>
                  <a:lnTo>
                    <a:pt x="24" y="312"/>
                  </a:lnTo>
                  <a:close/>
                </a:path>
              </a:pathLst>
            </a:custGeom>
            <a:solidFill>
              <a:schemeClr val="bg1">
                <a:lumMod val="95000"/>
              </a:schemeClr>
            </a:solidFill>
            <a:ln w="3175" algn="ctr">
              <a:solidFill>
                <a:srgbClr val="A1ADB8"/>
              </a:solidFill>
              <a:round/>
              <a:headEnd/>
              <a:tailEnd/>
            </a:ln>
            <a:effec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dirty="0">
                <a:solidFill>
                  <a:prstClr val="black"/>
                </a:solidFill>
                <a:cs typeface="Calibri" pitchFamily="34" charset="0"/>
              </a:endParaRPr>
            </a:p>
          </p:txBody>
        </p:sp>
        <p:sp>
          <p:nvSpPr>
            <p:cNvPr id="112" name="Azerbaijan" descr="© INSCALE GmbH, 05.05.2010&#10;http://www.presentationload.com/">
              <a:extLst>
                <a:ext uri="{FF2B5EF4-FFF2-40B4-BE49-F238E27FC236}">
                  <a16:creationId xmlns:a16="http://schemas.microsoft.com/office/drawing/2014/main" id="{CC976857-D719-ED26-8CA4-E229C62AD55B}"/>
                </a:ext>
              </a:extLst>
            </p:cNvPr>
            <p:cNvSpPr>
              <a:spLocks noEditPoints="1"/>
            </p:cNvSpPr>
            <p:nvPr/>
          </p:nvSpPr>
          <p:spPr bwMode="gray">
            <a:xfrm>
              <a:off x="5458269" y="3051707"/>
              <a:ext cx="144463" cy="115888"/>
            </a:xfrm>
            <a:custGeom>
              <a:avLst/>
              <a:gdLst>
                <a:gd name="T0" fmla="*/ 2147483647 w 360"/>
                <a:gd name="T1" fmla="*/ 2147483647 h 288"/>
                <a:gd name="T2" fmla="*/ 2147483647 w 360"/>
                <a:gd name="T3" fmla="*/ 2147483647 h 288"/>
                <a:gd name="T4" fmla="*/ 2147483647 w 360"/>
                <a:gd name="T5" fmla="*/ 2147483647 h 288"/>
                <a:gd name="T6" fmla="*/ 2147483647 w 360"/>
                <a:gd name="T7" fmla="*/ 2147483647 h 288"/>
                <a:gd name="T8" fmla="*/ 2147483647 w 360"/>
                <a:gd name="T9" fmla="*/ 2147483647 h 288"/>
                <a:gd name="T10" fmla="*/ 2147483647 w 360"/>
                <a:gd name="T11" fmla="*/ 2147483647 h 288"/>
                <a:gd name="T12" fmla="*/ 2147483647 w 360"/>
                <a:gd name="T13" fmla="*/ 2147483647 h 288"/>
                <a:gd name="T14" fmla="*/ 2147483647 w 360"/>
                <a:gd name="T15" fmla="*/ 2147483647 h 288"/>
                <a:gd name="T16" fmla="*/ 2147483647 w 360"/>
                <a:gd name="T17" fmla="*/ 2147483647 h 288"/>
                <a:gd name="T18" fmla="*/ 2147483647 w 360"/>
                <a:gd name="T19" fmla="*/ 2147483647 h 288"/>
                <a:gd name="T20" fmla="*/ 2147483647 w 360"/>
                <a:gd name="T21" fmla="*/ 2147483647 h 288"/>
                <a:gd name="T22" fmla="*/ 2147483647 w 360"/>
                <a:gd name="T23" fmla="*/ 2147483647 h 288"/>
                <a:gd name="T24" fmla="*/ 2147483647 w 360"/>
                <a:gd name="T25" fmla="*/ 2147483647 h 288"/>
                <a:gd name="T26" fmla="*/ 2147483647 w 360"/>
                <a:gd name="T27" fmla="*/ 0 h 288"/>
                <a:gd name="T28" fmla="*/ 2147483647 w 360"/>
                <a:gd name="T29" fmla="*/ 2147483647 h 288"/>
                <a:gd name="T30" fmla="*/ 2147483647 w 360"/>
                <a:gd name="T31" fmla="*/ 2147483647 h 288"/>
                <a:gd name="T32" fmla="*/ 2147483647 w 360"/>
                <a:gd name="T33" fmla="*/ 2147483647 h 288"/>
                <a:gd name="T34" fmla="*/ 2147483647 w 360"/>
                <a:gd name="T35" fmla="*/ 2147483647 h 288"/>
                <a:gd name="T36" fmla="*/ 2147483647 w 360"/>
                <a:gd name="T37" fmla="*/ 2147483647 h 288"/>
                <a:gd name="T38" fmla="*/ 2147483647 w 360"/>
                <a:gd name="T39" fmla="*/ 0 h 288"/>
                <a:gd name="T40" fmla="*/ 2147483647 w 360"/>
                <a:gd name="T41" fmla="*/ 2147483647 h 288"/>
                <a:gd name="T42" fmla="*/ 2147483647 w 360"/>
                <a:gd name="T43" fmla="*/ 2147483647 h 288"/>
                <a:gd name="T44" fmla="*/ 2147483647 w 360"/>
                <a:gd name="T45" fmla="*/ 2147483647 h 288"/>
                <a:gd name="T46" fmla="*/ 2147483647 w 360"/>
                <a:gd name="T47" fmla="*/ 2147483647 h 288"/>
                <a:gd name="T48" fmla="*/ 2147483647 w 360"/>
                <a:gd name="T49" fmla="*/ 2147483647 h 288"/>
                <a:gd name="T50" fmla="*/ 2147483647 w 360"/>
                <a:gd name="T51" fmla="*/ 2147483647 h 288"/>
                <a:gd name="T52" fmla="*/ 2147483647 w 360"/>
                <a:gd name="T53" fmla="*/ 2147483647 h 288"/>
                <a:gd name="T54" fmla="*/ 0 w 360"/>
                <a:gd name="T55" fmla="*/ 2147483647 h 288"/>
                <a:gd name="T56" fmla="*/ 2147483647 w 360"/>
                <a:gd name="T57" fmla="*/ 2147483647 h 288"/>
                <a:gd name="T58" fmla="*/ 2147483647 w 360"/>
                <a:gd name="T59" fmla="*/ 2147483647 h 288"/>
                <a:gd name="T60" fmla="*/ 2147483647 w 360"/>
                <a:gd name="T61" fmla="*/ 2147483647 h 288"/>
                <a:gd name="T62" fmla="*/ 2147483647 w 360"/>
                <a:gd name="T63" fmla="*/ 2147483647 h 288"/>
                <a:gd name="T64" fmla="*/ 2147483647 w 360"/>
                <a:gd name="T65" fmla="*/ 2147483647 h 288"/>
                <a:gd name="T66" fmla="*/ 2147483647 w 360"/>
                <a:gd name="T67" fmla="*/ 2147483647 h 288"/>
                <a:gd name="T68" fmla="*/ 2147483647 w 360"/>
                <a:gd name="T69" fmla="*/ 2147483647 h 288"/>
                <a:gd name="T70" fmla="*/ 2147483647 w 360"/>
                <a:gd name="T71" fmla="*/ 2147483647 h 288"/>
                <a:gd name="T72" fmla="*/ 2147483647 w 360"/>
                <a:gd name="T73" fmla="*/ 2147483647 h 288"/>
                <a:gd name="T74" fmla="*/ 2147483647 w 360"/>
                <a:gd name="T75" fmla="*/ 2147483647 h 288"/>
                <a:gd name="T76" fmla="*/ 2147483647 w 360"/>
                <a:gd name="T77" fmla="*/ 2147483647 h 288"/>
                <a:gd name="T78" fmla="*/ 2147483647 w 360"/>
                <a:gd name="T79" fmla="*/ 2147483647 h 288"/>
                <a:gd name="T80" fmla="*/ 2147483647 w 360"/>
                <a:gd name="T81" fmla="*/ 2147483647 h 288"/>
                <a:gd name="T82" fmla="*/ 2147483647 w 360"/>
                <a:gd name="T83" fmla="*/ 2147483647 h 288"/>
                <a:gd name="T84" fmla="*/ 2147483647 w 360"/>
                <a:gd name="T85" fmla="*/ 2147483647 h 288"/>
                <a:gd name="T86" fmla="*/ 2147483647 w 360"/>
                <a:gd name="T87" fmla="*/ 2147483647 h 288"/>
                <a:gd name="T88" fmla="*/ 2147483647 w 360"/>
                <a:gd name="T89" fmla="*/ 2147483647 h 288"/>
                <a:gd name="T90" fmla="*/ 2147483647 w 360"/>
                <a:gd name="T91" fmla="*/ 2147483647 h 288"/>
                <a:gd name="T92" fmla="*/ 2147483647 w 360"/>
                <a:gd name="T93" fmla="*/ 2147483647 h 288"/>
                <a:gd name="T94" fmla="*/ 2147483647 w 360"/>
                <a:gd name="T95" fmla="*/ 2147483647 h 288"/>
                <a:gd name="T96" fmla="*/ 2147483647 w 360"/>
                <a:gd name="T97" fmla="*/ 2147483647 h 288"/>
                <a:gd name="T98" fmla="*/ 2147483647 w 360"/>
                <a:gd name="T99" fmla="*/ 2147483647 h 288"/>
                <a:gd name="T100" fmla="*/ 2147483647 w 360"/>
                <a:gd name="T101" fmla="*/ 2147483647 h 288"/>
                <a:gd name="T102" fmla="*/ 2147483647 w 360"/>
                <a:gd name="T103" fmla="*/ 2147483647 h 288"/>
                <a:gd name="T104" fmla="*/ 2147483647 w 360"/>
                <a:gd name="T105" fmla="*/ 2147483647 h 288"/>
                <a:gd name="T106" fmla="*/ 2147483647 w 360"/>
                <a:gd name="T107" fmla="*/ 2147483647 h 288"/>
                <a:gd name="T108" fmla="*/ 2147483647 w 360"/>
                <a:gd name="T109" fmla="*/ 2147483647 h 288"/>
                <a:gd name="T110" fmla="*/ 2147483647 w 360"/>
                <a:gd name="T111" fmla="*/ 2147483647 h 288"/>
                <a:gd name="T112" fmla="*/ 2147483647 w 360"/>
                <a:gd name="T113" fmla="*/ 2147483647 h 288"/>
                <a:gd name="T114" fmla="*/ 2147483647 w 360"/>
                <a:gd name="T115" fmla="*/ 2147483647 h 288"/>
                <a:gd name="T116" fmla="*/ 2147483647 w 360"/>
                <a:gd name="T117" fmla="*/ 2147483647 h 288"/>
                <a:gd name="T118" fmla="*/ 2147483647 w 360"/>
                <a:gd name="T119" fmla="*/ 2147483647 h 288"/>
                <a:gd name="T120" fmla="*/ 2147483647 w 360"/>
                <a:gd name="T121" fmla="*/ 2147483647 h 28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360"/>
                <a:gd name="T184" fmla="*/ 0 h 288"/>
                <a:gd name="T185" fmla="*/ 360 w 360"/>
                <a:gd name="T186" fmla="*/ 288 h 288"/>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360" h="288">
                  <a:moveTo>
                    <a:pt x="66" y="186"/>
                  </a:moveTo>
                  <a:lnTo>
                    <a:pt x="36" y="186"/>
                  </a:lnTo>
                  <a:lnTo>
                    <a:pt x="24" y="174"/>
                  </a:lnTo>
                  <a:lnTo>
                    <a:pt x="6" y="174"/>
                  </a:lnTo>
                  <a:lnTo>
                    <a:pt x="12" y="186"/>
                  </a:lnTo>
                  <a:lnTo>
                    <a:pt x="12" y="192"/>
                  </a:lnTo>
                  <a:lnTo>
                    <a:pt x="18" y="204"/>
                  </a:lnTo>
                  <a:lnTo>
                    <a:pt x="36" y="222"/>
                  </a:lnTo>
                  <a:lnTo>
                    <a:pt x="48" y="228"/>
                  </a:lnTo>
                  <a:lnTo>
                    <a:pt x="84" y="240"/>
                  </a:lnTo>
                  <a:lnTo>
                    <a:pt x="90" y="240"/>
                  </a:lnTo>
                  <a:lnTo>
                    <a:pt x="84" y="234"/>
                  </a:lnTo>
                  <a:lnTo>
                    <a:pt x="84" y="222"/>
                  </a:lnTo>
                  <a:lnTo>
                    <a:pt x="78" y="216"/>
                  </a:lnTo>
                  <a:lnTo>
                    <a:pt x="78" y="204"/>
                  </a:lnTo>
                  <a:lnTo>
                    <a:pt x="72" y="198"/>
                  </a:lnTo>
                  <a:lnTo>
                    <a:pt x="72" y="186"/>
                  </a:lnTo>
                  <a:lnTo>
                    <a:pt x="66" y="186"/>
                  </a:lnTo>
                  <a:close/>
                  <a:moveTo>
                    <a:pt x="354" y="108"/>
                  </a:moveTo>
                  <a:lnTo>
                    <a:pt x="348" y="102"/>
                  </a:lnTo>
                  <a:lnTo>
                    <a:pt x="330" y="102"/>
                  </a:lnTo>
                  <a:lnTo>
                    <a:pt x="318" y="108"/>
                  </a:lnTo>
                  <a:lnTo>
                    <a:pt x="306" y="108"/>
                  </a:lnTo>
                  <a:lnTo>
                    <a:pt x="288" y="90"/>
                  </a:lnTo>
                  <a:lnTo>
                    <a:pt x="288" y="84"/>
                  </a:lnTo>
                  <a:lnTo>
                    <a:pt x="264" y="54"/>
                  </a:lnTo>
                  <a:lnTo>
                    <a:pt x="264" y="42"/>
                  </a:lnTo>
                  <a:lnTo>
                    <a:pt x="216" y="0"/>
                  </a:lnTo>
                  <a:lnTo>
                    <a:pt x="216" y="30"/>
                  </a:lnTo>
                  <a:lnTo>
                    <a:pt x="210" y="36"/>
                  </a:lnTo>
                  <a:lnTo>
                    <a:pt x="192" y="36"/>
                  </a:lnTo>
                  <a:lnTo>
                    <a:pt x="192" y="48"/>
                  </a:lnTo>
                  <a:lnTo>
                    <a:pt x="186" y="54"/>
                  </a:lnTo>
                  <a:lnTo>
                    <a:pt x="162" y="54"/>
                  </a:lnTo>
                  <a:lnTo>
                    <a:pt x="156" y="48"/>
                  </a:lnTo>
                  <a:lnTo>
                    <a:pt x="144" y="42"/>
                  </a:lnTo>
                  <a:lnTo>
                    <a:pt x="138" y="30"/>
                  </a:lnTo>
                  <a:lnTo>
                    <a:pt x="120" y="12"/>
                  </a:lnTo>
                  <a:lnTo>
                    <a:pt x="84" y="0"/>
                  </a:lnTo>
                  <a:lnTo>
                    <a:pt x="72" y="0"/>
                  </a:lnTo>
                  <a:lnTo>
                    <a:pt x="60" y="12"/>
                  </a:lnTo>
                  <a:lnTo>
                    <a:pt x="78" y="30"/>
                  </a:lnTo>
                  <a:lnTo>
                    <a:pt x="84" y="30"/>
                  </a:lnTo>
                  <a:lnTo>
                    <a:pt x="90" y="36"/>
                  </a:lnTo>
                  <a:lnTo>
                    <a:pt x="96" y="48"/>
                  </a:lnTo>
                  <a:lnTo>
                    <a:pt x="102" y="54"/>
                  </a:lnTo>
                  <a:lnTo>
                    <a:pt x="108" y="66"/>
                  </a:lnTo>
                  <a:lnTo>
                    <a:pt x="102" y="72"/>
                  </a:lnTo>
                  <a:lnTo>
                    <a:pt x="84" y="54"/>
                  </a:lnTo>
                  <a:lnTo>
                    <a:pt x="72" y="54"/>
                  </a:lnTo>
                  <a:lnTo>
                    <a:pt x="60" y="60"/>
                  </a:lnTo>
                  <a:lnTo>
                    <a:pt x="42" y="42"/>
                  </a:lnTo>
                  <a:lnTo>
                    <a:pt x="42" y="36"/>
                  </a:lnTo>
                  <a:lnTo>
                    <a:pt x="36" y="30"/>
                  </a:lnTo>
                  <a:lnTo>
                    <a:pt x="12" y="30"/>
                  </a:lnTo>
                  <a:lnTo>
                    <a:pt x="0" y="42"/>
                  </a:lnTo>
                  <a:lnTo>
                    <a:pt x="0" y="48"/>
                  </a:lnTo>
                  <a:lnTo>
                    <a:pt x="6" y="48"/>
                  </a:lnTo>
                  <a:lnTo>
                    <a:pt x="12" y="54"/>
                  </a:lnTo>
                  <a:lnTo>
                    <a:pt x="12" y="66"/>
                  </a:lnTo>
                  <a:lnTo>
                    <a:pt x="30" y="66"/>
                  </a:lnTo>
                  <a:lnTo>
                    <a:pt x="36" y="72"/>
                  </a:lnTo>
                  <a:lnTo>
                    <a:pt x="36" y="96"/>
                  </a:lnTo>
                  <a:lnTo>
                    <a:pt x="30" y="102"/>
                  </a:lnTo>
                  <a:lnTo>
                    <a:pt x="36" y="102"/>
                  </a:lnTo>
                  <a:lnTo>
                    <a:pt x="42" y="108"/>
                  </a:lnTo>
                  <a:lnTo>
                    <a:pt x="66" y="120"/>
                  </a:lnTo>
                  <a:lnTo>
                    <a:pt x="72" y="126"/>
                  </a:lnTo>
                  <a:lnTo>
                    <a:pt x="72" y="132"/>
                  </a:lnTo>
                  <a:lnTo>
                    <a:pt x="54" y="150"/>
                  </a:lnTo>
                  <a:lnTo>
                    <a:pt x="42" y="150"/>
                  </a:lnTo>
                  <a:lnTo>
                    <a:pt x="72" y="162"/>
                  </a:lnTo>
                  <a:lnTo>
                    <a:pt x="84" y="180"/>
                  </a:lnTo>
                  <a:lnTo>
                    <a:pt x="114" y="186"/>
                  </a:lnTo>
                  <a:lnTo>
                    <a:pt x="114" y="198"/>
                  </a:lnTo>
                  <a:lnTo>
                    <a:pt x="120" y="210"/>
                  </a:lnTo>
                  <a:lnTo>
                    <a:pt x="120" y="240"/>
                  </a:lnTo>
                  <a:lnTo>
                    <a:pt x="132" y="240"/>
                  </a:lnTo>
                  <a:lnTo>
                    <a:pt x="138" y="228"/>
                  </a:lnTo>
                  <a:lnTo>
                    <a:pt x="144" y="222"/>
                  </a:lnTo>
                  <a:lnTo>
                    <a:pt x="144" y="216"/>
                  </a:lnTo>
                  <a:lnTo>
                    <a:pt x="156" y="204"/>
                  </a:lnTo>
                  <a:lnTo>
                    <a:pt x="174" y="192"/>
                  </a:lnTo>
                  <a:lnTo>
                    <a:pt x="186" y="186"/>
                  </a:lnTo>
                  <a:lnTo>
                    <a:pt x="198" y="174"/>
                  </a:lnTo>
                  <a:lnTo>
                    <a:pt x="210" y="168"/>
                  </a:lnTo>
                  <a:lnTo>
                    <a:pt x="222" y="168"/>
                  </a:lnTo>
                  <a:lnTo>
                    <a:pt x="228" y="180"/>
                  </a:lnTo>
                  <a:lnTo>
                    <a:pt x="234" y="186"/>
                  </a:lnTo>
                  <a:lnTo>
                    <a:pt x="234" y="204"/>
                  </a:lnTo>
                  <a:lnTo>
                    <a:pt x="228" y="210"/>
                  </a:lnTo>
                  <a:lnTo>
                    <a:pt x="228" y="222"/>
                  </a:lnTo>
                  <a:lnTo>
                    <a:pt x="234" y="222"/>
                  </a:lnTo>
                  <a:lnTo>
                    <a:pt x="240" y="228"/>
                  </a:lnTo>
                  <a:lnTo>
                    <a:pt x="240" y="234"/>
                  </a:lnTo>
                  <a:lnTo>
                    <a:pt x="234" y="240"/>
                  </a:lnTo>
                  <a:lnTo>
                    <a:pt x="222" y="240"/>
                  </a:lnTo>
                  <a:lnTo>
                    <a:pt x="222" y="246"/>
                  </a:lnTo>
                  <a:lnTo>
                    <a:pt x="234" y="258"/>
                  </a:lnTo>
                  <a:lnTo>
                    <a:pt x="246" y="264"/>
                  </a:lnTo>
                  <a:lnTo>
                    <a:pt x="252" y="270"/>
                  </a:lnTo>
                  <a:lnTo>
                    <a:pt x="258" y="270"/>
                  </a:lnTo>
                  <a:lnTo>
                    <a:pt x="264" y="276"/>
                  </a:lnTo>
                  <a:lnTo>
                    <a:pt x="264" y="282"/>
                  </a:lnTo>
                  <a:lnTo>
                    <a:pt x="282" y="282"/>
                  </a:lnTo>
                  <a:lnTo>
                    <a:pt x="282" y="288"/>
                  </a:lnTo>
                  <a:lnTo>
                    <a:pt x="288" y="282"/>
                  </a:lnTo>
                  <a:lnTo>
                    <a:pt x="288" y="258"/>
                  </a:lnTo>
                  <a:lnTo>
                    <a:pt x="282" y="252"/>
                  </a:lnTo>
                  <a:lnTo>
                    <a:pt x="276" y="252"/>
                  </a:lnTo>
                  <a:lnTo>
                    <a:pt x="270" y="246"/>
                  </a:lnTo>
                  <a:lnTo>
                    <a:pt x="288" y="240"/>
                  </a:lnTo>
                  <a:lnTo>
                    <a:pt x="288" y="210"/>
                  </a:lnTo>
                  <a:lnTo>
                    <a:pt x="300" y="222"/>
                  </a:lnTo>
                  <a:lnTo>
                    <a:pt x="306" y="222"/>
                  </a:lnTo>
                  <a:lnTo>
                    <a:pt x="318" y="210"/>
                  </a:lnTo>
                  <a:lnTo>
                    <a:pt x="300" y="192"/>
                  </a:lnTo>
                  <a:lnTo>
                    <a:pt x="300" y="138"/>
                  </a:lnTo>
                  <a:lnTo>
                    <a:pt x="318" y="138"/>
                  </a:lnTo>
                  <a:lnTo>
                    <a:pt x="330" y="126"/>
                  </a:lnTo>
                  <a:lnTo>
                    <a:pt x="360" y="132"/>
                  </a:lnTo>
                  <a:lnTo>
                    <a:pt x="360" y="120"/>
                  </a:lnTo>
                  <a:lnTo>
                    <a:pt x="354" y="108"/>
                  </a:lnTo>
                  <a:close/>
                </a:path>
              </a:pathLst>
            </a:custGeom>
            <a:solidFill>
              <a:srgbClr val="EFEFEF"/>
            </a:solidFill>
            <a:ln w="3175" algn="ctr">
              <a:solidFill>
                <a:srgbClr val="A1ADB8"/>
              </a:solidFill>
              <a:round/>
              <a:headEnd/>
              <a:tailEnd/>
            </a:ln>
            <a:effec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dirty="0">
                <a:solidFill>
                  <a:prstClr val="black"/>
                </a:solidFill>
                <a:cs typeface="Calibri" pitchFamily="34" charset="0"/>
              </a:endParaRPr>
            </a:p>
          </p:txBody>
        </p:sp>
        <p:sp>
          <p:nvSpPr>
            <p:cNvPr id="113" name="Austria" descr="© INSCALE GmbH, 05.05.2010&#10;http://www.presentationload.com/">
              <a:extLst>
                <a:ext uri="{FF2B5EF4-FFF2-40B4-BE49-F238E27FC236}">
                  <a16:creationId xmlns:a16="http://schemas.microsoft.com/office/drawing/2014/main" id="{30207DC3-E1D6-DC15-153E-BC787B75D1F2}"/>
                </a:ext>
              </a:extLst>
            </p:cNvPr>
            <p:cNvSpPr>
              <a:spLocks/>
            </p:cNvSpPr>
            <p:nvPr/>
          </p:nvSpPr>
          <p:spPr bwMode="gray">
            <a:xfrm>
              <a:off x="4527994" y="2824694"/>
              <a:ext cx="184150" cy="82550"/>
            </a:xfrm>
            <a:custGeom>
              <a:avLst/>
              <a:gdLst>
                <a:gd name="T0" fmla="*/ 2147483647 w 456"/>
                <a:gd name="T1" fmla="*/ 2147483647 h 204"/>
                <a:gd name="T2" fmla="*/ 2147483647 w 456"/>
                <a:gd name="T3" fmla="*/ 2147483647 h 204"/>
                <a:gd name="T4" fmla="*/ 2147483647 w 456"/>
                <a:gd name="T5" fmla="*/ 2147483647 h 204"/>
                <a:gd name="T6" fmla="*/ 2147483647 w 456"/>
                <a:gd name="T7" fmla="*/ 2147483647 h 204"/>
                <a:gd name="T8" fmla="*/ 2147483647 w 456"/>
                <a:gd name="T9" fmla="*/ 2147483647 h 204"/>
                <a:gd name="T10" fmla="*/ 2147483647 w 456"/>
                <a:gd name="T11" fmla="*/ 2147483647 h 204"/>
                <a:gd name="T12" fmla="*/ 2147483647 w 456"/>
                <a:gd name="T13" fmla="*/ 2147483647 h 204"/>
                <a:gd name="T14" fmla="*/ 2147483647 w 456"/>
                <a:gd name="T15" fmla="*/ 0 h 204"/>
                <a:gd name="T16" fmla="*/ 2147483647 w 456"/>
                <a:gd name="T17" fmla="*/ 2147483647 h 204"/>
                <a:gd name="T18" fmla="*/ 2147483647 w 456"/>
                <a:gd name="T19" fmla="*/ 2147483647 h 204"/>
                <a:gd name="T20" fmla="*/ 2147483647 w 456"/>
                <a:gd name="T21" fmla="*/ 2147483647 h 204"/>
                <a:gd name="T22" fmla="*/ 2147483647 w 456"/>
                <a:gd name="T23" fmla="*/ 2147483647 h 204"/>
                <a:gd name="T24" fmla="*/ 2147483647 w 456"/>
                <a:gd name="T25" fmla="*/ 2147483647 h 204"/>
                <a:gd name="T26" fmla="*/ 2147483647 w 456"/>
                <a:gd name="T27" fmla="*/ 2147483647 h 204"/>
                <a:gd name="T28" fmla="*/ 2147483647 w 456"/>
                <a:gd name="T29" fmla="*/ 2147483647 h 204"/>
                <a:gd name="T30" fmla="*/ 2147483647 w 456"/>
                <a:gd name="T31" fmla="*/ 2147483647 h 204"/>
                <a:gd name="T32" fmla="*/ 2147483647 w 456"/>
                <a:gd name="T33" fmla="*/ 2147483647 h 204"/>
                <a:gd name="T34" fmla="*/ 2147483647 w 456"/>
                <a:gd name="T35" fmla="*/ 2147483647 h 204"/>
                <a:gd name="T36" fmla="*/ 2147483647 w 456"/>
                <a:gd name="T37" fmla="*/ 2147483647 h 204"/>
                <a:gd name="T38" fmla="*/ 2147483647 w 456"/>
                <a:gd name="T39" fmla="*/ 2147483647 h 204"/>
                <a:gd name="T40" fmla="*/ 2147483647 w 456"/>
                <a:gd name="T41" fmla="*/ 2147483647 h 204"/>
                <a:gd name="T42" fmla="*/ 2147483647 w 456"/>
                <a:gd name="T43" fmla="*/ 2147483647 h 204"/>
                <a:gd name="T44" fmla="*/ 2147483647 w 456"/>
                <a:gd name="T45" fmla="*/ 2147483647 h 204"/>
                <a:gd name="T46" fmla="*/ 2147483647 w 456"/>
                <a:gd name="T47" fmla="*/ 2147483647 h 204"/>
                <a:gd name="T48" fmla="*/ 2147483647 w 456"/>
                <a:gd name="T49" fmla="*/ 2147483647 h 204"/>
                <a:gd name="T50" fmla="*/ 2147483647 w 456"/>
                <a:gd name="T51" fmla="*/ 2147483647 h 204"/>
                <a:gd name="T52" fmla="*/ 2147483647 w 456"/>
                <a:gd name="T53" fmla="*/ 2147483647 h 204"/>
                <a:gd name="T54" fmla="*/ 0 w 456"/>
                <a:gd name="T55" fmla="*/ 2147483647 h 204"/>
                <a:gd name="T56" fmla="*/ 2147483647 w 456"/>
                <a:gd name="T57" fmla="*/ 2147483647 h 204"/>
                <a:gd name="T58" fmla="*/ 2147483647 w 456"/>
                <a:gd name="T59" fmla="*/ 2147483647 h 204"/>
                <a:gd name="T60" fmla="*/ 2147483647 w 456"/>
                <a:gd name="T61" fmla="*/ 2147483647 h 204"/>
                <a:gd name="T62" fmla="*/ 2147483647 w 456"/>
                <a:gd name="T63" fmla="*/ 2147483647 h 204"/>
                <a:gd name="T64" fmla="*/ 2147483647 w 456"/>
                <a:gd name="T65" fmla="*/ 2147483647 h 204"/>
                <a:gd name="T66" fmla="*/ 2147483647 w 456"/>
                <a:gd name="T67" fmla="*/ 2147483647 h 204"/>
                <a:gd name="T68" fmla="*/ 2147483647 w 456"/>
                <a:gd name="T69" fmla="*/ 2147483647 h 204"/>
                <a:gd name="T70" fmla="*/ 2147483647 w 456"/>
                <a:gd name="T71" fmla="*/ 2147483647 h 204"/>
                <a:gd name="T72" fmla="*/ 2147483647 w 456"/>
                <a:gd name="T73" fmla="*/ 2147483647 h 204"/>
                <a:gd name="T74" fmla="*/ 2147483647 w 456"/>
                <a:gd name="T75" fmla="*/ 2147483647 h 204"/>
                <a:gd name="T76" fmla="*/ 2147483647 w 456"/>
                <a:gd name="T77" fmla="*/ 2147483647 h 204"/>
                <a:gd name="T78" fmla="*/ 2147483647 w 456"/>
                <a:gd name="T79" fmla="*/ 2147483647 h 204"/>
                <a:gd name="T80" fmla="*/ 2147483647 w 456"/>
                <a:gd name="T81" fmla="*/ 2147483647 h 204"/>
                <a:gd name="T82" fmla="*/ 2147483647 w 456"/>
                <a:gd name="T83" fmla="*/ 2147483647 h 204"/>
                <a:gd name="T84" fmla="*/ 2147483647 w 456"/>
                <a:gd name="T85" fmla="*/ 2147483647 h 204"/>
                <a:gd name="T86" fmla="*/ 2147483647 w 456"/>
                <a:gd name="T87" fmla="*/ 2147483647 h 204"/>
                <a:gd name="T88" fmla="*/ 2147483647 w 456"/>
                <a:gd name="T89" fmla="*/ 2147483647 h 204"/>
                <a:gd name="T90" fmla="*/ 2147483647 w 456"/>
                <a:gd name="T91" fmla="*/ 2147483647 h 204"/>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456"/>
                <a:gd name="T139" fmla="*/ 0 h 204"/>
                <a:gd name="T140" fmla="*/ 456 w 456"/>
                <a:gd name="T141" fmla="*/ 204 h 204"/>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456" h="204">
                  <a:moveTo>
                    <a:pt x="456" y="102"/>
                  </a:moveTo>
                  <a:lnTo>
                    <a:pt x="456" y="60"/>
                  </a:lnTo>
                  <a:lnTo>
                    <a:pt x="450" y="60"/>
                  </a:lnTo>
                  <a:lnTo>
                    <a:pt x="450" y="48"/>
                  </a:lnTo>
                  <a:lnTo>
                    <a:pt x="456" y="24"/>
                  </a:lnTo>
                  <a:lnTo>
                    <a:pt x="444" y="18"/>
                  </a:lnTo>
                  <a:lnTo>
                    <a:pt x="438" y="18"/>
                  </a:lnTo>
                  <a:lnTo>
                    <a:pt x="432" y="12"/>
                  </a:lnTo>
                  <a:lnTo>
                    <a:pt x="420" y="12"/>
                  </a:lnTo>
                  <a:lnTo>
                    <a:pt x="414" y="18"/>
                  </a:lnTo>
                  <a:lnTo>
                    <a:pt x="402" y="24"/>
                  </a:lnTo>
                  <a:lnTo>
                    <a:pt x="390" y="12"/>
                  </a:lnTo>
                  <a:lnTo>
                    <a:pt x="378" y="18"/>
                  </a:lnTo>
                  <a:lnTo>
                    <a:pt x="366" y="6"/>
                  </a:lnTo>
                  <a:lnTo>
                    <a:pt x="354" y="0"/>
                  </a:lnTo>
                  <a:lnTo>
                    <a:pt x="336" y="0"/>
                  </a:lnTo>
                  <a:lnTo>
                    <a:pt x="330" y="6"/>
                  </a:lnTo>
                  <a:lnTo>
                    <a:pt x="324" y="18"/>
                  </a:lnTo>
                  <a:lnTo>
                    <a:pt x="318" y="18"/>
                  </a:lnTo>
                  <a:lnTo>
                    <a:pt x="318" y="36"/>
                  </a:lnTo>
                  <a:lnTo>
                    <a:pt x="306" y="30"/>
                  </a:lnTo>
                  <a:lnTo>
                    <a:pt x="300" y="30"/>
                  </a:lnTo>
                  <a:lnTo>
                    <a:pt x="288" y="36"/>
                  </a:lnTo>
                  <a:lnTo>
                    <a:pt x="276" y="36"/>
                  </a:lnTo>
                  <a:lnTo>
                    <a:pt x="258" y="18"/>
                  </a:lnTo>
                  <a:lnTo>
                    <a:pt x="252" y="36"/>
                  </a:lnTo>
                  <a:lnTo>
                    <a:pt x="234" y="36"/>
                  </a:lnTo>
                  <a:lnTo>
                    <a:pt x="240" y="48"/>
                  </a:lnTo>
                  <a:lnTo>
                    <a:pt x="240" y="66"/>
                  </a:lnTo>
                  <a:lnTo>
                    <a:pt x="234" y="66"/>
                  </a:lnTo>
                  <a:lnTo>
                    <a:pt x="228" y="60"/>
                  </a:lnTo>
                  <a:lnTo>
                    <a:pt x="210" y="60"/>
                  </a:lnTo>
                  <a:lnTo>
                    <a:pt x="204" y="66"/>
                  </a:lnTo>
                  <a:lnTo>
                    <a:pt x="204" y="72"/>
                  </a:lnTo>
                  <a:lnTo>
                    <a:pt x="198" y="78"/>
                  </a:lnTo>
                  <a:lnTo>
                    <a:pt x="198" y="84"/>
                  </a:lnTo>
                  <a:lnTo>
                    <a:pt x="210" y="84"/>
                  </a:lnTo>
                  <a:lnTo>
                    <a:pt x="210" y="126"/>
                  </a:lnTo>
                  <a:lnTo>
                    <a:pt x="204" y="126"/>
                  </a:lnTo>
                  <a:lnTo>
                    <a:pt x="192" y="114"/>
                  </a:lnTo>
                  <a:lnTo>
                    <a:pt x="174" y="108"/>
                  </a:lnTo>
                  <a:lnTo>
                    <a:pt x="162" y="102"/>
                  </a:lnTo>
                  <a:lnTo>
                    <a:pt x="144" y="114"/>
                  </a:lnTo>
                  <a:lnTo>
                    <a:pt x="126" y="114"/>
                  </a:lnTo>
                  <a:lnTo>
                    <a:pt x="108" y="126"/>
                  </a:lnTo>
                  <a:lnTo>
                    <a:pt x="102" y="132"/>
                  </a:lnTo>
                  <a:lnTo>
                    <a:pt x="84" y="132"/>
                  </a:lnTo>
                  <a:lnTo>
                    <a:pt x="66" y="114"/>
                  </a:lnTo>
                  <a:lnTo>
                    <a:pt x="48" y="114"/>
                  </a:lnTo>
                  <a:lnTo>
                    <a:pt x="48" y="126"/>
                  </a:lnTo>
                  <a:lnTo>
                    <a:pt x="42" y="132"/>
                  </a:lnTo>
                  <a:lnTo>
                    <a:pt x="30" y="132"/>
                  </a:lnTo>
                  <a:lnTo>
                    <a:pt x="30" y="126"/>
                  </a:lnTo>
                  <a:lnTo>
                    <a:pt x="24" y="120"/>
                  </a:lnTo>
                  <a:lnTo>
                    <a:pt x="0" y="120"/>
                  </a:lnTo>
                  <a:lnTo>
                    <a:pt x="0" y="156"/>
                  </a:lnTo>
                  <a:lnTo>
                    <a:pt x="18" y="156"/>
                  </a:lnTo>
                  <a:lnTo>
                    <a:pt x="18" y="174"/>
                  </a:lnTo>
                  <a:lnTo>
                    <a:pt x="24" y="174"/>
                  </a:lnTo>
                  <a:lnTo>
                    <a:pt x="42" y="156"/>
                  </a:lnTo>
                  <a:lnTo>
                    <a:pt x="48" y="156"/>
                  </a:lnTo>
                  <a:lnTo>
                    <a:pt x="60" y="168"/>
                  </a:lnTo>
                  <a:lnTo>
                    <a:pt x="60" y="174"/>
                  </a:lnTo>
                  <a:lnTo>
                    <a:pt x="72" y="174"/>
                  </a:lnTo>
                  <a:lnTo>
                    <a:pt x="84" y="180"/>
                  </a:lnTo>
                  <a:lnTo>
                    <a:pt x="96" y="162"/>
                  </a:lnTo>
                  <a:lnTo>
                    <a:pt x="138" y="162"/>
                  </a:lnTo>
                  <a:lnTo>
                    <a:pt x="138" y="156"/>
                  </a:lnTo>
                  <a:lnTo>
                    <a:pt x="144" y="150"/>
                  </a:lnTo>
                  <a:lnTo>
                    <a:pt x="162" y="150"/>
                  </a:lnTo>
                  <a:lnTo>
                    <a:pt x="168" y="156"/>
                  </a:lnTo>
                  <a:lnTo>
                    <a:pt x="168" y="174"/>
                  </a:lnTo>
                  <a:lnTo>
                    <a:pt x="180" y="174"/>
                  </a:lnTo>
                  <a:lnTo>
                    <a:pt x="186" y="192"/>
                  </a:lnTo>
                  <a:lnTo>
                    <a:pt x="240" y="192"/>
                  </a:lnTo>
                  <a:lnTo>
                    <a:pt x="240" y="204"/>
                  </a:lnTo>
                  <a:lnTo>
                    <a:pt x="258" y="204"/>
                  </a:lnTo>
                  <a:lnTo>
                    <a:pt x="264" y="198"/>
                  </a:lnTo>
                  <a:lnTo>
                    <a:pt x="282" y="198"/>
                  </a:lnTo>
                  <a:lnTo>
                    <a:pt x="288" y="204"/>
                  </a:lnTo>
                  <a:lnTo>
                    <a:pt x="318" y="204"/>
                  </a:lnTo>
                  <a:lnTo>
                    <a:pt x="318" y="192"/>
                  </a:lnTo>
                  <a:lnTo>
                    <a:pt x="366" y="192"/>
                  </a:lnTo>
                  <a:lnTo>
                    <a:pt x="378" y="186"/>
                  </a:lnTo>
                  <a:lnTo>
                    <a:pt x="402" y="192"/>
                  </a:lnTo>
                  <a:lnTo>
                    <a:pt x="414" y="156"/>
                  </a:lnTo>
                  <a:lnTo>
                    <a:pt x="432" y="156"/>
                  </a:lnTo>
                  <a:lnTo>
                    <a:pt x="432" y="132"/>
                  </a:lnTo>
                  <a:lnTo>
                    <a:pt x="444" y="114"/>
                  </a:lnTo>
                  <a:lnTo>
                    <a:pt x="432" y="114"/>
                  </a:lnTo>
                  <a:lnTo>
                    <a:pt x="438" y="102"/>
                  </a:lnTo>
                  <a:lnTo>
                    <a:pt x="456" y="102"/>
                  </a:lnTo>
                  <a:close/>
                </a:path>
              </a:pathLst>
            </a:custGeom>
            <a:solidFill>
              <a:srgbClr val="0062AE"/>
            </a:solidFill>
            <a:ln w="3175" algn="ctr">
              <a:solidFill>
                <a:srgbClr val="A1ADB8"/>
              </a:solidFill>
              <a:round/>
              <a:headEnd/>
              <a:tailEnd/>
            </a:ln>
            <a:effectLst/>
          </p:spPr>
          <p:txBody>
            <a:bodyPr vert="horz" wrap="square" lIns="91440" tIns="45720" rIns="91440" bIns="45720" numCol="1" anchor="t" anchorCtr="0" compatLnSpc="1">
              <a:prstTxWarp prst="textNoShape">
                <a:avLst/>
              </a:prstTxWarp>
            </a:bodyPr>
            <a:lstStyle/>
            <a:p>
              <a:pPr>
                <a:spcBef>
                  <a:spcPct val="0"/>
                </a:spcBef>
              </a:pPr>
              <a:endParaRPr lang="en-US" dirty="0">
                <a:solidFill>
                  <a:prstClr val="black"/>
                </a:solidFill>
                <a:cs typeface="Calibri" pitchFamily="34" charset="0"/>
              </a:endParaRPr>
            </a:p>
          </p:txBody>
        </p:sp>
        <p:sp>
          <p:nvSpPr>
            <p:cNvPr id="114" name="Armenia" descr="© INSCALE GmbH, 05.05.2010&#10;http://www.presentationload.com/">
              <a:extLst>
                <a:ext uri="{FF2B5EF4-FFF2-40B4-BE49-F238E27FC236}">
                  <a16:creationId xmlns:a16="http://schemas.microsoft.com/office/drawing/2014/main" id="{353C607C-2CD6-8FD9-D0D9-9F8E69A8BE88}"/>
                </a:ext>
              </a:extLst>
            </p:cNvPr>
            <p:cNvSpPr>
              <a:spLocks/>
            </p:cNvSpPr>
            <p:nvPr/>
          </p:nvSpPr>
          <p:spPr bwMode="gray">
            <a:xfrm>
              <a:off x="5416994" y="3069169"/>
              <a:ext cx="88900" cy="84138"/>
            </a:xfrm>
            <a:custGeom>
              <a:avLst/>
              <a:gdLst>
                <a:gd name="T0" fmla="*/ 2147483647 w 222"/>
                <a:gd name="T1" fmla="*/ 2147483647 h 210"/>
                <a:gd name="T2" fmla="*/ 2147483647 w 222"/>
                <a:gd name="T3" fmla="*/ 2147483647 h 210"/>
                <a:gd name="T4" fmla="*/ 2147483647 w 222"/>
                <a:gd name="T5" fmla="*/ 2147483647 h 210"/>
                <a:gd name="T6" fmla="*/ 2147483647 w 222"/>
                <a:gd name="T7" fmla="*/ 2147483647 h 210"/>
                <a:gd name="T8" fmla="*/ 2147483647 w 222"/>
                <a:gd name="T9" fmla="*/ 2147483647 h 210"/>
                <a:gd name="T10" fmla="*/ 2147483647 w 222"/>
                <a:gd name="T11" fmla="*/ 2147483647 h 210"/>
                <a:gd name="T12" fmla="*/ 2147483647 w 222"/>
                <a:gd name="T13" fmla="*/ 2147483647 h 210"/>
                <a:gd name="T14" fmla="*/ 2147483647 w 222"/>
                <a:gd name="T15" fmla="*/ 2147483647 h 210"/>
                <a:gd name="T16" fmla="*/ 2147483647 w 222"/>
                <a:gd name="T17" fmla="*/ 2147483647 h 210"/>
                <a:gd name="T18" fmla="*/ 2147483647 w 222"/>
                <a:gd name="T19" fmla="*/ 2147483647 h 210"/>
                <a:gd name="T20" fmla="*/ 2147483647 w 222"/>
                <a:gd name="T21" fmla="*/ 2147483647 h 210"/>
                <a:gd name="T22" fmla="*/ 2147483647 w 222"/>
                <a:gd name="T23" fmla="*/ 2147483647 h 210"/>
                <a:gd name="T24" fmla="*/ 2147483647 w 222"/>
                <a:gd name="T25" fmla="*/ 2147483647 h 210"/>
                <a:gd name="T26" fmla="*/ 2147483647 w 222"/>
                <a:gd name="T27" fmla="*/ 2147483647 h 210"/>
                <a:gd name="T28" fmla="*/ 2147483647 w 222"/>
                <a:gd name="T29" fmla="*/ 2147483647 h 210"/>
                <a:gd name="T30" fmla="*/ 2147483647 w 222"/>
                <a:gd name="T31" fmla="*/ 2147483647 h 210"/>
                <a:gd name="T32" fmla="*/ 2147483647 w 222"/>
                <a:gd name="T33" fmla="*/ 2147483647 h 210"/>
                <a:gd name="T34" fmla="*/ 2147483647 w 222"/>
                <a:gd name="T35" fmla="*/ 2147483647 h 210"/>
                <a:gd name="T36" fmla="*/ 2147483647 w 222"/>
                <a:gd name="T37" fmla="*/ 2147483647 h 210"/>
                <a:gd name="T38" fmla="*/ 2147483647 w 222"/>
                <a:gd name="T39" fmla="*/ 0 h 210"/>
                <a:gd name="T40" fmla="*/ 2147483647 w 222"/>
                <a:gd name="T41" fmla="*/ 0 h 210"/>
                <a:gd name="T42" fmla="*/ 2147483647 w 222"/>
                <a:gd name="T43" fmla="*/ 2147483647 h 210"/>
                <a:gd name="T44" fmla="*/ 2147483647 w 222"/>
                <a:gd name="T45" fmla="*/ 2147483647 h 210"/>
                <a:gd name="T46" fmla="*/ 2147483647 w 222"/>
                <a:gd name="T47" fmla="*/ 2147483647 h 210"/>
                <a:gd name="T48" fmla="*/ 0 w 222"/>
                <a:gd name="T49" fmla="*/ 2147483647 h 210"/>
                <a:gd name="T50" fmla="*/ 2147483647 w 222"/>
                <a:gd name="T51" fmla="*/ 2147483647 h 210"/>
                <a:gd name="T52" fmla="*/ 2147483647 w 222"/>
                <a:gd name="T53" fmla="*/ 2147483647 h 210"/>
                <a:gd name="T54" fmla="*/ 2147483647 w 222"/>
                <a:gd name="T55" fmla="*/ 2147483647 h 210"/>
                <a:gd name="T56" fmla="*/ 2147483647 w 222"/>
                <a:gd name="T57" fmla="*/ 2147483647 h 210"/>
                <a:gd name="T58" fmla="*/ 2147483647 w 222"/>
                <a:gd name="T59" fmla="*/ 2147483647 h 210"/>
                <a:gd name="T60" fmla="*/ 2147483647 w 222"/>
                <a:gd name="T61" fmla="*/ 2147483647 h 210"/>
                <a:gd name="T62" fmla="*/ 2147483647 w 222"/>
                <a:gd name="T63" fmla="*/ 2147483647 h 210"/>
                <a:gd name="T64" fmla="*/ 2147483647 w 222"/>
                <a:gd name="T65" fmla="*/ 2147483647 h 210"/>
                <a:gd name="T66" fmla="*/ 2147483647 w 222"/>
                <a:gd name="T67" fmla="*/ 2147483647 h 210"/>
                <a:gd name="T68" fmla="*/ 2147483647 w 222"/>
                <a:gd name="T69" fmla="*/ 2147483647 h 210"/>
                <a:gd name="T70" fmla="*/ 2147483647 w 222"/>
                <a:gd name="T71" fmla="*/ 2147483647 h 210"/>
                <a:gd name="T72" fmla="*/ 2147483647 w 222"/>
                <a:gd name="T73" fmla="*/ 2147483647 h 210"/>
                <a:gd name="T74" fmla="*/ 2147483647 w 222"/>
                <a:gd name="T75" fmla="*/ 2147483647 h 210"/>
                <a:gd name="T76" fmla="*/ 2147483647 w 222"/>
                <a:gd name="T77" fmla="*/ 2147483647 h 210"/>
                <a:gd name="T78" fmla="*/ 2147483647 w 222"/>
                <a:gd name="T79" fmla="*/ 2147483647 h 210"/>
                <a:gd name="T80" fmla="*/ 2147483647 w 222"/>
                <a:gd name="T81" fmla="*/ 2147483647 h 210"/>
                <a:gd name="T82" fmla="*/ 2147483647 w 222"/>
                <a:gd name="T83" fmla="*/ 2147483647 h 210"/>
                <a:gd name="T84" fmla="*/ 2147483647 w 222"/>
                <a:gd name="T85" fmla="*/ 2147483647 h 210"/>
                <a:gd name="T86" fmla="*/ 2147483647 w 222"/>
                <a:gd name="T87" fmla="*/ 2147483647 h 210"/>
                <a:gd name="T88" fmla="*/ 2147483647 w 222"/>
                <a:gd name="T89" fmla="*/ 2147483647 h 210"/>
                <a:gd name="T90" fmla="*/ 2147483647 w 222"/>
                <a:gd name="T91" fmla="*/ 2147483647 h 210"/>
                <a:gd name="T92" fmla="*/ 2147483647 w 222"/>
                <a:gd name="T93" fmla="*/ 2147483647 h 210"/>
                <a:gd name="T94" fmla="*/ 2147483647 w 222"/>
                <a:gd name="T95" fmla="*/ 2147483647 h 210"/>
                <a:gd name="T96" fmla="*/ 2147483647 w 222"/>
                <a:gd name="T97" fmla="*/ 2147483647 h 210"/>
                <a:gd name="T98" fmla="*/ 2147483647 w 222"/>
                <a:gd name="T99" fmla="*/ 2147483647 h 210"/>
                <a:gd name="T100" fmla="*/ 2147483647 w 222"/>
                <a:gd name="T101" fmla="*/ 2147483647 h 210"/>
                <a:gd name="T102" fmla="*/ 2147483647 w 222"/>
                <a:gd name="T103" fmla="*/ 2147483647 h 210"/>
                <a:gd name="T104" fmla="*/ 2147483647 w 222"/>
                <a:gd name="T105" fmla="*/ 2147483647 h 210"/>
                <a:gd name="T106" fmla="*/ 2147483647 w 222"/>
                <a:gd name="T107" fmla="*/ 2147483647 h 21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222"/>
                <a:gd name="T163" fmla="*/ 0 h 210"/>
                <a:gd name="T164" fmla="*/ 222 w 222"/>
                <a:gd name="T165" fmla="*/ 210 h 210"/>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222" h="210">
                  <a:moveTo>
                    <a:pt x="222" y="168"/>
                  </a:moveTo>
                  <a:lnTo>
                    <a:pt x="216" y="156"/>
                  </a:lnTo>
                  <a:lnTo>
                    <a:pt x="216" y="144"/>
                  </a:lnTo>
                  <a:lnTo>
                    <a:pt x="186" y="138"/>
                  </a:lnTo>
                  <a:lnTo>
                    <a:pt x="174" y="120"/>
                  </a:lnTo>
                  <a:lnTo>
                    <a:pt x="144" y="108"/>
                  </a:lnTo>
                  <a:lnTo>
                    <a:pt x="156" y="108"/>
                  </a:lnTo>
                  <a:lnTo>
                    <a:pt x="174" y="90"/>
                  </a:lnTo>
                  <a:lnTo>
                    <a:pt x="174" y="84"/>
                  </a:lnTo>
                  <a:lnTo>
                    <a:pt x="168" y="78"/>
                  </a:lnTo>
                  <a:lnTo>
                    <a:pt x="144" y="66"/>
                  </a:lnTo>
                  <a:lnTo>
                    <a:pt x="138" y="60"/>
                  </a:lnTo>
                  <a:lnTo>
                    <a:pt x="132" y="60"/>
                  </a:lnTo>
                  <a:lnTo>
                    <a:pt x="138" y="54"/>
                  </a:lnTo>
                  <a:lnTo>
                    <a:pt x="138" y="30"/>
                  </a:lnTo>
                  <a:lnTo>
                    <a:pt x="132" y="24"/>
                  </a:lnTo>
                  <a:lnTo>
                    <a:pt x="114" y="24"/>
                  </a:lnTo>
                  <a:lnTo>
                    <a:pt x="114" y="12"/>
                  </a:lnTo>
                  <a:lnTo>
                    <a:pt x="102" y="6"/>
                  </a:lnTo>
                  <a:lnTo>
                    <a:pt x="96" y="0"/>
                  </a:lnTo>
                  <a:lnTo>
                    <a:pt x="84" y="0"/>
                  </a:lnTo>
                  <a:lnTo>
                    <a:pt x="84" y="18"/>
                  </a:lnTo>
                  <a:lnTo>
                    <a:pt x="30" y="12"/>
                  </a:lnTo>
                  <a:lnTo>
                    <a:pt x="24" y="18"/>
                  </a:lnTo>
                  <a:lnTo>
                    <a:pt x="0" y="24"/>
                  </a:lnTo>
                  <a:lnTo>
                    <a:pt x="6" y="30"/>
                  </a:lnTo>
                  <a:lnTo>
                    <a:pt x="6" y="42"/>
                  </a:lnTo>
                  <a:lnTo>
                    <a:pt x="18" y="78"/>
                  </a:lnTo>
                  <a:lnTo>
                    <a:pt x="18" y="90"/>
                  </a:lnTo>
                  <a:lnTo>
                    <a:pt x="24" y="102"/>
                  </a:lnTo>
                  <a:lnTo>
                    <a:pt x="30" y="108"/>
                  </a:lnTo>
                  <a:lnTo>
                    <a:pt x="42" y="114"/>
                  </a:lnTo>
                  <a:lnTo>
                    <a:pt x="54" y="114"/>
                  </a:lnTo>
                  <a:lnTo>
                    <a:pt x="66" y="108"/>
                  </a:lnTo>
                  <a:lnTo>
                    <a:pt x="72" y="108"/>
                  </a:lnTo>
                  <a:lnTo>
                    <a:pt x="72" y="114"/>
                  </a:lnTo>
                  <a:lnTo>
                    <a:pt x="78" y="120"/>
                  </a:lnTo>
                  <a:lnTo>
                    <a:pt x="78" y="132"/>
                  </a:lnTo>
                  <a:lnTo>
                    <a:pt x="84" y="144"/>
                  </a:lnTo>
                  <a:lnTo>
                    <a:pt x="84" y="150"/>
                  </a:lnTo>
                  <a:lnTo>
                    <a:pt x="90" y="156"/>
                  </a:lnTo>
                  <a:lnTo>
                    <a:pt x="108" y="132"/>
                  </a:lnTo>
                  <a:lnTo>
                    <a:pt x="126" y="132"/>
                  </a:lnTo>
                  <a:lnTo>
                    <a:pt x="138" y="144"/>
                  </a:lnTo>
                  <a:lnTo>
                    <a:pt x="174" y="144"/>
                  </a:lnTo>
                  <a:lnTo>
                    <a:pt x="174" y="156"/>
                  </a:lnTo>
                  <a:lnTo>
                    <a:pt x="180" y="162"/>
                  </a:lnTo>
                  <a:lnTo>
                    <a:pt x="180" y="174"/>
                  </a:lnTo>
                  <a:lnTo>
                    <a:pt x="186" y="186"/>
                  </a:lnTo>
                  <a:lnTo>
                    <a:pt x="186" y="198"/>
                  </a:lnTo>
                  <a:lnTo>
                    <a:pt x="192" y="204"/>
                  </a:lnTo>
                  <a:lnTo>
                    <a:pt x="192" y="210"/>
                  </a:lnTo>
                  <a:lnTo>
                    <a:pt x="222" y="210"/>
                  </a:lnTo>
                  <a:lnTo>
                    <a:pt x="222" y="168"/>
                  </a:lnTo>
                  <a:close/>
                </a:path>
              </a:pathLst>
            </a:custGeom>
            <a:solidFill>
              <a:srgbClr val="EFEFEF"/>
            </a:solidFill>
            <a:ln w="3175" algn="ctr">
              <a:solidFill>
                <a:srgbClr val="A1ADB8"/>
              </a:solidFill>
              <a:round/>
              <a:headEnd/>
              <a:tailEnd/>
            </a:ln>
            <a:effec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dirty="0">
                <a:solidFill>
                  <a:prstClr val="black"/>
                </a:solidFill>
                <a:cs typeface="Calibri" pitchFamily="34" charset="0"/>
              </a:endParaRPr>
            </a:p>
          </p:txBody>
        </p:sp>
        <p:sp>
          <p:nvSpPr>
            <p:cNvPr id="115" name="Andorra" descr="© INSCALE GmbH, 05.05.2010&#10;http://www.presentationload.com/">
              <a:extLst>
                <a:ext uri="{FF2B5EF4-FFF2-40B4-BE49-F238E27FC236}">
                  <a16:creationId xmlns:a16="http://schemas.microsoft.com/office/drawing/2014/main" id="{6E8CF7B8-4B10-E132-8DFA-5FA5792832FF}"/>
                </a:ext>
              </a:extLst>
            </p:cNvPr>
            <p:cNvSpPr>
              <a:spLocks/>
            </p:cNvSpPr>
            <p:nvPr/>
          </p:nvSpPr>
          <p:spPr bwMode="gray">
            <a:xfrm>
              <a:off x="4313681" y="3027894"/>
              <a:ext cx="12700" cy="6350"/>
            </a:xfrm>
            <a:custGeom>
              <a:avLst/>
              <a:gdLst>
                <a:gd name="T0" fmla="*/ 2147483647 w 30"/>
                <a:gd name="T1" fmla="*/ 2147483647 h 18"/>
                <a:gd name="T2" fmla="*/ 2147483647 w 30"/>
                <a:gd name="T3" fmla="*/ 2147483647 h 18"/>
                <a:gd name="T4" fmla="*/ 2147483647 w 30"/>
                <a:gd name="T5" fmla="*/ 2147483647 h 18"/>
                <a:gd name="T6" fmla="*/ 2147483647 w 30"/>
                <a:gd name="T7" fmla="*/ 0 h 18"/>
                <a:gd name="T8" fmla="*/ 0 w 30"/>
                <a:gd name="T9" fmla="*/ 0 h 18"/>
                <a:gd name="T10" fmla="*/ 2147483647 w 30"/>
                <a:gd name="T11" fmla="*/ 2147483647 h 18"/>
                <a:gd name="T12" fmla="*/ 0 60000 65536"/>
                <a:gd name="T13" fmla="*/ 0 60000 65536"/>
                <a:gd name="T14" fmla="*/ 0 60000 65536"/>
                <a:gd name="T15" fmla="*/ 0 60000 65536"/>
                <a:gd name="T16" fmla="*/ 0 60000 65536"/>
                <a:gd name="T17" fmla="*/ 0 60000 65536"/>
                <a:gd name="T18" fmla="*/ 0 w 30"/>
                <a:gd name="T19" fmla="*/ 0 h 18"/>
                <a:gd name="T20" fmla="*/ 30 w 30"/>
                <a:gd name="T21" fmla="*/ 18 h 18"/>
              </a:gdLst>
              <a:ahLst/>
              <a:cxnLst>
                <a:cxn ang="T12">
                  <a:pos x="T0" y="T1"/>
                </a:cxn>
                <a:cxn ang="T13">
                  <a:pos x="T2" y="T3"/>
                </a:cxn>
                <a:cxn ang="T14">
                  <a:pos x="T4" y="T5"/>
                </a:cxn>
                <a:cxn ang="T15">
                  <a:pos x="T6" y="T7"/>
                </a:cxn>
                <a:cxn ang="T16">
                  <a:pos x="T8" y="T9"/>
                </a:cxn>
                <a:cxn ang="T17">
                  <a:pos x="T10" y="T11"/>
                </a:cxn>
              </a:cxnLst>
              <a:rect l="T18" t="T19" r="T20" b="T21"/>
              <a:pathLst>
                <a:path w="30" h="18">
                  <a:moveTo>
                    <a:pt x="6" y="18"/>
                  </a:moveTo>
                  <a:lnTo>
                    <a:pt x="18" y="12"/>
                  </a:lnTo>
                  <a:lnTo>
                    <a:pt x="30" y="12"/>
                  </a:lnTo>
                  <a:lnTo>
                    <a:pt x="30" y="0"/>
                  </a:lnTo>
                  <a:lnTo>
                    <a:pt x="0" y="0"/>
                  </a:lnTo>
                  <a:lnTo>
                    <a:pt x="6" y="18"/>
                  </a:lnTo>
                  <a:close/>
                </a:path>
              </a:pathLst>
            </a:custGeom>
            <a:solidFill>
              <a:srgbClr val="EFEFEF"/>
            </a:solidFill>
            <a:ln w="3175" algn="ctr">
              <a:solidFill>
                <a:srgbClr val="A1ADB8"/>
              </a:solidFill>
              <a:round/>
              <a:headEnd/>
              <a:tailEnd/>
            </a:ln>
            <a:effec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dirty="0">
                <a:solidFill>
                  <a:prstClr val="black"/>
                </a:solidFill>
                <a:cs typeface="Calibri" pitchFamily="34" charset="0"/>
              </a:endParaRPr>
            </a:p>
          </p:txBody>
        </p:sp>
        <p:sp>
          <p:nvSpPr>
            <p:cNvPr id="116" name="Albania" descr="© INSCALE GmbH, 05.05.2010&#10;http://www.presentationload.com/">
              <a:extLst>
                <a:ext uri="{FF2B5EF4-FFF2-40B4-BE49-F238E27FC236}">
                  <a16:creationId xmlns:a16="http://schemas.microsoft.com/office/drawing/2014/main" id="{9D5E8B66-66D9-46D9-6B1D-F794D037AC35}"/>
                </a:ext>
              </a:extLst>
            </p:cNvPr>
            <p:cNvSpPr>
              <a:spLocks/>
            </p:cNvSpPr>
            <p:nvPr/>
          </p:nvSpPr>
          <p:spPr bwMode="gray">
            <a:xfrm>
              <a:off x="4772469" y="3027894"/>
              <a:ext cx="57150" cy="98425"/>
            </a:xfrm>
            <a:custGeom>
              <a:avLst/>
              <a:gdLst>
                <a:gd name="T0" fmla="*/ 2147483647 w 144"/>
                <a:gd name="T1" fmla="*/ 2147483647 h 246"/>
                <a:gd name="T2" fmla="*/ 2147483647 w 144"/>
                <a:gd name="T3" fmla="*/ 2147483647 h 246"/>
                <a:gd name="T4" fmla="*/ 2147483647 w 144"/>
                <a:gd name="T5" fmla="*/ 2147483647 h 246"/>
                <a:gd name="T6" fmla="*/ 2147483647 w 144"/>
                <a:gd name="T7" fmla="*/ 2147483647 h 246"/>
                <a:gd name="T8" fmla="*/ 2147483647 w 144"/>
                <a:gd name="T9" fmla="*/ 2147483647 h 246"/>
                <a:gd name="T10" fmla="*/ 2147483647 w 144"/>
                <a:gd name="T11" fmla="*/ 2147483647 h 246"/>
                <a:gd name="T12" fmla="*/ 2147483647 w 144"/>
                <a:gd name="T13" fmla="*/ 2147483647 h 246"/>
                <a:gd name="T14" fmla="*/ 2147483647 w 144"/>
                <a:gd name="T15" fmla="*/ 2147483647 h 246"/>
                <a:gd name="T16" fmla="*/ 2147483647 w 144"/>
                <a:gd name="T17" fmla="*/ 2147483647 h 246"/>
                <a:gd name="T18" fmla="*/ 2147483647 w 144"/>
                <a:gd name="T19" fmla="*/ 2147483647 h 246"/>
                <a:gd name="T20" fmla="*/ 2147483647 w 144"/>
                <a:gd name="T21" fmla="*/ 2147483647 h 246"/>
                <a:gd name="T22" fmla="*/ 2147483647 w 144"/>
                <a:gd name="T23" fmla="*/ 2147483647 h 246"/>
                <a:gd name="T24" fmla="*/ 2147483647 w 144"/>
                <a:gd name="T25" fmla="*/ 2147483647 h 246"/>
                <a:gd name="T26" fmla="*/ 2147483647 w 144"/>
                <a:gd name="T27" fmla="*/ 2147483647 h 246"/>
                <a:gd name="T28" fmla="*/ 2147483647 w 144"/>
                <a:gd name="T29" fmla="*/ 2147483647 h 246"/>
                <a:gd name="T30" fmla="*/ 2147483647 w 144"/>
                <a:gd name="T31" fmla="*/ 2147483647 h 246"/>
                <a:gd name="T32" fmla="*/ 2147483647 w 144"/>
                <a:gd name="T33" fmla="*/ 2147483647 h 246"/>
                <a:gd name="T34" fmla="*/ 2147483647 w 144"/>
                <a:gd name="T35" fmla="*/ 2147483647 h 246"/>
                <a:gd name="T36" fmla="*/ 2147483647 w 144"/>
                <a:gd name="T37" fmla="*/ 2147483647 h 246"/>
                <a:gd name="T38" fmla="*/ 2147483647 w 144"/>
                <a:gd name="T39" fmla="*/ 0 h 246"/>
                <a:gd name="T40" fmla="*/ 2147483647 w 144"/>
                <a:gd name="T41" fmla="*/ 2147483647 h 246"/>
                <a:gd name="T42" fmla="*/ 2147483647 w 144"/>
                <a:gd name="T43" fmla="*/ 2147483647 h 246"/>
                <a:gd name="T44" fmla="*/ 0 w 144"/>
                <a:gd name="T45" fmla="*/ 2147483647 h 246"/>
                <a:gd name="T46" fmla="*/ 2147483647 w 144"/>
                <a:gd name="T47" fmla="*/ 2147483647 h 246"/>
                <a:gd name="T48" fmla="*/ 2147483647 w 144"/>
                <a:gd name="T49" fmla="*/ 2147483647 h 246"/>
                <a:gd name="T50" fmla="*/ 2147483647 w 144"/>
                <a:gd name="T51" fmla="*/ 2147483647 h 246"/>
                <a:gd name="T52" fmla="*/ 2147483647 w 144"/>
                <a:gd name="T53" fmla="*/ 2147483647 h 246"/>
                <a:gd name="T54" fmla="*/ 2147483647 w 144"/>
                <a:gd name="T55" fmla="*/ 2147483647 h 246"/>
                <a:gd name="T56" fmla="*/ 2147483647 w 144"/>
                <a:gd name="T57" fmla="*/ 2147483647 h 246"/>
                <a:gd name="T58" fmla="*/ 2147483647 w 144"/>
                <a:gd name="T59" fmla="*/ 2147483647 h 246"/>
                <a:gd name="T60" fmla="*/ 2147483647 w 144"/>
                <a:gd name="T61" fmla="*/ 2147483647 h 246"/>
                <a:gd name="T62" fmla="*/ 2147483647 w 144"/>
                <a:gd name="T63" fmla="*/ 2147483647 h 246"/>
                <a:gd name="T64" fmla="*/ 2147483647 w 144"/>
                <a:gd name="T65" fmla="*/ 2147483647 h 246"/>
                <a:gd name="T66" fmla="*/ 2147483647 w 144"/>
                <a:gd name="T67" fmla="*/ 2147483647 h 246"/>
                <a:gd name="T68" fmla="*/ 2147483647 w 144"/>
                <a:gd name="T69" fmla="*/ 2147483647 h 246"/>
                <a:gd name="T70" fmla="*/ 2147483647 w 144"/>
                <a:gd name="T71" fmla="*/ 2147483647 h 246"/>
                <a:gd name="T72" fmla="*/ 2147483647 w 144"/>
                <a:gd name="T73" fmla="*/ 2147483647 h 246"/>
                <a:gd name="T74" fmla="*/ 2147483647 w 144"/>
                <a:gd name="T75" fmla="*/ 2147483647 h 246"/>
                <a:gd name="T76" fmla="*/ 2147483647 w 144"/>
                <a:gd name="T77" fmla="*/ 2147483647 h 246"/>
                <a:gd name="T78" fmla="*/ 2147483647 w 144"/>
                <a:gd name="T79" fmla="*/ 2147483647 h 246"/>
                <a:gd name="T80" fmla="*/ 2147483647 w 144"/>
                <a:gd name="T81" fmla="*/ 2147483647 h 246"/>
                <a:gd name="T82" fmla="*/ 2147483647 w 144"/>
                <a:gd name="T83" fmla="*/ 2147483647 h 246"/>
                <a:gd name="T84" fmla="*/ 2147483647 w 144"/>
                <a:gd name="T85" fmla="*/ 2147483647 h 246"/>
                <a:gd name="T86" fmla="*/ 2147483647 w 144"/>
                <a:gd name="T87" fmla="*/ 2147483647 h 246"/>
                <a:gd name="T88" fmla="*/ 2147483647 w 144"/>
                <a:gd name="T89" fmla="*/ 2147483647 h 24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44"/>
                <a:gd name="T136" fmla="*/ 0 h 246"/>
                <a:gd name="T137" fmla="*/ 144 w 144"/>
                <a:gd name="T138" fmla="*/ 246 h 24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44" h="246">
                  <a:moveTo>
                    <a:pt x="96" y="210"/>
                  </a:moveTo>
                  <a:lnTo>
                    <a:pt x="96" y="204"/>
                  </a:lnTo>
                  <a:lnTo>
                    <a:pt x="108" y="204"/>
                  </a:lnTo>
                  <a:lnTo>
                    <a:pt x="120" y="198"/>
                  </a:lnTo>
                  <a:lnTo>
                    <a:pt x="120" y="174"/>
                  </a:lnTo>
                  <a:lnTo>
                    <a:pt x="138" y="174"/>
                  </a:lnTo>
                  <a:lnTo>
                    <a:pt x="144" y="168"/>
                  </a:lnTo>
                  <a:lnTo>
                    <a:pt x="144" y="138"/>
                  </a:lnTo>
                  <a:lnTo>
                    <a:pt x="120" y="144"/>
                  </a:lnTo>
                  <a:lnTo>
                    <a:pt x="120" y="126"/>
                  </a:lnTo>
                  <a:lnTo>
                    <a:pt x="114" y="126"/>
                  </a:lnTo>
                  <a:lnTo>
                    <a:pt x="108" y="120"/>
                  </a:lnTo>
                  <a:lnTo>
                    <a:pt x="108" y="96"/>
                  </a:lnTo>
                  <a:lnTo>
                    <a:pt x="102" y="84"/>
                  </a:lnTo>
                  <a:lnTo>
                    <a:pt x="102" y="42"/>
                  </a:lnTo>
                  <a:lnTo>
                    <a:pt x="96" y="24"/>
                  </a:lnTo>
                  <a:lnTo>
                    <a:pt x="84" y="24"/>
                  </a:lnTo>
                  <a:lnTo>
                    <a:pt x="72" y="6"/>
                  </a:lnTo>
                  <a:lnTo>
                    <a:pt x="66" y="12"/>
                  </a:lnTo>
                  <a:lnTo>
                    <a:pt x="36" y="0"/>
                  </a:lnTo>
                  <a:lnTo>
                    <a:pt x="36" y="18"/>
                  </a:lnTo>
                  <a:lnTo>
                    <a:pt x="24" y="24"/>
                  </a:lnTo>
                  <a:lnTo>
                    <a:pt x="0" y="24"/>
                  </a:lnTo>
                  <a:lnTo>
                    <a:pt x="18" y="36"/>
                  </a:lnTo>
                  <a:lnTo>
                    <a:pt x="24" y="30"/>
                  </a:lnTo>
                  <a:lnTo>
                    <a:pt x="30" y="48"/>
                  </a:lnTo>
                  <a:lnTo>
                    <a:pt x="18" y="60"/>
                  </a:lnTo>
                  <a:lnTo>
                    <a:pt x="24" y="66"/>
                  </a:lnTo>
                  <a:lnTo>
                    <a:pt x="48" y="66"/>
                  </a:lnTo>
                  <a:lnTo>
                    <a:pt x="48" y="84"/>
                  </a:lnTo>
                  <a:lnTo>
                    <a:pt x="42" y="96"/>
                  </a:lnTo>
                  <a:lnTo>
                    <a:pt x="42" y="114"/>
                  </a:lnTo>
                  <a:lnTo>
                    <a:pt x="36" y="132"/>
                  </a:lnTo>
                  <a:lnTo>
                    <a:pt x="36" y="156"/>
                  </a:lnTo>
                  <a:lnTo>
                    <a:pt x="24" y="180"/>
                  </a:lnTo>
                  <a:lnTo>
                    <a:pt x="24" y="186"/>
                  </a:lnTo>
                  <a:lnTo>
                    <a:pt x="42" y="204"/>
                  </a:lnTo>
                  <a:lnTo>
                    <a:pt x="54" y="210"/>
                  </a:lnTo>
                  <a:lnTo>
                    <a:pt x="60" y="216"/>
                  </a:lnTo>
                  <a:lnTo>
                    <a:pt x="60" y="234"/>
                  </a:lnTo>
                  <a:lnTo>
                    <a:pt x="66" y="240"/>
                  </a:lnTo>
                  <a:lnTo>
                    <a:pt x="84" y="240"/>
                  </a:lnTo>
                  <a:lnTo>
                    <a:pt x="90" y="246"/>
                  </a:lnTo>
                  <a:lnTo>
                    <a:pt x="96" y="246"/>
                  </a:lnTo>
                  <a:lnTo>
                    <a:pt x="96" y="210"/>
                  </a:lnTo>
                  <a:close/>
                </a:path>
              </a:pathLst>
            </a:custGeom>
            <a:solidFill>
              <a:schemeClr val="bg1">
                <a:lumMod val="95000"/>
              </a:schemeClr>
            </a:solidFill>
            <a:ln w="3175" algn="ctr">
              <a:solidFill>
                <a:srgbClr val="A1ADB8"/>
              </a:solidFill>
              <a:round/>
              <a:headEnd/>
              <a:tailEnd/>
            </a:ln>
            <a:effec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dirty="0">
                <a:solidFill>
                  <a:prstClr val="black"/>
                </a:solidFill>
                <a:cs typeface="Calibri" pitchFamily="34" charset="0"/>
              </a:endParaRPr>
            </a:p>
          </p:txBody>
        </p:sp>
        <p:sp>
          <p:nvSpPr>
            <p:cNvPr id="117" name="Zimbabwe" descr="© INSCALE GmbH, 05.05.2010&#10;http://www.presentationload.com/">
              <a:extLst>
                <a:ext uri="{FF2B5EF4-FFF2-40B4-BE49-F238E27FC236}">
                  <a16:creationId xmlns:a16="http://schemas.microsoft.com/office/drawing/2014/main" id="{6750B1CE-63C8-D39D-E839-F83495A73990}"/>
                </a:ext>
              </a:extLst>
            </p:cNvPr>
            <p:cNvSpPr>
              <a:spLocks/>
            </p:cNvSpPr>
            <p:nvPr/>
          </p:nvSpPr>
          <p:spPr bwMode="gray">
            <a:xfrm>
              <a:off x="4969319" y="4917020"/>
              <a:ext cx="220663" cy="222250"/>
            </a:xfrm>
            <a:custGeom>
              <a:avLst/>
              <a:gdLst>
                <a:gd name="T0" fmla="*/ 2147483647 w 552"/>
                <a:gd name="T1" fmla="*/ 2147483647 h 552"/>
                <a:gd name="T2" fmla="*/ 2147483647 w 552"/>
                <a:gd name="T3" fmla="*/ 2147483647 h 552"/>
                <a:gd name="T4" fmla="*/ 2147483647 w 552"/>
                <a:gd name="T5" fmla="*/ 2147483647 h 552"/>
                <a:gd name="T6" fmla="*/ 2147483647 w 552"/>
                <a:gd name="T7" fmla="*/ 2147483647 h 552"/>
                <a:gd name="T8" fmla="*/ 2147483647 w 552"/>
                <a:gd name="T9" fmla="*/ 2147483647 h 552"/>
                <a:gd name="T10" fmla="*/ 2147483647 w 552"/>
                <a:gd name="T11" fmla="*/ 2147483647 h 552"/>
                <a:gd name="T12" fmla="*/ 2147483647 w 552"/>
                <a:gd name="T13" fmla="*/ 2147483647 h 552"/>
                <a:gd name="T14" fmla="*/ 2147483647 w 552"/>
                <a:gd name="T15" fmla="*/ 2147483647 h 552"/>
                <a:gd name="T16" fmla="*/ 2147483647 w 552"/>
                <a:gd name="T17" fmla="*/ 2147483647 h 552"/>
                <a:gd name="T18" fmla="*/ 2147483647 w 552"/>
                <a:gd name="T19" fmla="*/ 2147483647 h 552"/>
                <a:gd name="T20" fmla="*/ 2147483647 w 552"/>
                <a:gd name="T21" fmla="*/ 2147483647 h 552"/>
                <a:gd name="T22" fmla="*/ 2147483647 w 552"/>
                <a:gd name="T23" fmla="*/ 2147483647 h 552"/>
                <a:gd name="T24" fmla="*/ 2147483647 w 552"/>
                <a:gd name="T25" fmla="*/ 2147483647 h 552"/>
                <a:gd name="T26" fmla="*/ 2147483647 w 552"/>
                <a:gd name="T27" fmla="*/ 2147483647 h 552"/>
                <a:gd name="T28" fmla="*/ 2147483647 w 552"/>
                <a:gd name="T29" fmla="*/ 2147483647 h 552"/>
                <a:gd name="T30" fmla="*/ 2147483647 w 552"/>
                <a:gd name="T31" fmla="*/ 2147483647 h 552"/>
                <a:gd name="T32" fmla="*/ 2147483647 w 552"/>
                <a:gd name="T33" fmla="*/ 2147483647 h 552"/>
                <a:gd name="T34" fmla="*/ 2147483647 w 552"/>
                <a:gd name="T35" fmla="*/ 2147483647 h 552"/>
                <a:gd name="T36" fmla="*/ 2147483647 w 552"/>
                <a:gd name="T37" fmla="*/ 2147483647 h 552"/>
                <a:gd name="T38" fmla="*/ 2147483647 w 552"/>
                <a:gd name="T39" fmla="*/ 2147483647 h 552"/>
                <a:gd name="T40" fmla="*/ 2147483647 w 552"/>
                <a:gd name="T41" fmla="*/ 2147483647 h 552"/>
                <a:gd name="T42" fmla="*/ 2147483647 w 552"/>
                <a:gd name="T43" fmla="*/ 2147483647 h 552"/>
                <a:gd name="T44" fmla="*/ 2147483647 w 552"/>
                <a:gd name="T45" fmla="*/ 2147483647 h 552"/>
                <a:gd name="T46" fmla="*/ 2147483647 w 552"/>
                <a:gd name="T47" fmla="*/ 2147483647 h 552"/>
                <a:gd name="T48" fmla="*/ 2147483647 w 552"/>
                <a:gd name="T49" fmla="*/ 2147483647 h 552"/>
                <a:gd name="T50" fmla="*/ 2147483647 w 552"/>
                <a:gd name="T51" fmla="*/ 2147483647 h 552"/>
                <a:gd name="T52" fmla="*/ 2147483647 w 552"/>
                <a:gd name="T53" fmla="*/ 2147483647 h 552"/>
                <a:gd name="T54" fmla="*/ 2147483647 w 552"/>
                <a:gd name="T55" fmla="*/ 2147483647 h 552"/>
                <a:gd name="T56" fmla="*/ 2147483647 w 552"/>
                <a:gd name="T57" fmla="*/ 2147483647 h 552"/>
                <a:gd name="T58" fmla="*/ 2147483647 w 552"/>
                <a:gd name="T59" fmla="*/ 2147483647 h 552"/>
                <a:gd name="T60" fmla="*/ 2147483647 w 552"/>
                <a:gd name="T61" fmla="*/ 2147483647 h 552"/>
                <a:gd name="T62" fmla="*/ 2147483647 w 552"/>
                <a:gd name="T63" fmla="*/ 2147483647 h 552"/>
                <a:gd name="T64" fmla="*/ 2147483647 w 552"/>
                <a:gd name="T65" fmla="*/ 2147483647 h 552"/>
                <a:gd name="T66" fmla="*/ 2147483647 w 552"/>
                <a:gd name="T67" fmla="*/ 2147483647 h 552"/>
                <a:gd name="T68" fmla="*/ 2147483647 w 552"/>
                <a:gd name="T69" fmla="*/ 2147483647 h 552"/>
                <a:gd name="T70" fmla="*/ 2147483647 w 552"/>
                <a:gd name="T71" fmla="*/ 2147483647 h 552"/>
                <a:gd name="T72" fmla="*/ 2147483647 w 552"/>
                <a:gd name="T73" fmla="*/ 2147483647 h 552"/>
                <a:gd name="T74" fmla="*/ 2147483647 w 552"/>
                <a:gd name="T75" fmla="*/ 0 h 552"/>
                <a:gd name="T76" fmla="*/ 2147483647 w 552"/>
                <a:gd name="T77" fmla="*/ 2147483647 h 552"/>
                <a:gd name="T78" fmla="*/ 2147483647 w 552"/>
                <a:gd name="T79" fmla="*/ 2147483647 h 552"/>
                <a:gd name="T80" fmla="*/ 2147483647 w 552"/>
                <a:gd name="T81" fmla="*/ 2147483647 h 552"/>
                <a:gd name="T82" fmla="*/ 2147483647 w 552"/>
                <a:gd name="T83" fmla="*/ 2147483647 h 552"/>
                <a:gd name="T84" fmla="*/ 2147483647 w 552"/>
                <a:gd name="T85" fmla="*/ 2147483647 h 552"/>
                <a:gd name="T86" fmla="*/ 2147483647 w 552"/>
                <a:gd name="T87" fmla="*/ 2147483647 h 552"/>
                <a:gd name="T88" fmla="*/ 2147483647 w 552"/>
                <a:gd name="T89" fmla="*/ 2147483647 h 552"/>
                <a:gd name="T90" fmla="*/ 2147483647 w 552"/>
                <a:gd name="T91" fmla="*/ 2147483647 h 552"/>
                <a:gd name="T92" fmla="*/ 2147483647 w 552"/>
                <a:gd name="T93" fmla="*/ 2147483647 h 552"/>
                <a:gd name="T94" fmla="*/ 2147483647 w 552"/>
                <a:gd name="T95" fmla="*/ 2147483647 h 552"/>
                <a:gd name="T96" fmla="*/ 2147483647 w 552"/>
                <a:gd name="T97" fmla="*/ 2147483647 h 552"/>
                <a:gd name="T98" fmla="*/ 2147483647 w 552"/>
                <a:gd name="T99" fmla="*/ 2147483647 h 552"/>
                <a:gd name="T100" fmla="*/ 2147483647 w 552"/>
                <a:gd name="T101" fmla="*/ 2147483647 h 552"/>
                <a:gd name="T102" fmla="*/ 2147483647 w 552"/>
                <a:gd name="T103" fmla="*/ 2147483647 h 55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552"/>
                <a:gd name="T157" fmla="*/ 0 h 552"/>
                <a:gd name="T158" fmla="*/ 552 w 552"/>
                <a:gd name="T159" fmla="*/ 552 h 55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552" h="552">
                  <a:moveTo>
                    <a:pt x="18" y="204"/>
                  </a:moveTo>
                  <a:lnTo>
                    <a:pt x="18" y="234"/>
                  </a:lnTo>
                  <a:lnTo>
                    <a:pt x="30" y="234"/>
                  </a:lnTo>
                  <a:lnTo>
                    <a:pt x="36" y="240"/>
                  </a:lnTo>
                  <a:lnTo>
                    <a:pt x="48" y="264"/>
                  </a:lnTo>
                  <a:lnTo>
                    <a:pt x="54" y="270"/>
                  </a:lnTo>
                  <a:lnTo>
                    <a:pt x="54" y="294"/>
                  </a:lnTo>
                  <a:lnTo>
                    <a:pt x="72" y="330"/>
                  </a:lnTo>
                  <a:lnTo>
                    <a:pt x="84" y="336"/>
                  </a:lnTo>
                  <a:lnTo>
                    <a:pt x="102" y="354"/>
                  </a:lnTo>
                  <a:lnTo>
                    <a:pt x="132" y="354"/>
                  </a:lnTo>
                  <a:lnTo>
                    <a:pt x="138" y="360"/>
                  </a:lnTo>
                  <a:lnTo>
                    <a:pt x="138" y="390"/>
                  </a:lnTo>
                  <a:lnTo>
                    <a:pt x="168" y="390"/>
                  </a:lnTo>
                  <a:lnTo>
                    <a:pt x="174" y="414"/>
                  </a:lnTo>
                  <a:lnTo>
                    <a:pt x="168" y="420"/>
                  </a:lnTo>
                  <a:lnTo>
                    <a:pt x="168" y="450"/>
                  </a:lnTo>
                  <a:lnTo>
                    <a:pt x="186" y="450"/>
                  </a:lnTo>
                  <a:lnTo>
                    <a:pt x="186" y="480"/>
                  </a:lnTo>
                  <a:lnTo>
                    <a:pt x="198" y="480"/>
                  </a:lnTo>
                  <a:lnTo>
                    <a:pt x="216" y="486"/>
                  </a:lnTo>
                  <a:lnTo>
                    <a:pt x="228" y="486"/>
                  </a:lnTo>
                  <a:lnTo>
                    <a:pt x="246" y="492"/>
                  </a:lnTo>
                  <a:lnTo>
                    <a:pt x="264" y="510"/>
                  </a:lnTo>
                  <a:lnTo>
                    <a:pt x="270" y="522"/>
                  </a:lnTo>
                  <a:lnTo>
                    <a:pt x="270" y="528"/>
                  </a:lnTo>
                  <a:lnTo>
                    <a:pt x="252" y="528"/>
                  </a:lnTo>
                  <a:lnTo>
                    <a:pt x="312" y="528"/>
                  </a:lnTo>
                  <a:lnTo>
                    <a:pt x="324" y="534"/>
                  </a:lnTo>
                  <a:lnTo>
                    <a:pt x="330" y="534"/>
                  </a:lnTo>
                  <a:lnTo>
                    <a:pt x="342" y="540"/>
                  </a:lnTo>
                  <a:lnTo>
                    <a:pt x="402" y="540"/>
                  </a:lnTo>
                  <a:lnTo>
                    <a:pt x="420" y="552"/>
                  </a:lnTo>
                  <a:lnTo>
                    <a:pt x="486" y="468"/>
                  </a:lnTo>
                  <a:lnTo>
                    <a:pt x="504" y="462"/>
                  </a:lnTo>
                  <a:lnTo>
                    <a:pt x="492" y="444"/>
                  </a:lnTo>
                  <a:lnTo>
                    <a:pt x="504" y="432"/>
                  </a:lnTo>
                  <a:lnTo>
                    <a:pt x="504" y="402"/>
                  </a:lnTo>
                  <a:lnTo>
                    <a:pt x="516" y="396"/>
                  </a:lnTo>
                  <a:lnTo>
                    <a:pt x="528" y="384"/>
                  </a:lnTo>
                  <a:lnTo>
                    <a:pt x="528" y="372"/>
                  </a:lnTo>
                  <a:lnTo>
                    <a:pt x="540" y="360"/>
                  </a:lnTo>
                  <a:lnTo>
                    <a:pt x="546" y="348"/>
                  </a:lnTo>
                  <a:lnTo>
                    <a:pt x="546" y="342"/>
                  </a:lnTo>
                  <a:lnTo>
                    <a:pt x="522" y="318"/>
                  </a:lnTo>
                  <a:lnTo>
                    <a:pt x="522" y="306"/>
                  </a:lnTo>
                  <a:lnTo>
                    <a:pt x="540" y="288"/>
                  </a:lnTo>
                  <a:lnTo>
                    <a:pt x="522" y="264"/>
                  </a:lnTo>
                  <a:lnTo>
                    <a:pt x="540" y="252"/>
                  </a:lnTo>
                  <a:lnTo>
                    <a:pt x="540" y="240"/>
                  </a:lnTo>
                  <a:lnTo>
                    <a:pt x="546" y="240"/>
                  </a:lnTo>
                  <a:lnTo>
                    <a:pt x="546" y="234"/>
                  </a:lnTo>
                  <a:lnTo>
                    <a:pt x="552" y="228"/>
                  </a:lnTo>
                  <a:lnTo>
                    <a:pt x="552" y="216"/>
                  </a:lnTo>
                  <a:lnTo>
                    <a:pt x="540" y="192"/>
                  </a:lnTo>
                  <a:lnTo>
                    <a:pt x="540" y="180"/>
                  </a:lnTo>
                  <a:lnTo>
                    <a:pt x="546" y="174"/>
                  </a:lnTo>
                  <a:lnTo>
                    <a:pt x="546" y="168"/>
                  </a:lnTo>
                  <a:lnTo>
                    <a:pt x="552" y="162"/>
                  </a:lnTo>
                  <a:lnTo>
                    <a:pt x="540" y="150"/>
                  </a:lnTo>
                  <a:lnTo>
                    <a:pt x="552" y="138"/>
                  </a:lnTo>
                  <a:lnTo>
                    <a:pt x="540" y="120"/>
                  </a:lnTo>
                  <a:lnTo>
                    <a:pt x="546" y="114"/>
                  </a:lnTo>
                  <a:lnTo>
                    <a:pt x="552" y="102"/>
                  </a:lnTo>
                  <a:lnTo>
                    <a:pt x="552" y="96"/>
                  </a:lnTo>
                  <a:lnTo>
                    <a:pt x="540" y="84"/>
                  </a:lnTo>
                  <a:lnTo>
                    <a:pt x="528" y="84"/>
                  </a:lnTo>
                  <a:lnTo>
                    <a:pt x="510" y="66"/>
                  </a:lnTo>
                  <a:lnTo>
                    <a:pt x="498" y="66"/>
                  </a:lnTo>
                  <a:lnTo>
                    <a:pt x="486" y="72"/>
                  </a:lnTo>
                  <a:lnTo>
                    <a:pt x="480" y="72"/>
                  </a:lnTo>
                  <a:lnTo>
                    <a:pt x="462" y="48"/>
                  </a:lnTo>
                  <a:lnTo>
                    <a:pt x="444" y="48"/>
                  </a:lnTo>
                  <a:lnTo>
                    <a:pt x="432" y="30"/>
                  </a:lnTo>
                  <a:lnTo>
                    <a:pt x="372" y="30"/>
                  </a:lnTo>
                  <a:lnTo>
                    <a:pt x="366" y="0"/>
                  </a:lnTo>
                  <a:lnTo>
                    <a:pt x="330" y="0"/>
                  </a:lnTo>
                  <a:lnTo>
                    <a:pt x="294" y="12"/>
                  </a:lnTo>
                  <a:lnTo>
                    <a:pt x="282" y="24"/>
                  </a:lnTo>
                  <a:lnTo>
                    <a:pt x="258" y="36"/>
                  </a:lnTo>
                  <a:lnTo>
                    <a:pt x="258" y="72"/>
                  </a:lnTo>
                  <a:lnTo>
                    <a:pt x="252" y="78"/>
                  </a:lnTo>
                  <a:lnTo>
                    <a:pt x="240" y="78"/>
                  </a:lnTo>
                  <a:lnTo>
                    <a:pt x="228" y="84"/>
                  </a:lnTo>
                  <a:lnTo>
                    <a:pt x="210" y="90"/>
                  </a:lnTo>
                  <a:lnTo>
                    <a:pt x="198" y="96"/>
                  </a:lnTo>
                  <a:lnTo>
                    <a:pt x="192" y="102"/>
                  </a:lnTo>
                  <a:lnTo>
                    <a:pt x="180" y="126"/>
                  </a:lnTo>
                  <a:lnTo>
                    <a:pt x="174" y="132"/>
                  </a:lnTo>
                  <a:lnTo>
                    <a:pt x="174" y="138"/>
                  </a:lnTo>
                  <a:lnTo>
                    <a:pt x="168" y="144"/>
                  </a:lnTo>
                  <a:lnTo>
                    <a:pt x="162" y="156"/>
                  </a:lnTo>
                  <a:lnTo>
                    <a:pt x="132" y="186"/>
                  </a:lnTo>
                  <a:lnTo>
                    <a:pt x="108" y="198"/>
                  </a:lnTo>
                  <a:lnTo>
                    <a:pt x="90" y="198"/>
                  </a:lnTo>
                  <a:lnTo>
                    <a:pt x="90" y="192"/>
                  </a:lnTo>
                  <a:lnTo>
                    <a:pt x="78" y="180"/>
                  </a:lnTo>
                  <a:lnTo>
                    <a:pt x="66" y="180"/>
                  </a:lnTo>
                  <a:lnTo>
                    <a:pt x="66" y="192"/>
                  </a:lnTo>
                  <a:lnTo>
                    <a:pt x="54" y="192"/>
                  </a:lnTo>
                  <a:lnTo>
                    <a:pt x="42" y="180"/>
                  </a:lnTo>
                  <a:lnTo>
                    <a:pt x="42" y="174"/>
                  </a:lnTo>
                  <a:lnTo>
                    <a:pt x="0" y="174"/>
                  </a:lnTo>
                  <a:lnTo>
                    <a:pt x="6" y="192"/>
                  </a:lnTo>
                  <a:lnTo>
                    <a:pt x="18" y="204"/>
                  </a:lnTo>
                  <a:close/>
                </a:path>
              </a:pathLst>
            </a:custGeom>
            <a:solidFill>
              <a:schemeClr val="bg1">
                <a:lumMod val="95000"/>
              </a:schemeClr>
            </a:solidFill>
            <a:ln w="3175" algn="ctr">
              <a:solidFill>
                <a:srgbClr val="A1ADB8"/>
              </a:solidFill>
              <a:round/>
              <a:headEnd/>
              <a:tailEnd/>
            </a:ln>
            <a:effec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dirty="0">
                <a:solidFill>
                  <a:prstClr val="black"/>
                </a:solidFill>
                <a:cs typeface="Calibri" pitchFamily="34" charset="0"/>
              </a:endParaRPr>
            </a:p>
          </p:txBody>
        </p:sp>
        <p:sp>
          <p:nvSpPr>
            <p:cNvPr id="118" name="Zambia" descr="© INSCALE GmbH, 05.05.2010&#10;http://www.presentationload.com/">
              <a:extLst>
                <a:ext uri="{FF2B5EF4-FFF2-40B4-BE49-F238E27FC236}">
                  <a16:creationId xmlns:a16="http://schemas.microsoft.com/office/drawing/2014/main" id="{39C505C9-BFFD-FA02-188F-D4B5C2E77938}"/>
                </a:ext>
              </a:extLst>
            </p:cNvPr>
            <p:cNvSpPr>
              <a:spLocks/>
            </p:cNvSpPr>
            <p:nvPr/>
          </p:nvSpPr>
          <p:spPr bwMode="gray">
            <a:xfrm>
              <a:off x="4878832" y="4674132"/>
              <a:ext cx="334963" cy="320675"/>
            </a:xfrm>
            <a:custGeom>
              <a:avLst/>
              <a:gdLst>
                <a:gd name="T0" fmla="*/ 2147483647 w 834"/>
                <a:gd name="T1" fmla="*/ 2147483647 h 798"/>
                <a:gd name="T2" fmla="*/ 2147483647 w 834"/>
                <a:gd name="T3" fmla="*/ 2147483647 h 798"/>
                <a:gd name="T4" fmla="*/ 2147483647 w 834"/>
                <a:gd name="T5" fmla="*/ 2147483647 h 798"/>
                <a:gd name="T6" fmla="*/ 2147483647 w 834"/>
                <a:gd name="T7" fmla="*/ 2147483647 h 798"/>
                <a:gd name="T8" fmla="*/ 2147483647 w 834"/>
                <a:gd name="T9" fmla="*/ 2147483647 h 798"/>
                <a:gd name="T10" fmla="*/ 2147483647 w 834"/>
                <a:gd name="T11" fmla="*/ 2147483647 h 798"/>
                <a:gd name="T12" fmla="*/ 2147483647 w 834"/>
                <a:gd name="T13" fmla="*/ 2147483647 h 798"/>
                <a:gd name="T14" fmla="*/ 2147483647 w 834"/>
                <a:gd name="T15" fmla="*/ 2147483647 h 798"/>
                <a:gd name="T16" fmla="*/ 2147483647 w 834"/>
                <a:gd name="T17" fmla="*/ 2147483647 h 798"/>
                <a:gd name="T18" fmla="*/ 2147483647 w 834"/>
                <a:gd name="T19" fmla="*/ 2147483647 h 798"/>
                <a:gd name="T20" fmla="*/ 2147483647 w 834"/>
                <a:gd name="T21" fmla="*/ 2147483647 h 798"/>
                <a:gd name="T22" fmla="*/ 2147483647 w 834"/>
                <a:gd name="T23" fmla="*/ 2147483647 h 798"/>
                <a:gd name="T24" fmla="*/ 2147483647 w 834"/>
                <a:gd name="T25" fmla="*/ 2147483647 h 798"/>
                <a:gd name="T26" fmla="*/ 2147483647 w 834"/>
                <a:gd name="T27" fmla="*/ 2147483647 h 798"/>
                <a:gd name="T28" fmla="*/ 2147483647 w 834"/>
                <a:gd name="T29" fmla="*/ 2147483647 h 798"/>
                <a:gd name="T30" fmla="*/ 2147483647 w 834"/>
                <a:gd name="T31" fmla="*/ 2147483647 h 798"/>
                <a:gd name="T32" fmla="*/ 2147483647 w 834"/>
                <a:gd name="T33" fmla="*/ 2147483647 h 798"/>
                <a:gd name="T34" fmla="*/ 2147483647 w 834"/>
                <a:gd name="T35" fmla="*/ 2147483647 h 798"/>
                <a:gd name="T36" fmla="*/ 2147483647 w 834"/>
                <a:gd name="T37" fmla="*/ 2147483647 h 798"/>
                <a:gd name="T38" fmla="*/ 2147483647 w 834"/>
                <a:gd name="T39" fmla="*/ 2147483647 h 798"/>
                <a:gd name="T40" fmla="*/ 2147483647 w 834"/>
                <a:gd name="T41" fmla="*/ 2147483647 h 798"/>
                <a:gd name="T42" fmla="*/ 2147483647 w 834"/>
                <a:gd name="T43" fmla="*/ 2147483647 h 798"/>
                <a:gd name="T44" fmla="*/ 2147483647 w 834"/>
                <a:gd name="T45" fmla="*/ 2147483647 h 798"/>
                <a:gd name="T46" fmla="*/ 2147483647 w 834"/>
                <a:gd name="T47" fmla="*/ 2147483647 h 798"/>
                <a:gd name="T48" fmla="*/ 2147483647 w 834"/>
                <a:gd name="T49" fmla="*/ 2147483647 h 798"/>
                <a:gd name="T50" fmla="*/ 2147483647 w 834"/>
                <a:gd name="T51" fmla="*/ 2147483647 h 798"/>
                <a:gd name="T52" fmla="*/ 2147483647 w 834"/>
                <a:gd name="T53" fmla="*/ 2147483647 h 798"/>
                <a:gd name="T54" fmla="*/ 2147483647 w 834"/>
                <a:gd name="T55" fmla="*/ 2147483647 h 798"/>
                <a:gd name="T56" fmla="*/ 2147483647 w 834"/>
                <a:gd name="T57" fmla="*/ 2147483647 h 798"/>
                <a:gd name="T58" fmla="*/ 2147483647 w 834"/>
                <a:gd name="T59" fmla="*/ 2147483647 h 798"/>
                <a:gd name="T60" fmla="*/ 2147483647 w 834"/>
                <a:gd name="T61" fmla="*/ 2147483647 h 798"/>
                <a:gd name="T62" fmla="*/ 2147483647 w 834"/>
                <a:gd name="T63" fmla="*/ 2147483647 h 798"/>
                <a:gd name="T64" fmla="*/ 2147483647 w 834"/>
                <a:gd name="T65" fmla="*/ 2147483647 h 798"/>
                <a:gd name="T66" fmla="*/ 2147483647 w 834"/>
                <a:gd name="T67" fmla="*/ 2147483647 h 798"/>
                <a:gd name="T68" fmla="*/ 2147483647 w 834"/>
                <a:gd name="T69" fmla="*/ 2147483647 h 798"/>
                <a:gd name="T70" fmla="*/ 2147483647 w 834"/>
                <a:gd name="T71" fmla="*/ 2147483647 h 798"/>
                <a:gd name="T72" fmla="*/ 2147483647 w 834"/>
                <a:gd name="T73" fmla="*/ 2147483647 h 798"/>
                <a:gd name="T74" fmla="*/ 2147483647 w 834"/>
                <a:gd name="T75" fmla="*/ 2147483647 h 798"/>
                <a:gd name="T76" fmla="*/ 2147483647 w 834"/>
                <a:gd name="T77" fmla="*/ 2147483647 h 798"/>
                <a:gd name="T78" fmla="*/ 2147483647 w 834"/>
                <a:gd name="T79" fmla="*/ 2147483647 h 798"/>
                <a:gd name="T80" fmla="*/ 2147483647 w 834"/>
                <a:gd name="T81" fmla="*/ 2147483647 h 798"/>
                <a:gd name="T82" fmla="*/ 2147483647 w 834"/>
                <a:gd name="T83" fmla="*/ 2147483647 h 798"/>
                <a:gd name="T84" fmla="*/ 2147483647 w 834"/>
                <a:gd name="T85" fmla="*/ 2147483647 h 798"/>
                <a:gd name="T86" fmla="*/ 2147483647 w 834"/>
                <a:gd name="T87" fmla="*/ 2147483647 h 798"/>
                <a:gd name="T88" fmla="*/ 2147483647 w 834"/>
                <a:gd name="T89" fmla="*/ 2147483647 h 798"/>
                <a:gd name="T90" fmla="*/ 2147483647 w 834"/>
                <a:gd name="T91" fmla="*/ 2147483647 h 798"/>
                <a:gd name="T92" fmla="*/ 2147483647 w 834"/>
                <a:gd name="T93" fmla="*/ 2147483647 h 798"/>
                <a:gd name="T94" fmla="*/ 2147483647 w 834"/>
                <a:gd name="T95" fmla="*/ 2147483647 h 798"/>
                <a:gd name="T96" fmla="*/ 2147483647 w 834"/>
                <a:gd name="T97" fmla="*/ 2147483647 h 798"/>
                <a:gd name="T98" fmla="*/ 2147483647 w 834"/>
                <a:gd name="T99" fmla="*/ 2147483647 h 798"/>
                <a:gd name="T100" fmla="*/ 2147483647 w 834"/>
                <a:gd name="T101" fmla="*/ 2147483647 h 798"/>
                <a:gd name="T102" fmla="*/ 2147483647 w 834"/>
                <a:gd name="T103" fmla="*/ 2147483647 h 798"/>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834"/>
                <a:gd name="T157" fmla="*/ 0 h 798"/>
                <a:gd name="T158" fmla="*/ 834 w 834"/>
                <a:gd name="T159" fmla="*/ 798 h 798"/>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834" h="798">
                  <a:moveTo>
                    <a:pt x="822" y="186"/>
                  </a:moveTo>
                  <a:lnTo>
                    <a:pt x="822" y="162"/>
                  </a:lnTo>
                  <a:lnTo>
                    <a:pt x="816" y="168"/>
                  </a:lnTo>
                  <a:lnTo>
                    <a:pt x="810" y="168"/>
                  </a:lnTo>
                  <a:lnTo>
                    <a:pt x="810" y="126"/>
                  </a:lnTo>
                  <a:lnTo>
                    <a:pt x="798" y="114"/>
                  </a:lnTo>
                  <a:lnTo>
                    <a:pt x="786" y="114"/>
                  </a:lnTo>
                  <a:lnTo>
                    <a:pt x="786" y="102"/>
                  </a:lnTo>
                  <a:lnTo>
                    <a:pt x="768" y="90"/>
                  </a:lnTo>
                  <a:lnTo>
                    <a:pt x="750" y="90"/>
                  </a:lnTo>
                  <a:lnTo>
                    <a:pt x="750" y="72"/>
                  </a:lnTo>
                  <a:lnTo>
                    <a:pt x="738" y="78"/>
                  </a:lnTo>
                  <a:lnTo>
                    <a:pt x="726" y="78"/>
                  </a:lnTo>
                  <a:lnTo>
                    <a:pt x="708" y="60"/>
                  </a:lnTo>
                  <a:lnTo>
                    <a:pt x="690" y="60"/>
                  </a:lnTo>
                  <a:lnTo>
                    <a:pt x="684" y="54"/>
                  </a:lnTo>
                  <a:lnTo>
                    <a:pt x="684" y="36"/>
                  </a:lnTo>
                  <a:lnTo>
                    <a:pt x="672" y="42"/>
                  </a:lnTo>
                  <a:lnTo>
                    <a:pt x="654" y="42"/>
                  </a:lnTo>
                  <a:lnTo>
                    <a:pt x="648" y="54"/>
                  </a:lnTo>
                  <a:lnTo>
                    <a:pt x="642" y="60"/>
                  </a:lnTo>
                  <a:lnTo>
                    <a:pt x="636" y="60"/>
                  </a:lnTo>
                  <a:lnTo>
                    <a:pt x="624" y="48"/>
                  </a:lnTo>
                  <a:lnTo>
                    <a:pt x="624" y="36"/>
                  </a:lnTo>
                  <a:lnTo>
                    <a:pt x="618" y="30"/>
                  </a:lnTo>
                  <a:lnTo>
                    <a:pt x="606" y="30"/>
                  </a:lnTo>
                  <a:lnTo>
                    <a:pt x="600" y="24"/>
                  </a:lnTo>
                  <a:lnTo>
                    <a:pt x="594" y="24"/>
                  </a:lnTo>
                  <a:lnTo>
                    <a:pt x="594" y="6"/>
                  </a:lnTo>
                  <a:lnTo>
                    <a:pt x="600" y="0"/>
                  </a:lnTo>
                  <a:lnTo>
                    <a:pt x="576" y="12"/>
                  </a:lnTo>
                  <a:lnTo>
                    <a:pt x="558" y="12"/>
                  </a:lnTo>
                  <a:lnTo>
                    <a:pt x="546" y="18"/>
                  </a:lnTo>
                  <a:lnTo>
                    <a:pt x="528" y="18"/>
                  </a:lnTo>
                  <a:lnTo>
                    <a:pt x="510" y="24"/>
                  </a:lnTo>
                  <a:lnTo>
                    <a:pt x="498" y="24"/>
                  </a:lnTo>
                  <a:lnTo>
                    <a:pt x="498" y="54"/>
                  </a:lnTo>
                  <a:lnTo>
                    <a:pt x="480" y="72"/>
                  </a:lnTo>
                  <a:lnTo>
                    <a:pt x="468" y="78"/>
                  </a:lnTo>
                  <a:lnTo>
                    <a:pt x="462" y="84"/>
                  </a:lnTo>
                  <a:lnTo>
                    <a:pt x="456" y="84"/>
                  </a:lnTo>
                  <a:lnTo>
                    <a:pt x="468" y="96"/>
                  </a:lnTo>
                  <a:lnTo>
                    <a:pt x="468" y="102"/>
                  </a:lnTo>
                  <a:lnTo>
                    <a:pt x="474" y="108"/>
                  </a:lnTo>
                  <a:lnTo>
                    <a:pt x="474" y="114"/>
                  </a:lnTo>
                  <a:lnTo>
                    <a:pt x="480" y="120"/>
                  </a:lnTo>
                  <a:lnTo>
                    <a:pt x="480" y="144"/>
                  </a:lnTo>
                  <a:lnTo>
                    <a:pt x="486" y="162"/>
                  </a:lnTo>
                  <a:lnTo>
                    <a:pt x="486" y="216"/>
                  </a:lnTo>
                  <a:lnTo>
                    <a:pt x="474" y="228"/>
                  </a:lnTo>
                  <a:lnTo>
                    <a:pt x="468" y="240"/>
                  </a:lnTo>
                  <a:lnTo>
                    <a:pt x="462" y="258"/>
                  </a:lnTo>
                  <a:lnTo>
                    <a:pt x="456" y="270"/>
                  </a:lnTo>
                  <a:lnTo>
                    <a:pt x="456" y="294"/>
                  </a:lnTo>
                  <a:lnTo>
                    <a:pt x="468" y="306"/>
                  </a:lnTo>
                  <a:lnTo>
                    <a:pt x="474" y="306"/>
                  </a:lnTo>
                  <a:lnTo>
                    <a:pt x="474" y="312"/>
                  </a:lnTo>
                  <a:lnTo>
                    <a:pt x="480" y="312"/>
                  </a:lnTo>
                  <a:lnTo>
                    <a:pt x="510" y="342"/>
                  </a:lnTo>
                  <a:lnTo>
                    <a:pt x="522" y="348"/>
                  </a:lnTo>
                  <a:lnTo>
                    <a:pt x="528" y="348"/>
                  </a:lnTo>
                  <a:lnTo>
                    <a:pt x="534" y="342"/>
                  </a:lnTo>
                  <a:lnTo>
                    <a:pt x="534" y="324"/>
                  </a:lnTo>
                  <a:lnTo>
                    <a:pt x="558" y="324"/>
                  </a:lnTo>
                  <a:lnTo>
                    <a:pt x="558" y="372"/>
                  </a:lnTo>
                  <a:lnTo>
                    <a:pt x="552" y="408"/>
                  </a:lnTo>
                  <a:lnTo>
                    <a:pt x="546" y="426"/>
                  </a:lnTo>
                  <a:lnTo>
                    <a:pt x="540" y="426"/>
                  </a:lnTo>
                  <a:lnTo>
                    <a:pt x="540" y="420"/>
                  </a:lnTo>
                  <a:lnTo>
                    <a:pt x="534" y="408"/>
                  </a:lnTo>
                  <a:lnTo>
                    <a:pt x="516" y="420"/>
                  </a:lnTo>
                  <a:lnTo>
                    <a:pt x="498" y="420"/>
                  </a:lnTo>
                  <a:lnTo>
                    <a:pt x="498" y="408"/>
                  </a:lnTo>
                  <a:lnTo>
                    <a:pt x="492" y="396"/>
                  </a:lnTo>
                  <a:lnTo>
                    <a:pt x="492" y="384"/>
                  </a:lnTo>
                  <a:lnTo>
                    <a:pt x="480" y="372"/>
                  </a:lnTo>
                  <a:lnTo>
                    <a:pt x="468" y="372"/>
                  </a:lnTo>
                  <a:lnTo>
                    <a:pt x="462" y="360"/>
                  </a:lnTo>
                  <a:lnTo>
                    <a:pt x="462" y="354"/>
                  </a:lnTo>
                  <a:lnTo>
                    <a:pt x="456" y="342"/>
                  </a:lnTo>
                  <a:lnTo>
                    <a:pt x="450" y="336"/>
                  </a:lnTo>
                  <a:lnTo>
                    <a:pt x="444" y="336"/>
                  </a:lnTo>
                  <a:lnTo>
                    <a:pt x="438" y="342"/>
                  </a:lnTo>
                  <a:lnTo>
                    <a:pt x="426" y="342"/>
                  </a:lnTo>
                  <a:lnTo>
                    <a:pt x="426" y="330"/>
                  </a:lnTo>
                  <a:lnTo>
                    <a:pt x="420" y="324"/>
                  </a:lnTo>
                  <a:lnTo>
                    <a:pt x="390" y="324"/>
                  </a:lnTo>
                  <a:lnTo>
                    <a:pt x="390" y="312"/>
                  </a:lnTo>
                  <a:lnTo>
                    <a:pt x="396" y="312"/>
                  </a:lnTo>
                  <a:lnTo>
                    <a:pt x="396" y="300"/>
                  </a:lnTo>
                  <a:lnTo>
                    <a:pt x="384" y="300"/>
                  </a:lnTo>
                  <a:lnTo>
                    <a:pt x="378" y="294"/>
                  </a:lnTo>
                  <a:lnTo>
                    <a:pt x="378" y="282"/>
                  </a:lnTo>
                  <a:lnTo>
                    <a:pt x="366" y="270"/>
                  </a:lnTo>
                  <a:lnTo>
                    <a:pt x="360" y="270"/>
                  </a:lnTo>
                  <a:lnTo>
                    <a:pt x="354" y="276"/>
                  </a:lnTo>
                  <a:lnTo>
                    <a:pt x="354" y="294"/>
                  </a:lnTo>
                  <a:lnTo>
                    <a:pt x="348" y="300"/>
                  </a:lnTo>
                  <a:lnTo>
                    <a:pt x="348" y="306"/>
                  </a:lnTo>
                  <a:lnTo>
                    <a:pt x="330" y="306"/>
                  </a:lnTo>
                  <a:lnTo>
                    <a:pt x="300" y="300"/>
                  </a:lnTo>
                  <a:lnTo>
                    <a:pt x="264" y="294"/>
                  </a:lnTo>
                  <a:lnTo>
                    <a:pt x="246" y="282"/>
                  </a:lnTo>
                  <a:lnTo>
                    <a:pt x="240" y="276"/>
                  </a:lnTo>
                  <a:lnTo>
                    <a:pt x="234" y="264"/>
                  </a:lnTo>
                  <a:lnTo>
                    <a:pt x="234" y="246"/>
                  </a:lnTo>
                  <a:lnTo>
                    <a:pt x="192" y="252"/>
                  </a:lnTo>
                  <a:lnTo>
                    <a:pt x="198" y="258"/>
                  </a:lnTo>
                  <a:lnTo>
                    <a:pt x="198" y="264"/>
                  </a:lnTo>
                  <a:lnTo>
                    <a:pt x="180" y="264"/>
                  </a:lnTo>
                  <a:lnTo>
                    <a:pt x="174" y="258"/>
                  </a:lnTo>
                  <a:lnTo>
                    <a:pt x="174" y="228"/>
                  </a:lnTo>
                  <a:lnTo>
                    <a:pt x="156" y="228"/>
                  </a:lnTo>
                  <a:lnTo>
                    <a:pt x="150" y="216"/>
                  </a:lnTo>
                  <a:lnTo>
                    <a:pt x="144" y="234"/>
                  </a:lnTo>
                  <a:lnTo>
                    <a:pt x="144" y="240"/>
                  </a:lnTo>
                  <a:lnTo>
                    <a:pt x="156" y="252"/>
                  </a:lnTo>
                  <a:lnTo>
                    <a:pt x="156" y="270"/>
                  </a:lnTo>
                  <a:lnTo>
                    <a:pt x="150" y="276"/>
                  </a:lnTo>
                  <a:lnTo>
                    <a:pt x="144" y="276"/>
                  </a:lnTo>
                  <a:lnTo>
                    <a:pt x="144" y="330"/>
                  </a:lnTo>
                  <a:lnTo>
                    <a:pt x="156" y="342"/>
                  </a:lnTo>
                  <a:lnTo>
                    <a:pt x="138" y="348"/>
                  </a:lnTo>
                  <a:lnTo>
                    <a:pt x="138" y="354"/>
                  </a:lnTo>
                  <a:lnTo>
                    <a:pt x="144" y="360"/>
                  </a:lnTo>
                  <a:lnTo>
                    <a:pt x="144" y="384"/>
                  </a:lnTo>
                  <a:lnTo>
                    <a:pt x="132" y="396"/>
                  </a:lnTo>
                  <a:lnTo>
                    <a:pt x="126" y="396"/>
                  </a:lnTo>
                  <a:lnTo>
                    <a:pt x="0" y="390"/>
                  </a:lnTo>
                  <a:lnTo>
                    <a:pt x="0" y="642"/>
                  </a:lnTo>
                  <a:lnTo>
                    <a:pt x="6" y="654"/>
                  </a:lnTo>
                  <a:lnTo>
                    <a:pt x="6" y="672"/>
                  </a:lnTo>
                  <a:lnTo>
                    <a:pt x="96" y="762"/>
                  </a:lnTo>
                  <a:lnTo>
                    <a:pt x="114" y="768"/>
                  </a:lnTo>
                  <a:lnTo>
                    <a:pt x="138" y="756"/>
                  </a:lnTo>
                  <a:lnTo>
                    <a:pt x="144" y="756"/>
                  </a:lnTo>
                  <a:lnTo>
                    <a:pt x="150" y="750"/>
                  </a:lnTo>
                  <a:lnTo>
                    <a:pt x="168" y="750"/>
                  </a:lnTo>
                  <a:lnTo>
                    <a:pt x="174" y="756"/>
                  </a:lnTo>
                  <a:lnTo>
                    <a:pt x="174" y="762"/>
                  </a:lnTo>
                  <a:lnTo>
                    <a:pt x="204" y="756"/>
                  </a:lnTo>
                  <a:lnTo>
                    <a:pt x="222" y="774"/>
                  </a:lnTo>
                  <a:lnTo>
                    <a:pt x="264" y="774"/>
                  </a:lnTo>
                  <a:lnTo>
                    <a:pt x="264" y="780"/>
                  </a:lnTo>
                  <a:lnTo>
                    <a:pt x="276" y="792"/>
                  </a:lnTo>
                  <a:lnTo>
                    <a:pt x="288" y="792"/>
                  </a:lnTo>
                  <a:lnTo>
                    <a:pt x="288" y="780"/>
                  </a:lnTo>
                  <a:lnTo>
                    <a:pt x="300" y="780"/>
                  </a:lnTo>
                  <a:lnTo>
                    <a:pt x="312" y="792"/>
                  </a:lnTo>
                  <a:lnTo>
                    <a:pt x="312" y="798"/>
                  </a:lnTo>
                  <a:lnTo>
                    <a:pt x="330" y="798"/>
                  </a:lnTo>
                  <a:lnTo>
                    <a:pt x="354" y="786"/>
                  </a:lnTo>
                  <a:lnTo>
                    <a:pt x="384" y="756"/>
                  </a:lnTo>
                  <a:lnTo>
                    <a:pt x="390" y="744"/>
                  </a:lnTo>
                  <a:lnTo>
                    <a:pt x="396" y="738"/>
                  </a:lnTo>
                  <a:lnTo>
                    <a:pt x="396" y="732"/>
                  </a:lnTo>
                  <a:lnTo>
                    <a:pt x="402" y="726"/>
                  </a:lnTo>
                  <a:lnTo>
                    <a:pt x="414" y="702"/>
                  </a:lnTo>
                  <a:lnTo>
                    <a:pt x="420" y="696"/>
                  </a:lnTo>
                  <a:lnTo>
                    <a:pt x="432" y="690"/>
                  </a:lnTo>
                  <a:lnTo>
                    <a:pt x="450" y="684"/>
                  </a:lnTo>
                  <a:lnTo>
                    <a:pt x="462" y="678"/>
                  </a:lnTo>
                  <a:lnTo>
                    <a:pt x="474" y="678"/>
                  </a:lnTo>
                  <a:lnTo>
                    <a:pt x="480" y="672"/>
                  </a:lnTo>
                  <a:lnTo>
                    <a:pt x="480" y="636"/>
                  </a:lnTo>
                  <a:lnTo>
                    <a:pt x="504" y="624"/>
                  </a:lnTo>
                  <a:lnTo>
                    <a:pt x="516" y="612"/>
                  </a:lnTo>
                  <a:lnTo>
                    <a:pt x="552" y="600"/>
                  </a:lnTo>
                  <a:lnTo>
                    <a:pt x="588" y="600"/>
                  </a:lnTo>
                  <a:lnTo>
                    <a:pt x="588" y="576"/>
                  </a:lnTo>
                  <a:lnTo>
                    <a:pt x="570" y="558"/>
                  </a:lnTo>
                  <a:lnTo>
                    <a:pt x="582" y="546"/>
                  </a:lnTo>
                  <a:lnTo>
                    <a:pt x="612" y="546"/>
                  </a:lnTo>
                  <a:lnTo>
                    <a:pt x="630" y="528"/>
                  </a:lnTo>
                  <a:lnTo>
                    <a:pt x="642" y="528"/>
                  </a:lnTo>
                  <a:lnTo>
                    <a:pt x="654" y="522"/>
                  </a:lnTo>
                  <a:lnTo>
                    <a:pt x="672" y="522"/>
                  </a:lnTo>
                  <a:lnTo>
                    <a:pt x="690" y="516"/>
                  </a:lnTo>
                  <a:lnTo>
                    <a:pt x="702" y="510"/>
                  </a:lnTo>
                  <a:lnTo>
                    <a:pt x="708" y="510"/>
                  </a:lnTo>
                  <a:lnTo>
                    <a:pt x="732" y="498"/>
                  </a:lnTo>
                  <a:lnTo>
                    <a:pt x="750" y="486"/>
                  </a:lnTo>
                  <a:lnTo>
                    <a:pt x="762" y="480"/>
                  </a:lnTo>
                  <a:lnTo>
                    <a:pt x="780" y="474"/>
                  </a:lnTo>
                  <a:lnTo>
                    <a:pt x="786" y="468"/>
                  </a:lnTo>
                  <a:lnTo>
                    <a:pt x="792" y="468"/>
                  </a:lnTo>
                  <a:lnTo>
                    <a:pt x="780" y="462"/>
                  </a:lnTo>
                  <a:lnTo>
                    <a:pt x="768" y="450"/>
                  </a:lnTo>
                  <a:lnTo>
                    <a:pt x="756" y="444"/>
                  </a:lnTo>
                  <a:lnTo>
                    <a:pt x="756" y="438"/>
                  </a:lnTo>
                  <a:lnTo>
                    <a:pt x="762" y="432"/>
                  </a:lnTo>
                  <a:lnTo>
                    <a:pt x="768" y="420"/>
                  </a:lnTo>
                  <a:lnTo>
                    <a:pt x="774" y="414"/>
                  </a:lnTo>
                  <a:lnTo>
                    <a:pt x="780" y="402"/>
                  </a:lnTo>
                  <a:lnTo>
                    <a:pt x="774" y="366"/>
                  </a:lnTo>
                  <a:lnTo>
                    <a:pt x="780" y="366"/>
                  </a:lnTo>
                  <a:lnTo>
                    <a:pt x="786" y="360"/>
                  </a:lnTo>
                  <a:lnTo>
                    <a:pt x="798" y="354"/>
                  </a:lnTo>
                  <a:lnTo>
                    <a:pt x="816" y="336"/>
                  </a:lnTo>
                  <a:lnTo>
                    <a:pt x="816" y="330"/>
                  </a:lnTo>
                  <a:lnTo>
                    <a:pt x="804" y="330"/>
                  </a:lnTo>
                  <a:lnTo>
                    <a:pt x="804" y="258"/>
                  </a:lnTo>
                  <a:lnTo>
                    <a:pt x="810" y="240"/>
                  </a:lnTo>
                  <a:lnTo>
                    <a:pt x="798" y="234"/>
                  </a:lnTo>
                  <a:lnTo>
                    <a:pt x="798" y="216"/>
                  </a:lnTo>
                  <a:lnTo>
                    <a:pt x="804" y="216"/>
                  </a:lnTo>
                  <a:lnTo>
                    <a:pt x="810" y="210"/>
                  </a:lnTo>
                  <a:lnTo>
                    <a:pt x="834" y="198"/>
                  </a:lnTo>
                  <a:lnTo>
                    <a:pt x="834" y="186"/>
                  </a:lnTo>
                  <a:lnTo>
                    <a:pt x="822" y="186"/>
                  </a:lnTo>
                  <a:close/>
                </a:path>
              </a:pathLst>
            </a:custGeom>
            <a:solidFill>
              <a:schemeClr val="bg1">
                <a:lumMod val="95000"/>
              </a:schemeClr>
            </a:solidFill>
            <a:ln w="3175" algn="ctr">
              <a:solidFill>
                <a:srgbClr val="A1ADB8"/>
              </a:solidFill>
              <a:round/>
              <a:headEnd/>
              <a:tailEnd/>
            </a:ln>
            <a:effec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dirty="0">
                <a:solidFill>
                  <a:prstClr val="black"/>
                </a:solidFill>
                <a:cs typeface="Calibri" pitchFamily="34" charset="0"/>
              </a:endParaRPr>
            </a:p>
          </p:txBody>
        </p:sp>
        <p:sp>
          <p:nvSpPr>
            <p:cNvPr id="119" name="Yemen" descr="© INSCALE GmbH, 05.05.2010&#10;http://www.presentationload.com/">
              <a:extLst>
                <a:ext uri="{FF2B5EF4-FFF2-40B4-BE49-F238E27FC236}">
                  <a16:creationId xmlns:a16="http://schemas.microsoft.com/office/drawing/2014/main" id="{475F51CB-2453-3063-9D03-772F61C4365F}"/>
                </a:ext>
              </a:extLst>
            </p:cNvPr>
            <p:cNvSpPr>
              <a:spLocks/>
            </p:cNvSpPr>
            <p:nvPr/>
          </p:nvSpPr>
          <p:spPr bwMode="gray">
            <a:xfrm>
              <a:off x="5463032" y="3793070"/>
              <a:ext cx="293688" cy="201613"/>
            </a:xfrm>
            <a:custGeom>
              <a:avLst/>
              <a:gdLst>
                <a:gd name="T0" fmla="*/ 2147483647 w 732"/>
                <a:gd name="T1" fmla="*/ 2147483647 h 498"/>
                <a:gd name="T2" fmla="*/ 2147483647 w 732"/>
                <a:gd name="T3" fmla="*/ 2147483647 h 498"/>
                <a:gd name="T4" fmla="*/ 2147483647 w 732"/>
                <a:gd name="T5" fmla="*/ 2147483647 h 498"/>
                <a:gd name="T6" fmla="*/ 2147483647 w 732"/>
                <a:gd name="T7" fmla="*/ 2147483647 h 498"/>
                <a:gd name="T8" fmla="*/ 2147483647 w 732"/>
                <a:gd name="T9" fmla="*/ 2147483647 h 498"/>
                <a:gd name="T10" fmla="*/ 2147483647 w 732"/>
                <a:gd name="T11" fmla="*/ 2147483647 h 498"/>
                <a:gd name="T12" fmla="*/ 2147483647 w 732"/>
                <a:gd name="T13" fmla="*/ 2147483647 h 498"/>
                <a:gd name="T14" fmla="*/ 2147483647 w 732"/>
                <a:gd name="T15" fmla="*/ 2147483647 h 498"/>
                <a:gd name="T16" fmla="*/ 2147483647 w 732"/>
                <a:gd name="T17" fmla="*/ 2147483647 h 498"/>
                <a:gd name="T18" fmla="*/ 2147483647 w 732"/>
                <a:gd name="T19" fmla="*/ 2147483647 h 498"/>
                <a:gd name="T20" fmla="*/ 2147483647 w 732"/>
                <a:gd name="T21" fmla="*/ 2147483647 h 498"/>
                <a:gd name="T22" fmla="*/ 2147483647 w 732"/>
                <a:gd name="T23" fmla="*/ 2147483647 h 498"/>
                <a:gd name="T24" fmla="*/ 2147483647 w 732"/>
                <a:gd name="T25" fmla="*/ 2147483647 h 498"/>
                <a:gd name="T26" fmla="*/ 2147483647 w 732"/>
                <a:gd name="T27" fmla="*/ 2147483647 h 498"/>
                <a:gd name="T28" fmla="*/ 2147483647 w 732"/>
                <a:gd name="T29" fmla="*/ 2147483647 h 498"/>
                <a:gd name="T30" fmla="*/ 0 w 732"/>
                <a:gd name="T31" fmla="*/ 2147483647 h 498"/>
                <a:gd name="T32" fmla="*/ 2147483647 w 732"/>
                <a:gd name="T33" fmla="*/ 2147483647 h 498"/>
                <a:gd name="T34" fmla="*/ 2147483647 w 732"/>
                <a:gd name="T35" fmla="*/ 2147483647 h 498"/>
                <a:gd name="T36" fmla="*/ 2147483647 w 732"/>
                <a:gd name="T37" fmla="*/ 2147483647 h 498"/>
                <a:gd name="T38" fmla="*/ 2147483647 w 732"/>
                <a:gd name="T39" fmla="*/ 2147483647 h 498"/>
                <a:gd name="T40" fmla="*/ 2147483647 w 732"/>
                <a:gd name="T41" fmla="*/ 2147483647 h 498"/>
                <a:gd name="T42" fmla="*/ 2147483647 w 732"/>
                <a:gd name="T43" fmla="*/ 2147483647 h 498"/>
                <a:gd name="T44" fmla="*/ 2147483647 w 732"/>
                <a:gd name="T45" fmla="*/ 2147483647 h 498"/>
                <a:gd name="T46" fmla="*/ 2147483647 w 732"/>
                <a:gd name="T47" fmla="*/ 2147483647 h 498"/>
                <a:gd name="T48" fmla="*/ 2147483647 w 732"/>
                <a:gd name="T49" fmla="*/ 2147483647 h 498"/>
                <a:gd name="T50" fmla="*/ 2147483647 w 732"/>
                <a:gd name="T51" fmla="*/ 2147483647 h 498"/>
                <a:gd name="T52" fmla="*/ 2147483647 w 732"/>
                <a:gd name="T53" fmla="*/ 2147483647 h 498"/>
                <a:gd name="T54" fmla="*/ 2147483647 w 732"/>
                <a:gd name="T55" fmla="*/ 2147483647 h 498"/>
                <a:gd name="T56" fmla="*/ 2147483647 w 732"/>
                <a:gd name="T57" fmla="*/ 2147483647 h 498"/>
                <a:gd name="T58" fmla="*/ 2147483647 w 732"/>
                <a:gd name="T59" fmla="*/ 2147483647 h 498"/>
                <a:gd name="T60" fmla="*/ 2147483647 w 732"/>
                <a:gd name="T61" fmla="*/ 2147483647 h 498"/>
                <a:gd name="T62" fmla="*/ 2147483647 w 732"/>
                <a:gd name="T63" fmla="*/ 2147483647 h 498"/>
                <a:gd name="T64" fmla="*/ 2147483647 w 732"/>
                <a:gd name="T65" fmla="*/ 2147483647 h 498"/>
                <a:gd name="T66" fmla="*/ 2147483647 w 732"/>
                <a:gd name="T67" fmla="*/ 2147483647 h 498"/>
                <a:gd name="T68" fmla="*/ 2147483647 w 732"/>
                <a:gd name="T69" fmla="*/ 2147483647 h 498"/>
                <a:gd name="T70" fmla="*/ 2147483647 w 732"/>
                <a:gd name="T71" fmla="*/ 2147483647 h 498"/>
                <a:gd name="T72" fmla="*/ 2147483647 w 732"/>
                <a:gd name="T73" fmla="*/ 2147483647 h 498"/>
                <a:gd name="T74" fmla="*/ 2147483647 w 732"/>
                <a:gd name="T75" fmla="*/ 2147483647 h 498"/>
                <a:gd name="T76" fmla="*/ 2147483647 w 732"/>
                <a:gd name="T77" fmla="*/ 0 h 498"/>
                <a:gd name="T78" fmla="*/ 2147483647 w 732"/>
                <a:gd name="T79" fmla="*/ 2147483647 h 498"/>
                <a:gd name="T80" fmla="*/ 2147483647 w 732"/>
                <a:gd name="T81" fmla="*/ 2147483647 h 49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732"/>
                <a:gd name="T124" fmla="*/ 0 h 498"/>
                <a:gd name="T125" fmla="*/ 732 w 732"/>
                <a:gd name="T126" fmla="*/ 498 h 49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732" h="498">
                  <a:moveTo>
                    <a:pt x="468" y="24"/>
                  </a:moveTo>
                  <a:lnTo>
                    <a:pt x="450" y="30"/>
                  </a:lnTo>
                  <a:lnTo>
                    <a:pt x="420" y="36"/>
                  </a:lnTo>
                  <a:lnTo>
                    <a:pt x="390" y="54"/>
                  </a:lnTo>
                  <a:lnTo>
                    <a:pt x="372" y="72"/>
                  </a:lnTo>
                  <a:lnTo>
                    <a:pt x="366" y="84"/>
                  </a:lnTo>
                  <a:lnTo>
                    <a:pt x="354" y="96"/>
                  </a:lnTo>
                  <a:lnTo>
                    <a:pt x="348" y="108"/>
                  </a:lnTo>
                  <a:lnTo>
                    <a:pt x="342" y="114"/>
                  </a:lnTo>
                  <a:lnTo>
                    <a:pt x="336" y="126"/>
                  </a:lnTo>
                  <a:lnTo>
                    <a:pt x="336" y="144"/>
                  </a:lnTo>
                  <a:lnTo>
                    <a:pt x="330" y="150"/>
                  </a:lnTo>
                  <a:lnTo>
                    <a:pt x="324" y="162"/>
                  </a:lnTo>
                  <a:lnTo>
                    <a:pt x="312" y="162"/>
                  </a:lnTo>
                  <a:lnTo>
                    <a:pt x="300" y="156"/>
                  </a:lnTo>
                  <a:lnTo>
                    <a:pt x="294" y="144"/>
                  </a:lnTo>
                  <a:lnTo>
                    <a:pt x="288" y="138"/>
                  </a:lnTo>
                  <a:lnTo>
                    <a:pt x="210" y="138"/>
                  </a:lnTo>
                  <a:lnTo>
                    <a:pt x="204" y="132"/>
                  </a:lnTo>
                  <a:lnTo>
                    <a:pt x="192" y="126"/>
                  </a:lnTo>
                  <a:lnTo>
                    <a:pt x="102" y="126"/>
                  </a:lnTo>
                  <a:lnTo>
                    <a:pt x="96" y="132"/>
                  </a:lnTo>
                  <a:lnTo>
                    <a:pt x="72" y="138"/>
                  </a:lnTo>
                  <a:lnTo>
                    <a:pt x="54" y="120"/>
                  </a:lnTo>
                  <a:lnTo>
                    <a:pt x="48" y="120"/>
                  </a:lnTo>
                  <a:lnTo>
                    <a:pt x="42" y="126"/>
                  </a:lnTo>
                  <a:lnTo>
                    <a:pt x="36" y="138"/>
                  </a:lnTo>
                  <a:lnTo>
                    <a:pt x="36" y="186"/>
                  </a:lnTo>
                  <a:lnTo>
                    <a:pt x="30" y="192"/>
                  </a:lnTo>
                  <a:lnTo>
                    <a:pt x="24" y="204"/>
                  </a:lnTo>
                  <a:lnTo>
                    <a:pt x="12" y="216"/>
                  </a:lnTo>
                  <a:lnTo>
                    <a:pt x="0" y="252"/>
                  </a:lnTo>
                  <a:lnTo>
                    <a:pt x="0" y="258"/>
                  </a:lnTo>
                  <a:lnTo>
                    <a:pt x="18" y="276"/>
                  </a:lnTo>
                  <a:lnTo>
                    <a:pt x="24" y="288"/>
                  </a:lnTo>
                  <a:lnTo>
                    <a:pt x="36" y="294"/>
                  </a:lnTo>
                  <a:lnTo>
                    <a:pt x="24" y="408"/>
                  </a:lnTo>
                  <a:lnTo>
                    <a:pt x="54" y="444"/>
                  </a:lnTo>
                  <a:lnTo>
                    <a:pt x="54" y="456"/>
                  </a:lnTo>
                  <a:lnTo>
                    <a:pt x="60" y="468"/>
                  </a:lnTo>
                  <a:lnTo>
                    <a:pt x="78" y="486"/>
                  </a:lnTo>
                  <a:lnTo>
                    <a:pt x="90" y="492"/>
                  </a:lnTo>
                  <a:lnTo>
                    <a:pt x="114" y="498"/>
                  </a:lnTo>
                  <a:lnTo>
                    <a:pt x="132" y="498"/>
                  </a:lnTo>
                  <a:lnTo>
                    <a:pt x="150" y="492"/>
                  </a:lnTo>
                  <a:lnTo>
                    <a:pt x="162" y="486"/>
                  </a:lnTo>
                  <a:lnTo>
                    <a:pt x="168" y="480"/>
                  </a:lnTo>
                  <a:lnTo>
                    <a:pt x="186" y="444"/>
                  </a:lnTo>
                  <a:lnTo>
                    <a:pt x="198" y="432"/>
                  </a:lnTo>
                  <a:lnTo>
                    <a:pt x="210" y="432"/>
                  </a:lnTo>
                  <a:lnTo>
                    <a:pt x="228" y="438"/>
                  </a:lnTo>
                  <a:lnTo>
                    <a:pt x="270" y="438"/>
                  </a:lnTo>
                  <a:lnTo>
                    <a:pt x="324" y="432"/>
                  </a:lnTo>
                  <a:lnTo>
                    <a:pt x="366" y="426"/>
                  </a:lnTo>
                  <a:lnTo>
                    <a:pt x="390" y="414"/>
                  </a:lnTo>
                  <a:lnTo>
                    <a:pt x="402" y="402"/>
                  </a:lnTo>
                  <a:lnTo>
                    <a:pt x="414" y="384"/>
                  </a:lnTo>
                  <a:lnTo>
                    <a:pt x="426" y="372"/>
                  </a:lnTo>
                  <a:lnTo>
                    <a:pt x="450" y="360"/>
                  </a:lnTo>
                  <a:lnTo>
                    <a:pt x="462" y="348"/>
                  </a:lnTo>
                  <a:lnTo>
                    <a:pt x="474" y="342"/>
                  </a:lnTo>
                  <a:lnTo>
                    <a:pt x="486" y="330"/>
                  </a:lnTo>
                  <a:lnTo>
                    <a:pt x="504" y="324"/>
                  </a:lnTo>
                  <a:lnTo>
                    <a:pt x="528" y="312"/>
                  </a:lnTo>
                  <a:lnTo>
                    <a:pt x="546" y="306"/>
                  </a:lnTo>
                  <a:lnTo>
                    <a:pt x="558" y="294"/>
                  </a:lnTo>
                  <a:lnTo>
                    <a:pt x="594" y="276"/>
                  </a:lnTo>
                  <a:lnTo>
                    <a:pt x="666" y="276"/>
                  </a:lnTo>
                  <a:lnTo>
                    <a:pt x="666" y="270"/>
                  </a:lnTo>
                  <a:lnTo>
                    <a:pt x="672" y="264"/>
                  </a:lnTo>
                  <a:lnTo>
                    <a:pt x="684" y="240"/>
                  </a:lnTo>
                  <a:lnTo>
                    <a:pt x="690" y="222"/>
                  </a:lnTo>
                  <a:lnTo>
                    <a:pt x="702" y="210"/>
                  </a:lnTo>
                  <a:lnTo>
                    <a:pt x="708" y="198"/>
                  </a:lnTo>
                  <a:lnTo>
                    <a:pt x="720" y="192"/>
                  </a:lnTo>
                  <a:lnTo>
                    <a:pt x="720" y="186"/>
                  </a:lnTo>
                  <a:lnTo>
                    <a:pt x="732" y="186"/>
                  </a:lnTo>
                  <a:lnTo>
                    <a:pt x="648" y="0"/>
                  </a:lnTo>
                  <a:lnTo>
                    <a:pt x="630" y="0"/>
                  </a:lnTo>
                  <a:lnTo>
                    <a:pt x="588" y="6"/>
                  </a:lnTo>
                  <a:lnTo>
                    <a:pt x="540" y="18"/>
                  </a:lnTo>
                  <a:lnTo>
                    <a:pt x="492" y="24"/>
                  </a:lnTo>
                  <a:lnTo>
                    <a:pt x="468" y="24"/>
                  </a:lnTo>
                  <a:close/>
                </a:path>
              </a:pathLst>
            </a:custGeom>
            <a:solidFill>
              <a:srgbClr val="0062AE"/>
            </a:solidFill>
            <a:ln w="3175" algn="ctr">
              <a:solidFill>
                <a:srgbClr val="A1ADB8"/>
              </a:solidFill>
              <a:round/>
              <a:headEnd/>
              <a:tailEnd/>
            </a:ln>
            <a:effec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dirty="0">
                <a:solidFill>
                  <a:prstClr val="black"/>
                </a:solidFill>
                <a:cs typeface="Calibri" pitchFamily="34" charset="0"/>
              </a:endParaRPr>
            </a:p>
          </p:txBody>
        </p:sp>
        <p:sp>
          <p:nvSpPr>
            <p:cNvPr id="120" name="Western Sahara" descr="© INSCALE GmbH, 05.05.2010&#10;http://www.presentationload.com/">
              <a:extLst>
                <a:ext uri="{FF2B5EF4-FFF2-40B4-BE49-F238E27FC236}">
                  <a16:creationId xmlns:a16="http://schemas.microsoft.com/office/drawing/2014/main" id="{1B45DC70-237D-587E-1375-5986120F54DD}"/>
                </a:ext>
              </a:extLst>
            </p:cNvPr>
            <p:cNvSpPr>
              <a:spLocks/>
            </p:cNvSpPr>
            <p:nvPr/>
          </p:nvSpPr>
          <p:spPr bwMode="gray">
            <a:xfrm>
              <a:off x="3780281" y="3512082"/>
              <a:ext cx="241300" cy="206375"/>
            </a:xfrm>
            <a:custGeom>
              <a:avLst/>
              <a:gdLst>
                <a:gd name="T0" fmla="*/ 2147483647 w 600"/>
                <a:gd name="T1" fmla="*/ 0 h 510"/>
                <a:gd name="T2" fmla="*/ 2147483647 w 600"/>
                <a:gd name="T3" fmla="*/ 0 h 510"/>
                <a:gd name="T4" fmla="*/ 2147483647 w 600"/>
                <a:gd name="T5" fmla="*/ 2147483647 h 510"/>
                <a:gd name="T6" fmla="*/ 2147483647 w 600"/>
                <a:gd name="T7" fmla="*/ 2147483647 h 510"/>
                <a:gd name="T8" fmla="*/ 2147483647 w 600"/>
                <a:gd name="T9" fmla="*/ 2147483647 h 510"/>
                <a:gd name="T10" fmla="*/ 2147483647 w 600"/>
                <a:gd name="T11" fmla="*/ 2147483647 h 510"/>
                <a:gd name="T12" fmla="*/ 2147483647 w 600"/>
                <a:gd name="T13" fmla="*/ 2147483647 h 510"/>
                <a:gd name="T14" fmla="*/ 2147483647 w 600"/>
                <a:gd name="T15" fmla="*/ 2147483647 h 510"/>
                <a:gd name="T16" fmla="*/ 2147483647 w 600"/>
                <a:gd name="T17" fmla="*/ 2147483647 h 510"/>
                <a:gd name="T18" fmla="*/ 2147483647 w 600"/>
                <a:gd name="T19" fmla="*/ 2147483647 h 510"/>
                <a:gd name="T20" fmla="*/ 2147483647 w 600"/>
                <a:gd name="T21" fmla="*/ 2147483647 h 510"/>
                <a:gd name="T22" fmla="*/ 2147483647 w 600"/>
                <a:gd name="T23" fmla="*/ 2147483647 h 510"/>
                <a:gd name="T24" fmla="*/ 2147483647 w 600"/>
                <a:gd name="T25" fmla="*/ 2147483647 h 510"/>
                <a:gd name="T26" fmla="*/ 2147483647 w 600"/>
                <a:gd name="T27" fmla="*/ 2147483647 h 510"/>
                <a:gd name="T28" fmla="*/ 2147483647 w 600"/>
                <a:gd name="T29" fmla="*/ 2147483647 h 510"/>
                <a:gd name="T30" fmla="*/ 2147483647 w 600"/>
                <a:gd name="T31" fmla="*/ 2147483647 h 510"/>
                <a:gd name="T32" fmla="*/ 2147483647 w 600"/>
                <a:gd name="T33" fmla="*/ 2147483647 h 510"/>
                <a:gd name="T34" fmla="*/ 2147483647 w 600"/>
                <a:gd name="T35" fmla="*/ 2147483647 h 510"/>
                <a:gd name="T36" fmla="*/ 2147483647 w 600"/>
                <a:gd name="T37" fmla="*/ 2147483647 h 510"/>
                <a:gd name="T38" fmla="*/ 2147483647 w 600"/>
                <a:gd name="T39" fmla="*/ 2147483647 h 510"/>
                <a:gd name="T40" fmla="*/ 2147483647 w 600"/>
                <a:gd name="T41" fmla="*/ 2147483647 h 510"/>
                <a:gd name="T42" fmla="*/ 2147483647 w 600"/>
                <a:gd name="T43" fmla="*/ 2147483647 h 510"/>
                <a:gd name="T44" fmla="*/ 2147483647 w 600"/>
                <a:gd name="T45" fmla="*/ 2147483647 h 510"/>
                <a:gd name="T46" fmla="*/ 2147483647 w 600"/>
                <a:gd name="T47" fmla="*/ 2147483647 h 510"/>
                <a:gd name="T48" fmla="*/ 2147483647 w 600"/>
                <a:gd name="T49" fmla="*/ 2147483647 h 510"/>
                <a:gd name="T50" fmla="*/ 2147483647 w 600"/>
                <a:gd name="T51" fmla="*/ 2147483647 h 510"/>
                <a:gd name="T52" fmla="*/ 2147483647 w 600"/>
                <a:gd name="T53" fmla="*/ 2147483647 h 510"/>
                <a:gd name="T54" fmla="*/ 2147483647 w 600"/>
                <a:gd name="T55" fmla="*/ 2147483647 h 510"/>
                <a:gd name="T56" fmla="*/ 2147483647 w 600"/>
                <a:gd name="T57" fmla="*/ 2147483647 h 510"/>
                <a:gd name="T58" fmla="*/ 2147483647 w 600"/>
                <a:gd name="T59" fmla="*/ 2147483647 h 510"/>
                <a:gd name="T60" fmla="*/ 2147483647 w 600"/>
                <a:gd name="T61" fmla="*/ 2147483647 h 510"/>
                <a:gd name="T62" fmla="*/ 2147483647 w 600"/>
                <a:gd name="T63" fmla="*/ 2147483647 h 510"/>
                <a:gd name="T64" fmla="*/ 2147483647 w 600"/>
                <a:gd name="T65" fmla="*/ 2147483647 h 510"/>
                <a:gd name="T66" fmla="*/ 2147483647 w 600"/>
                <a:gd name="T67" fmla="*/ 2147483647 h 510"/>
                <a:gd name="T68" fmla="*/ 2147483647 w 600"/>
                <a:gd name="T69" fmla="*/ 2147483647 h 510"/>
                <a:gd name="T70" fmla="*/ 2147483647 w 600"/>
                <a:gd name="T71" fmla="*/ 2147483647 h 510"/>
                <a:gd name="T72" fmla="*/ 2147483647 w 600"/>
                <a:gd name="T73" fmla="*/ 2147483647 h 510"/>
                <a:gd name="T74" fmla="*/ 2147483647 w 600"/>
                <a:gd name="T75" fmla="*/ 2147483647 h 510"/>
                <a:gd name="T76" fmla="*/ 2147483647 w 600"/>
                <a:gd name="T77" fmla="*/ 2147483647 h 510"/>
                <a:gd name="T78" fmla="*/ 0 w 600"/>
                <a:gd name="T79" fmla="*/ 2147483647 h 510"/>
                <a:gd name="T80" fmla="*/ 0 w 600"/>
                <a:gd name="T81" fmla="*/ 2147483647 h 510"/>
                <a:gd name="T82" fmla="*/ 2147483647 w 600"/>
                <a:gd name="T83" fmla="*/ 2147483647 h 510"/>
                <a:gd name="T84" fmla="*/ 2147483647 w 600"/>
                <a:gd name="T85" fmla="*/ 2147483647 h 510"/>
                <a:gd name="T86" fmla="*/ 2147483647 w 600"/>
                <a:gd name="T87" fmla="*/ 2147483647 h 510"/>
                <a:gd name="T88" fmla="*/ 2147483647 w 600"/>
                <a:gd name="T89" fmla="*/ 2147483647 h 510"/>
                <a:gd name="T90" fmla="*/ 2147483647 w 600"/>
                <a:gd name="T91" fmla="*/ 2147483647 h 510"/>
                <a:gd name="T92" fmla="*/ 2147483647 w 600"/>
                <a:gd name="T93" fmla="*/ 2147483647 h 510"/>
                <a:gd name="T94" fmla="*/ 2147483647 w 600"/>
                <a:gd name="T95" fmla="*/ 2147483647 h 510"/>
                <a:gd name="T96" fmla="*/ 2147483647 w 600"/>
                <a:gd name="T97" fmla="*/ 2147483647 h 510"/>
                <a:gd name="T98" fmla="*/ 2147483647 w 600"/>
                <a:gd name="T99" fmla="*/ 2147483647 h 510"/>
                <a:gd name="T100" fmla="*/ 2147483647 w 600"/>
                <a:gd name="T101" fmla="*/ 2147483647 h 510"/>
                <a:gd name="T102" fmla="*/ 2147483647 w 600"/>
                <a:gd name="T103" fmla="*/ 2147483647 h 510"/>
                <a:gd name="T104" fmla="*/ 2147483647 w 600"/>
                <a:gd name="T105" fmla="*/ 2147483647 h 510"/>
                <a:gd name="T106" fmla="*/ 2147483647 w 600"/>
                <a:gd name="T107" fmla="*/ 2147483647 h 510"/>
                <a:gd name="T108" fmla="*/ 2147483647 w 600"/>
                <a:gd name="T109" fmla="*/ 2147483647 h 510"/>
                <a:gd name="T110" fmla="*/ 2147483647 w 600"/>
                <a:gd name="T111" fmla="*/ 2147483647 h 510"/>
                <a:gd name="T112" fmla="*/ 2147483647 w 600"/>
                <a:gd name="T113" fmla="*/ 0 h 510"/>
                <a:gd name="T114" fmla="*/ 2147483647 w 600"/>
                <a:gd name="T115" fmla="*/ 0 h 51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600"/>
                <a:gd name="T175" fmla="*/ 0 h 510"/>
                <a:gd name="T176" fmla="*/ 600 w 600"/>
                <a:gd name="T177" fmla="*/ 510 h 51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600" h="510">
                  <a:moveTo>
                    <a:pt x="546" y="0"/>
                  </a:moveTo>
                  <a:lnTo>
                    <a:pt x="288" y="0"/>
                  </a:lnTo>
                  <a:lnTo>
                    <a:pt x="282" y="6"/>
                  </a:lnTo>
                  <a:lnTo>
                    <a:pt x="270" y="30"/>
                  </a:lnTo>
                  <a:lnTo>
                    <a:pt x="270" y="42"/>
                  </a:lnTo>
                  <a:lnTo>
                    <a:pt x="264" y="54"/>
                  </a:lnTo>
                  <a:lnTo>
                    <a:pt x="264" y="66"/>
                  </a:lnTo>
                  <a:lnTo>
                    <a:pt x="234" y="96"/>
                  </a:lnTo>
                  <a:lnTo>
                    <a:pt x="198" y="96"/>
                  </a:lnTo>
                  <a:lnTo>
                    <a:pt x="186" y="108"/>
                  </a:lnTo>
                  <a:lnTo>
                    <a:pt x="186" y="144"/>
                  </a:lnTo>
                  <a:lnTo>
                    <a:pt x="156" y="174"/>
                  </a:lnTo>
                  <a:lnTo>
                    <a:pt x="156" y="186"/>
                  </a:lnTo>
                  <a:lnTo>
                    <a:pt x="168" y="210"/>
                  </a:lnTo>
                  <a:lnTo>
                    <a:pt x="168" y="222"/>
                  </a:lnTo>
                  <a:lnTo>
                    <a:pt x="156" y="246"/>
                  </a:lnTo>
                  <a:lnTo>
                    <a:pt x="144" y="252"/>
                  </a:lnTo>
                  <a:lnTo>
                    <a:pt x="138" y="252"/>
                  </a:lnTo>
                  <a:lnTo>
                    <a:pt x="132" y="258"/>
                  </a:lnTo>
                  <a:lnTo>
                    <a:pt x="126" y="270"/>
                  </a:lnTo>
                  <a:lnTo>
                    <a:pt x="114" y="282"/>
                  </a:lnTo>
                  <a:lnTo>
                    <a:pt x="102" y="288"/>
                  </a:lnTo>
                  <a:lnTo>
                    <a:pt x="96" y="294"/>
                  </a:lnTo>
                  <a:lnTo>
                    <a:pt x="84" y="300"/>
                  </a:lnTo>
                  <a:lnTo>
                    <a:pt x="78" y="306"/>
                  </a:lnTo>
                  <a:lnTo>
                    <a:pt x="78" y="318"/>
                  </a:lnTo>
                  <a:lnTo>
                    <a:pt x="90" y="324"/>
                  </a:lnTo>
                  <a:lnTo>
                    <a:pt x="78" y="330"/>
                  </a:lnTo>
                  <a:lnTo>
                    <a:pt x="60" y="366"/>
                  </a:lnTo>
                  <a:lnTo>
                    <a:pt x="60" y="384"/>
                  </a:lnTo>
                  <a:lnTo>
                    <a:pt x="48" y="384"/>
                  </a:lnTo>
                  <a:lnTo>
                    <a:pt x="48" y="390"/>
                  </a:lnTo>
                  <a:lnTo>
                    <a:pt x="54" y="396"/>
                  </a:lnTo>
                  <a:lnTo>
                    <a:pt x="54" y="408"/>
                  </a:lnTo>
                  <a:lnTo>
                    <a:pt x="48" y="420"/>
                  </a:lnTo>
                  <a:lnTo>
                    <a:pt x="36" y="426"/>
                  </a:lnTo>
                  <a:lnTo>
                    <a:pt x="24" y="426"/>
                  </a:lnTo>
                  <a:lnTo>
                    <a:pt x="18" y="432"/>
                  </a:lnTo>
                  <a:lnTo>
                    <a:pt x="6" y="456"/>
                  </a:lnTo>
                  <a:lnTo>
                    <a:pt x="0" y="462"/>
                  </a:lnTo>
                  <a:lnTo>
                    <a:pt x="0" y="510"/>
                  </a:lnTo>
                  <a:lnTo>
                    <a:pt x="276" y="510"/>
                  </a:lnTo>
                  <a:lnTo>
                    <a:pt x="282" y="408"/>
                  </a:lnTo>
                  <a:lnTo>
                    <a:pt x="276" y="396"/>
                  </a:lnTo>
                  <a:lnTo>
                    <a:pt x="276" y="378"/>
                  </a:lnTo>
                  <a:lnTo>
                    <a:pt x="282" y="366"/>
                  </a:lnTo>
                  <a:lnTo>
                    <a:pt x="306" y="354"/>
                  </a:lnTo>
                  <a:lnTo>
                    <a:pt x="336" y="354"/>
                  </a:lnTo>
                  <a:lnTo>
                    <a:pt x="348" y="348"/>
                  </a:lnTo>
                  <a:lnTo>
                    <a:pt x="354" y="342"/>
                  </a:lnTo>
                  <a:lnTo>
                    <a:pt x="354" y="150"/>
                  </a:lnTo>
                  <a:lnTo>
                    <a:pt x="366" y="144"/>
                  </a:lnTo>
                  <a:lnTo>
                    <a:pt x="366" y="132"/>
                  </a:lnTo>
                  <a:lnTo>
                    <a:pt x="588" y="126"/>
                  </a:lnTo>
                  <a:lnTo>
                    <a:pt x="588" y="90"/>
                  </a:lnTo>
                  <a:lnTo>
                    <a:pt x="594" y="84"/>
                  </a:lnTo>
                  <a:lnTo>
                    <a:pt x="600" y="0"/>
                  </a:lnTo>
                  <a:lnTo>
                    <a:pt x="546" y="0"/>
                  </a:lnTo>
                  <a:close/>
                </a:path>
              </a:pathLst>
            </a:custGeom>
            <a:solidFill>
              <a:schemeClr val="bg1">
                <a:lumMod val="95000"/>
              </a:schemeClr>
            </a:solidFill>
            <a:ln w="3175" algn="ctr">
              <a:solidFill>
                <a:srgbClr val="A1ADB8"/>
              </a:solidFill>
              <a:round/>
              <a:headEnd/>
              <a:tailEnd/>
            </a:ln>
            <a:effec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dirty="0">
                <a:solidFill>
                  <a:prstClr val="black"/>
                </a:solidFill>
                <a:cs typeface="Calibri" pitchFamily="34" charset="0"/>
              </a:endParaRPr>
            </a:p>
          </p:txBody>
        </p:sp>
        <p:sp>
          <p:nvSpPr>
            <p:cNvPr id="121" name="United Arab Emirates" descr="© INSCALE GmbH, 05.05.2010&#10;http://www.presentationload.com/">
              <a:extLst>
                <a:ext uri="{FF2B5EF4-FFF2-40B4-BE49-F238E27FC236}">
                  <a16:creationId xmlns:a16="http://schemas.microsoft.com/office/drawing/2014/main" id="{EB144B1E-818B-C020-E61E-9A75921612CB}"/>
                </a:ext>
              </a:extLst>
            </p:cNvPr>
            <p:cNvSpPr>
              <a:spLocks/>
            </p:cNvSpPr>
            <p:nvPr/>
          </p:nvSpPr>
          <p:spPr bwMode="gray">
            <a:xfrm>
              <a:off x="5699570" y="3548595"/>
              <a:ext cx="136525" cy="128588"/>
            </a:xfrm>
            <a:custGeom>
              <a:avLst/>
              <a:gdLst>
                <a:gd name="T0" fmla="*/ 2147483647 w 336"/>
                <a:gd name="T1" fmla="*/ 2147483647 h 318"/>
                <a:gd name="T2" fmla="*/ 2147483647 w 336"/>
                <a:gd name="T3" fmla="*/ 2147483647 h 318"/>
                <a:gd name="T4" fmla="*/ 2147483647 w 336"/>
                <a:gd name="T5" fmla="*/ 2147483647 h 318"/>
                <a:gd name="T6" fmla="*/ 2147483647 w 336"/>
                <a:gd name="T7" fmla="*/ 2147483647 h 318"/>
                <a:gd name="T8" fmla="*/ 2147483647 w 336"/>
                <a:gd name="T9" fmla="*/ 2147483647 h 318"/>
                <a:gd name="T10" fmla="*/ 2147483647 w 336"/>
                <a:gd name="T11" fmla="*/ 0 h 318"/>
                <a:gd name="T12" fmla="*/ 2147483647 w 336"/>
                <a:gd name="T13" fmla="*/ 2147483647 h 318"/>
                <a:gd name="T14" fmla="*/ 2147483647 w 336"/>
                <a:gd name="T15" fmla="*/ 2147483647 h 318"/>
                <a:gd name="T16" fmla="*/ 2147483647 w 336"/>
                <a:gd name="T17" fmla="*/ 2147483647 h 318"/>
                <a:gd name="T18" fmla="*/ 2147483647 w 336"/>
                <a:gd name="T19" fmla="*/ 2147483647 h 318"/>
                <a:gd name="T20" fmla="*/ 2147483647 w 336"/>
                <a:gd name="T21" fmla="*/ 2147483647 h 318"/>
                <a:gd name="T22" fmla="*/ 2147483647 w 336"/>
                <a:gd name="T23" fmla="*/ 2147483647 h 318"/>
                <a:gd name="T24" fmla="*/ 2147483647 w 336"/>
                <a:gd name="T25" fmla="*/ 2147483647 h 318"/>
                <a:gd name="T26" fmla="*/ 2147483647 w 336"/>
                <a:gd name="T27" fmla="*/ 2147483647 h 318"/>
                <a:gd name="T28" fmla="*/ 2147483647 w 336"/>
                <a:gd name="T29" fmla="*/ 2147483647 h 318"/>
                <a:gd name="T30" fmla="*/ 2147483647 w 336"/>
                <a:gd name="T31" fmla="*/ 2147483647 h 318"/>
                <a:gd name="T32" fmla="*/ 2147483647 w 336"/>
                <a:gd name="T33" fmla="*/ 2147483647 h 318"/>
                <a:gd name="T34" fmla="*/ 2147483647 w 336"/>
                <a:gd name="T35" fmla="*/ 2147483647 h 318"/>
                <a:gd name="T36" fmla="*/ 0 w 336"/>
                <a:gd name="T37" fmla="*/ 2147483647 h 318"/>
                <a:gd name="T38" fmla="*/ 2147483647 w 336"/>
                <a:gd name="T39" fmla="*/ 2147483647 h 318"/>
                <a:gd name="T40" fmla="*/ 2147483647 w 336"/>
                <a:gd name="T41" fmla="*/ 2147483647 h 318"/>
                <a:gd name="T42" fmla="*/ 2147483647 w 336"/>
                <a:gd name="T43" fmla="*/ 2147483647 h 318"/>
                <a:gd name="T44" fmla="*/ 2147483647 w 336"/>
                <a:gd name="T45" fmla="*/ 2147483647 h 318"/>
                <a:gd name="T46" fmla="*/ 2147483647 w 336"/>
                <a:gd name="T47" fmla="*/ 2147483647 h 318"/>
                <a:gd name="T48" fmla="*/ 2147483647 w 336"/>
                <a:gd name="T49" fmla="*/ 2147483647 h 318"/>
                <a:gd name="T50" fmla="*/ 2147483647 w 336"/>
                <a:gd name="T51" fmla="*/ 2147483647 h 318"/>
                <a:gd name="T52" fmla="*/ 2147483647 w 336"/>
                <a:gd name="T53" fmla="*/ 2147483647 h 318"/>
                <a:gd name="T54" fmla="*/ 2147483647 w 336"/>
                <a:gd name="T55" fmla="*/ 2147483647 h 318"/>
                <a:gd name="T56" fmla="*/ 2147483647 w 336"/>
                <a:gd name="T57" fmla="*/ 2147483647 h 318"/>
                <a:gd name="T58" fmla="*/ 2147483647 w 336"/>
                <a:gd name="T59" fmla="*/ 2147483647 h 318"/>
                <a:gd name="T60" fmla="*/ 2147483647 w 336"/>
                <a:gd name="T61" fmla="*/ 2147483647 h 318"/>
                <a:gd name="T62" fmla="*/ 2147483647 w 336"/>
                <a:gd name="T63" fmla="*/ 2147483647 h 318"/>
                <a:gd name="T64" fmla="*/ 2147483647 w 336"/>
                <a:gd name="T65" fmla="*/ 2147483647 h 318"/>
                <a:gd name="T66" fmla="*/ 2147483647 w 336"/>
                <a:gd name="T67" fmla="*/ 2147483647 h 318"/>
                <a:gd name="T68" fmla="*/ 2147483647 w 336"/>
                <a:gd name="T69" fmla="*/ 2147483647 h 31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336"/>
                <a:gd name="T106" fmla="*/ 0 h 318"/>
                <a:gd name="T107" fmla="*/ 336 w 336"/>
                <a:gd name="T108" fmla="*/ 318 h 318"/>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336" h="318">
                  <a:moveTo>
                    <a:pt x="300" y="120"/>
                  </a:moveTo>
                  <a:lnTo>
                    <a:pt x="306" y="120"/>
                  </a:lnTo>
                  <a:lnTo>
                    <a:pt x="306" y="126"/>
                  </a:lnTo>
                  <a:lnTo>
                    <a:pt x="312" y="138"/>
                  </a:lnTo>
                  <a:lnTo>
                    <a:pt x="336" y="132"/>
                  </a:lnTo>
                  <a:lnTo>
                    <a:pt x="330" y="120"/>
                  </a:lnTo>
                  <a:lnTo>
                    <a:pt x="324" y="102"/>
                  </a:lnTo>
                  <a:lnTo>
                    <a:pt x="324" y="60"/>
                  </a:lnTo>
                  <a:lnTo>
                    <a:pt x="330" y="42"/>
                  </a:lnTo>
                  <a:lnTo>
                    <a:pt x="330" y="6"/>
                  </a:lnTo>
                  <a:lnTo>
                    <a:pt x="324" y="0"/>
                  </a:lnTo>
                  <a:lnTo>
                    <a:pt x="318" y="0"/>
                  </a:lnTo>
                  <a:lnTo>
                    <a:pt x="312" y="6"/>
                  </a:lnTo>
                  <a:lnTo>
                    <a:pt x="306" y="18"/>
                  </a:lnTo>
                  <a:lnTo>
                    <a:pt x="300" y="36"/>
                  </a:lnTo>
                  <a:lnTo>
                    <a:pt x="288" y="60"/>
                  </a:lnTo>
                  <a:lnTo>
                    <a:pt x="282" y="66"/>
                  </a:lnTo>
                  <a:lnTo>
                    <a:pt x="282" y="72"/>
                  </a:lnTo>
                  <a:lnTo>
                    <a:pt x="276" y="72"/>
                  </a:lnTo>
                  <a:lnTo>
                    <a:pt x="264" y="78"/>
                  </a:lnTo>
                  <a:lnTo>
                    <a:pt x="234" y="108"/>
                  </a:lnTo>
                  <a:lnTo>
                    <a:pt x="228" y="120"/>
                  </a:lnTo>
                  <a:lnTo>
                    <a:pt x="216" y="132"/>
                  </a:lnTo>
                  <a:lnTo>
                    <a:pt x="204" y="138"/>
                  </a:lnTo>
                  <a:lnTo>
                    <a:pt x="198" y="150"/>
                  </a:lnTo>
                  <a:lnTo>
                    <a:pt x="198" y="168"/>
                  </a:lnTo>
                  <a:lnTo>
                    <a:pt x="192" y="180"/>
                  </a:lnTo>
                  <a:lnTo>
                    <a:pt x="192" y="186"/>
                  </a:lnTo>
                  <a:lnTo>
                    <a:pt x="186" y="192"/>
                  </a:lnTo>
                  <a:lnTo>
                    <a:pt x="150" y="192"/>
                  </a:lnTo>
                  <a:lnTo>
                    <a:pt x="132" y="186"/>
                  </a:lnTo>
                  <a:lnTo>
                    <a:pt x="90" y="186"/>
                  </a:lnTo>
                  <a:lnTo>
                    <a:pt x="72" y="192"/>
                  </a:lnTo>
                  <a:lnTo>
                    <a:pt x="48" y="204"/>
                  </a:lnTo>
                  <a:lnTo>
                    <a:pt x="24" y="204"/>
                  </a:lnTo>
                  <a:lnTo>
                    <a:pt x="12" y="192"/>
                  </a:lnTo>
                  <a:lnTo>
                    <a:pt x="0" y="186"/>
                  </a:lnTo>
                  <a:lnTo>
                    <a:pt x="0" y="198"/>
                  </a:lnTo>
                  <a:lnTo>
                    <a:pt x="18" y="216"/>
                  </a:lnTo>
                  <a:lnTo>
                    <a:pt x="30" y="240"/>
                  </a:lnTo>
                  <a:lnTo>
                    <a:pt x="54" y="264"/>
                  </a:lnTo>
                  <a:lnTo>
                    <a:pt x="60" y="276"/>
                  </a:lnTo>
                  <a:lnTo>
                    <a:pt x="72" y="282"/>
                  </a:lnTo>
                  <a:lnTo>
                    <a:pt x="78" y="294"/>
                  </a:lnTo>
                  <a:lnTo>
                    <a:pt x="96" y="294"/>
                  </a:lnTo>
                  <a:lnTo>
                    <a:pt x="132" y="300"/>
                  </a:lnTo>
                  <a:lnTo>
                    <a:pt x="228" y="312"/>
                  </a:lnTo>
                  <a:lnTo>
                    <a:pt x="270" y="318"/>
                  </a:lnTo>
                  <a:lnTo>
                    <a:pt x="264" y="306"/>
                  </a:lnTo>
                  <a:lnTo>
                    <a:pt x="258" y="300"/>
                  </a:lnTo>
                  <a:lnTo>
                    <a:pt x="252" y="288"/>
                  </a:lnTo>
                  <a:lnTo>
                    <a:pt x="252" y="276"/>
                  </a:lnTo>
                  <a:lnTo>
                    <a:pt x="258" y="270"/>
                  </a:lnTo>
                  <a:lnTo>
                    <a:pt x="264" y="258"/>
                  </a:lnTo>
                  <a:lnTo>
                    <a:pt x="270" y="252"/>
                  </a:lnTo>
                  <a:lnTo>
                    <a:pt x="276" y="240"/>
                  </a:lnTo>
                  <a:lnTo>
                    <a:pt x="276" y="228"/>
                  </a:lnTo>
                  <a:lnTo>
                    <a:pt x="282" y="216"/>
                  </a:lnTo>
                  <a:lnTo>
                    <a:pt x="282" y="204"/>
                  </a:lnTo>
                  <a:lnTo>
                    <a:pt x="288" y="198"/>
                  </a:lnTo>
                  <a:lnTo>
                    <a:pt x="288" y="192"/>
                  </a:lnTo>
                  <a:lnTo>
                    <a:pt x="300" y="192"/>
                  </a:lnTo>
                  <a:lnTo>
                    <a:pt x="300" y="198"/>
                  </a:lnTo>
                  <a:lnTo>
                    <a:pt x="306" y="198"/>
                  </a:lnTo>
                  <a:lnTo>
                    <a:pt x="306" y="192"/>
                  </a:lnTo>
                  <a:lnTo>
                    <a:pt x="288" y="174"/>
                  </a:lnTo>
                  <a:lnTo>
                    <a:pt x="288" y="144"/>
                  </a:lnTo>
                  <a:lnTo>
                    <a:pt x="294" y="132"/>
                  </a:lnTo>
                  <a:lnTo>
                    <a:pt x="294" y="126"/>
                  </a:lnTo>
                  <a:lnTo>
                    <a:pt x="300" y="120"/>
                  </a:lnTo>
                  <a:close/>
                </a:path>
              </a:pathLst>
            </a:custGeom>
            <a:solidFill>
              <a:srgbClr val="0062AE"/>
            </a:solidFill>
            <a:ln w="3175" algn="ctr">
              <a:solidFill>
                <a:srgbClr val="A1ADB8"/>
              </a:solidFill>
              <a:round/>
              <a:headEnd/>
              <a:tailEnd/>
            </a:ln>
            <a:effec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dirty="0">
                <a:solidFill>
                  <a:prstClr val="black"/>
                </a:solidFill>
                <a:cs typeface="Calibri" pitchFamily="34" charset="0"/>
              </a:endParaRPr>
            </a:p>
          </p:txBody>
        </p:sp>
        <p:sp>
          <p:nvSpPr>
            <p:cNvPr id="122" name="Uganda" descr="© INSCALE GmbH, 05.05.2010&#10;http://www.presentationload.com/">
              <a:extLst>
                <a:ext uri="{FF2B5EF4-FFF2-40B4-BE49-F238E27FC236}">
                  <a16:creationId xmlns:a16="http://schemas.microsoft.com/office/drawing/2014/main" id="{B3DF52AA-A300-3039-8208-202705F07632}"/>
                </a:ext>
              </a:extLst>
            </p:cNvPr>
            <p:cNvSpPr>
              <a:spLocks noEditPoints="1"/>
            </p:cNvSpPr>
            <p:nvPr/>
          </p:nvSpPr>
          <p:spPr bwMode="gray">
            <a:xfrm>
              <a:off x="5101082" y="4274082"/>
              <a:ext cx="157163" cy="185738"/>
            </a:xfrm>
            <a:custGeom>
              <a:avLst/>
              <a:gdLst>
                <a:gd name="T0" fmla="*/ 2147483647 w 390"/>
                <a:gd name="T1" fmla="*/ 2147483647 h 462"/>
                <a:gd name="T2" fmla="*/ 2147483647 w 390"/>
                <a:gd name="T3" fmla="*/ 2147483647 h 462"/>
                <a:gd name="T4" fmla="*/ 2147483647 w 390"/>
                <a:gd name="T5" fmla="*/ 2147483647 h 462"/>
                <a:gd name="T6" fmla="*/ 2147483647 w 390"/>
                <a:gd name="T7" fmla="*/ 2147483647 h 462"/>
                <a:gd name="T8" fmla="*/ 2147483647 w 390"/>
                <a:gd name="T9" fmla="*/ 2147483647 h 462"/>
                <a:gd name="T10" fmla="*/ 2147483647 w 390"/>
                <a:gd name="T11" fmla="*/ 2147483647 h 462"/>
                <a:gd name="T12" fmla="*/ 2147483647 w 390"/>
                <a:gd name="T13" fmla="*/ 2147483647 h 462"/>
                <a:gd name="T14" fmla="*/ 2147483647 w 390"/>
                <a:gd name="T15" fmla="*/ 2147483647 h 462"/>
                <a:gd name="T16" fmla="*/ 2147483647 w 390"/>
                <a:gd name="T17" fmla="*/ 2147483647 h 462"/>
                <a:gd name="T18" fmla="*/ 2147483647 w 390"/>
                <a:gd name="T19" fmla="*/ 2147483647 h 462"/>
                <a:gd name="T20" fmla="*/ 2147483647 w 390"/>
                <a:gd name="T21" fmla="*/ 2147483647 h 462"/>
                <a:gd name="T22" fmla="*/ 2147483647 w 390"/>
                <a:gd name="T23" fmla="*/ 2147483647 h 462"/>
                <a:gd name="T24" fmla="*/ 2147483647 w 390"/>
                <a:gd name="T25" fmla="*/ 0 h 462"/>
                <a:gd name="T26" fmla="*/ 2147483647 w 390"/>
                <a:gd name="T27" fmla="*/ 2147483647 h 462"/>
                <a:gd name="T28" fmla="*/ 2147483647 w 390"/>
                <a:gd name="T29" fmla="*/ 2147483647 h 462"/>
                <a:gd name="T30" fmla="*/ 2147483647 w 390"/>
                <a:gd name="T31" fmla="*/ 2147483647 h 462"/>
                <a:gd name="T32" fmla="*/ 2147483647 w 390"/>
                <a:gd name="T33" fmla="*/ 2147483647 h 462"/>
                <a:gd name="T34" fmla="*/ 2147483647 w 390"/>
                <a:gd name="T35" fmla="*/ 2147483647 h 462"/>
                <a:gd name="T36" fmla="*/ 2147483647 w 390"/>
                <a:gd name="T37" fmla="*/ 2147483647 h 462"/>
                <a:gd name="T38" fmla="*/ 2147483647 w 390"/>
                <a:gd name="T39" fmla="*/ 2147483647 h 462"/>
                <a:gd name="T40" fmla="*/ 2147483647 w 390"/>
                <a:gd name="T41" fmla="*/ 2147483647 h 462"/>
                <a:gd name="T42" fmla="*/ 2147483647 w 390"/>
                <a:gd name="T43" fmla="*/ 2147483647 h 462"/>
                <a:gd name="T44" fmla="*/ 2147483647 w 390"/>
                <a:gd name="T45" fmla="*/ 2147483647 h 462"/>
                <a:gd name="T46" fmla="*/ 2147483647 w 390"/>
                <a:gd name="T47" fmla="*/ 2147483647 h 462"/>
                <a:gd name="T48" fmla="*/ 2147483647 w 390"/>
                <a:gd name="T49" fmla="*/ 2147483647 h 462"/>
                <a:gd name="T50" fmla="*/ 2147483647 w 390"/>
                <a:gd name="T51" fmla="*/ 2147483647 h 462"/>
                <a:gd name="T52" fmla="*/ 2147483647 w 390"/>
                <a:gd name="T53" fmla="*/ 2147483647 h 462"/>
                <a:gd name="T54" fmla="*/ 2147483647 w 390"/>
                <a:gd name="T55" fmla="*/ 2147483647 h 462"/>
                <a:gd name="T56" fmla="*/ 2147483647 w 390"/>
                <a:gd name="T57" fmla="*/ 2147483647 h 462"/>
                <a:gd name="T58" fmla="*/ 2147483647 w 390"/>
                <a:gd name="T59" fmla="*/ 2147483647 h 462"/>
                <a:gd name="T60" fmla="*/ 2147483647 w 390"/>
                <a:gd name="T61" fmla="*/ 2147483647 h 462"/>
                <a:gd name="T62" fmla="*/ 2147483647 w 390"/>
                <a:gd name="T63" fmla="*/ 2147483647 h 462"/>
                <a:gd name="T64" fmla="*/ 2147483647 w 390"/>
                <a:gd name="T65" fmla="*/ 2147483647 h 462"/>
                <a:gd name="T66" fmla="*/ 2147483647 w 390"/>
                <a:gd name="T67" fmla="*/ 2147483647 h 462"/>
                <a:gd name="T68" fmla="*/ 2147483647 w 390"/>
                <a:gd name="T69" fmla="*/ 2147483647 h 462"/>
                <a:gd name="T70" fmla="*/ 2147483647 w 390"/>
                <a:gd name="T71" fmla="*/ 2147483647 h 462"/>
                <a:gd name="T72" fmla="*/ 2147483647 w 390"/>
                <a:gd name="T73" fmla="*/ 2147483647 h 462"/>
                <a:gd name="T74" fmla="*/ 2147483647 w 390"/>
                <a:gd name="T75" fmla="*/ 2147483647 h 462"/>
                <a:gd name="T76" fmla="*/ 2147483647 w 390"/>
                <a:gd name="T77" fmla="*/ 2147483647 h 462"/>
                <a:gd name="T78" fmla="*/ 2147483647 w 390"/>
                <a:gd name="T79" fmla="*/ 2147483647 h 462"/>
                <a:gd name="T80" fmla="*/ 2147483647 w 390"/>
                <a:gd name="T81" fmla="*/ 2147483647 h 462"/>
                <a:gd name="T82" fmla="*/ 2147483647 w 390"/>
                <a:gd name="T83" fmla="*/ 2147483647 h 462"/>
                <a:gd name="T84" fmla="*/ 2147483647 w 390"/>
                <a:gd name="T85" fmla="*/ 2147483647 h 462"/>
                <a:gd name="T86" fmla="*/ 2147483647 w 390"/>
                <a:gd name="T87" fmla="*/ 2147483647 h 462"/>
                <a:gd name="T88" fmla="*/ 2147483647 w 390"/>
                <a:gd name="T89" fmla="*/ 2147483647 h 462"/>
                <a:gd name="T90" fmla="*/ 2147483647 w 390"/>
                <a:gd name="T91" fmla="*/ 2147483647 h 462"/>
                <a:gd name="T92" fmla="*/ 2147483647 w 390"/>
                <a:gd name="T93" fmla="*/ 2147483647 h 462"/>
                <a:gd name="T94" fmla="*/ 2147483647 w 390"/>
                <a:gd name="T95" fmla="*/ 2147483647 h 462"/>
                <a:gd name="T96" fmla="*/ 2147483647 w 390"/>
                <a:gd name="T97" fmla="*/ 2147483647 h 462"/>
                <a:gd name="T98" fmla="*/ 2147483647 w 390"/>
                <a:gd name="T99" fmla="*/ 2147483647 h 462"/>
                <a:gd name="T100" fmla="*/ 2147483647 w 390"/>
                <a:gd name="T101" fmla="*/ 2147483647 h 462"/>
                <a:gd name="T102" fmla="*/ 2147483647 w 390"/>
                <a:gd name="T103" fmla="*/ 2147483647 h 462"/>
                <a:gd name="T104" fmla="*/ 2147483647 w 390"/>
                <a:gd name="T105" fmla="*/ 2147483647 h 462"/>
                <a:gd name="T106" fmla="*/ 2147483647 w 390"/>
                <a:gd name="T107" fmla="*/ 2147483647 h 462"/>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390"/>
                <a:gd name="T163" fmla="*/ 0 h 462"/>
                <a:gd name="T164" fmla="*/ 390 w 390"/>
                <a:gd name="T165" fmla="*/ 462 h 462"/>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390" h="462">
                  <a:moveTo>
                    <a:pt x="306" y="426"/>
                  </a:moveTo>
                  <a:lnTo>
                    <a:pt x="318" y="426"/>
                  </a:lnTo>
                  <a:lnTo>
                    <a:pt x="318" y="420"/>
                  </a:lnTo>
                  <a:lnTo>
                    <a:pt x="306" y="420"/>
                  </a:lnTo>
                  <a:lnTo>
                    <a:pt x="306" y="426"/>
                  </a:lnTo>
                  <a:close/>
                  <a:moveTo>
                    <a:pt x="390" y="192"/>
                  </a:moveTo>
                  <a:lnTo>
                    <a:pt x="384" y="180"/>
                  </a:lnTo>
                  <a:lnTo>
                    <a:pt x="378" y="174"/>
                  </a:lnTo>
                  <a:lnTo>
                    <a:pt x="366" y="150"/>
                  </a:lnTo>
                  <a:lnTo>
                    <a:pt x="366" y="144"/>
                  </a:lnTo>
                  <a:lnTo>
                    <a:pt x="372" y="138"/>
                  </a:lnTo>
                  <a:lnTo>
                    <a:pt x="378" y="138"/>
                  </a:lnTo>
                  <a:lnTo>
                    <a:pt x="384" y="132"/>
                  </a:lnTo>
                  <a:lnTo>
                    <a:pt x="348" y="90"/>
                  </a:lnTo>
                  <a:lnTo>
                    <a:pt x="354" y="84"/>
                  </a:lnTo>
                  <a:lnTo>
                    <a:pt x="336" y="66"/>
                  </a:lnTo>
                  <a:lnTo>
                    <a:pt x="336" y="60"/>
                  </a:lnTo>
                  <a:lnTo>
                    <a:pt x="342" y="54"/>
                  </a:lnTo>
                  <a:lnTo>
                    <a:pt x="342" y="42"/>
                  </a:lnTo>
                  <a:lnTo>
                    <a:pt x="336" y="42"/>
                  </a:lnTo>
                  <a:lnTo>
                    <a:pt x="336" y="48"/>
                  </a:lnTo>
                  <a:lnTo>
                    <a:pt x="330" y="42"/>
                  </a:lnTo>
                  <a:lnTo>
                    <a:pt x="324" y="42"/>
                  </a:lnTo>
                  <a:lnTo>
                    <a:pt x="324" y="18"/>
                  </a:lnTo>
                  <a:lnTo>
                    <a:pt x="318" y="6"/>
                  </a:lnTo>
                  <a:lnTo>
                    <a:pt x="312" y="0"/>
                  </a:lnTo>
                  <a:lnTo>
                    <a:pt x="300" y="0"/>
                  </a:lnTo>
                  <a:lnTo>
                    <a:pt x="300" y="6"/>
                  </a:lnTo>
                  <a:lnTo>
                    <a:pt x="294" y="12"/>
                  </a:lnTo>
                  <a:lnTo>
                    <a:pt x="294" y="18"/>
                  </a:lnTo>
                  <a:lnTo>
                    <a:pt x="276" y="36"/>
                  </a:lnTo>
                  <a:lnTo>
                    <a:pt x="252" y="36"/>
                  </a:lnTo>
                  <a:lnTo>
                    <a:pt x="246" y="30"/>
                  </a:lnTo>
                  <a:lnTo>
                    <a:pt x="246" y="24"/>
                  </a:lnTo>
                  <a:lnTo>
                    <a:pt x="234" y="24"/>
                  </a:lnTo>
                  <a:lnTo>
                    <a:pt x="222" y="36"/>
                  </a:lnTo>
                  <a:lnTo>
                    <a:pt x="198" y="36"/>
                  </a:lnTo>
                  <a:lnTo>
                    <a:pt x="180" y="60"/>
                  </a:lnTo>
                  <a:lnTo>
                    <a:pt x="156" y="30"/>
                  </a:lnTo>
                  <a:lnTo>
                    <a:pt x="150" y="30"/>
                  </a:lnTo>
                  <a:lnTo>
                    <a:pt x="144" y="36"/>
                  </a:lnTo>
                  <a:lnTo>
                    <a:pt x="144" y="42"/>
                  </a:lnTo>
                  <a:lnTo>
                    <a:pt x="132" y="42"/>
                  </a:lnTo>
                  <a:lnTo>
                    <a:pt x="120" y="36"/>
                  </a:lnTo>
                  <a:lnTo>
                    <a:pt x="114" y="30"/>
                  </a:lnTo>
                  <a:lnTo>
                    <a:pt x="102" y="30"/>
                  </a:lnTo>
                  <a:lnTo>
                    <a:pt x="84" y="48"/>
                  </a:lnTo>
                  <a:lnTo>
                    <a:pt x="90" y="72"/>
                  </a:lnTo>
                  <a:lnTo>
                    <a:pt x="72" y="90"/>
                  </a:lnTo>
                  <a:lnTo>
                    <a:pt x="84" y="96"/>
                  </a:lnTo>
                  <a:lnTo>
                    <a:pt x="90" y="102"/>
                  </a:lnTo>
                  <a:lnTo>
                    <a:pt x="90" y="108"/>
                  </a:lnTo>
                  <a:lnTo>
                    <a:pt x="84" y="114"/>
                  </a:lnTo>
                  <a:lnTo>
                    <a:pt x="78" y="126"/>
                  </a:lnTo>
                  <a:lnTo>
                    <a:pt x="78" y="138"/>
                  </a:lnTo>
                  <a:lnTo>
                    <a:pt x="84" y="144"/>
                  </a:lnTo>
                  <a:lnTo>
                    <a:pt x="96" y="144"/>
                  </a:lnTo>
                  <a:lnTo>
                    <a:pt x="108" y="150"/>
                  </a:lnTo>
                  <a:lnTo>
                    <a:pt x="114" y="156"/>
                  </a:lnTo>
                  <a:lnTo>
                    <a:pt x="114" y="168"/>
                  </a:lnTo>
                  <a:lnTo>
                    <a:pt x="108" y="180"/>
                  </a:lnTo>
                  <a:lnTo>
                    <a:pt x="96" y="192"/>
                  </a:lnTo>
                  <a:lnTo>
                    <a:pt x="84" y="216"/>
                  </a:lnTo>
                  <a:lnTo>
                    <a:pt x="72" y="222"/>
                  </a:lnTo>
                  <a:lnTo>
                    <a:pt x="66" y="234"/>
                  </a:lnTo>
                  <a:lnTo>
                    <a:pt x="42" y="246"/>
                  </a:lnTo>
                  <a:lnTo>
                    <a:pt x="42" y="258"/>
                  </a:lnTo>
                  <a:lnTo>
                    <a:pt x="24" y="270"/>
                  </a:lnTo>
                  <a:lnTo>
                    <a:pt x="6" y="342"/>
                  </a:lnTo>
                  <a:lnTo>
                    <a:pt x="6" y="372"/>
                  </a:lnTo>
                  <a:lnTo>
                    <a:pt x="0" y="450"/>
                  </a:lnTo>
                  <a:lnTo>
                    <a:pt x="12" y="450"/>
                  </a:lnTo>
                  <a:lnTo>
                    <a:pt x="24" y="462"/>
                  </a:lnTo>
                  <a:lnTo>
                    <a:pt x="30" y="462"/>
                  </a:lnTo>
                  <a:lnTo>
                    <a:pt x="42" y="438"/>
                  </a:lnTo>
                  <a:lnTo>
                    <a:pt x="48" y="432"/>
                  </a:lnTo>
                  <a:lnTo>
                    <a:pt x="48" y="426"/>
                  </a:lnTo>
                  <a:lnTo>
                    <a:pt x="72" y="420"/>
                  </a:lnTo>
                  <a:lnTo>
                    <a:pt x="162" y="426"/>
                  </a:lnTo>
                  <a:lnTo>
                    <a:pt x="162" y="414"/>
                  </a:lnTo>
                  <a:lnTo>
                    <a:pt x="156" y="408"/>
                  </a:lnTo>
                  <a:lnTo>
                    <a:pt x="150" y="396"/>
                  </a:lnTo>
                  <a:lnTo>
                    <a:pt x="162" y="372"/>
                  </a:lnTo>
                  <a:lnTo>
                    <a:pt x="168" y="366"/>
                  </a:lnTo>
                  <a:lnTo>
                    <a:pt x="168" y="342"/>
                  </a:lnTo>
                  <a:lnTo>
                    <a:pt x="174" y="336"/>
                  </a:lnTo>
                  <a:lnTo>
                    <a:pt x="186" y="330"/>
                  </a:lnTo>
                  <a:lnTo>
                    <a:pt x="204" y="324"/>
                  </a:lnTo>
                  <a:lnTo>
                    <a:pt x="240" y="324"/>
                  </a:lnTo>
                  <a:lnTo>
                    <a:pt x="252" y="312"/>
                  </a:lnTo>
                  <a:lnTo>
                    <a:pt x="258" y="300"/>
                  </a:lnTo>
                  <a:lnTo>
                    <a:pt x="264" y="300"/>
                  </a:lnTo>
                  <a:lnTo>
                    <a:pt x="264" y="306"/>
                  </a:lnTo>
                  <a:lnTo>
                    <a:pt x="270" y="312"/>
                  </a:lnTo>
                  <a:lnTo>
                    <a:pt x="270" y="330"/>
                  </a:lnTo>
                  <a:lnTo>
                    <a:pt x="276" y="324"/>
                  </a:lnTo>
                  <a:lnTo>
                    <a:pt x="312" y="324"/>
                  </a:lnTo>
                  <a:lnTo>
                    <a:pt x="312" y="330"/>
                  </a:lnTo>
                  <a:lnTo>
                    <a:pt x="312" y="318"/>
                  </a:lnTo>
                  <a:lnTo>
                    <a:pt x="318" y="306"/>
                  </a:lnTo>
                  <a:lnTo>
                    <a:pt x="324" y="300"/>
                  </a:lnTo>
                  <a:lnTo>
                    <a:pt x="330" y="282"/>
                  </a:lnTo>
                  <a:lnTo>
                    <a:pt x="348" y="270"/>
                  </a:lnTo>
                  <a:lnTo>
                    <a:pt x="348" y="246"/>
                  </a:lnTo>
                  <a:lnTo>
                    <a:pt x="354" y="240"/>
                  </a:lnTo>
                  <a:lnTo>
                    <a:pt x="372" y="240"/>
                  </a:lnTo>
                  <a:lnTo>
                    <a:pt x="378" y="216"/>
                  </a:lnTo>
                  <a:lnTo>
                    <a:pt x="390" y="204"/>
                  </a:lnTo>
                  <a:lnTo>
                    <a:pt x="390" y="192"/>
                  </a:lnTo>
                  <a:close/>
                </a:path>
              </a:pathLst>
            </a:custGeom>
            <a:solidFill>
              <a:schemeClr val="bg1">
                <a:lumMod val="95000"/>
              </a:schemeClr>
            </a:solidFill>
            <a:ln w="3175" algn="ctr">
              <a:solidFill>
                <a:srgbClr val="A1ADB8"/>
              </a:solidFill>
              <a:round/>
              <a:headEnd/>
              <a:tailEnd/>
            </a:ln>
            <a:effec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dirty="0">
                <a:solidFill>
                  <a:prstClr val="black"/>
                </a:solidFill>
                <a:cs typeface="Calibri" pitchFamily="34" charset="0"/>
              </a:endParaRPr>
            </a:p>
          </p:txBody>
        </p:sp>
        <p:sp>
          <p:nvSpPr>
            <p:cNvPr id="123" name="Tunisia" descr="© INSCALE GmbH, 05.05.2010&#10;http://www.presentationload.com/">
              <a:extLst>
                <a:ext uri="{FF2B5EF4-FFF2-40B4-BE49-F238E27FC236}">
                  <a16:creationId xmlns:a16="http://schemas.microsoft.com/office/drawing/2014/main" id="{7A299F5D-B9BA-D11D-7CF5-DCA4F565C8A6}"/>
                </a:ext>
              </a:extLst>
            </p:cNvPr>
            <p:cNvSpPr>
              <a:spLocks/>
            </p:cNvSpPr>
            <p:nvPr/>
          </p:nvSpPr>
          <p:spPr bwMode="gray">
            <a:xfrm>
              <a:off x="4470844" y="3199344"/>
              <a:ext cx="111125" cy="230188"/>
            </a:xfrm>
            <a:custGeom>
              <a:avLst/>
              <a:gdLst>
                <a:gd name="T0" fmla="*/ 2147483647 w 276"/>
                <a:gd name="T1" fmla="*/ 2147483647 h 570"/>
                <a:gd name="T2" fmla="*/ 2147483647 w 276"/>
                <a:gd name="T3" fmla="*/ 2147483647 h 570"/>
                <a:gd name="T4" fmla="*/ 2147483647 w 276"/>
                <a:gd name="T5" fmla="*/ 2147483647 h 570"/>
                <a:gd name="T6" fmla="*/ 2147483647 w 276"/>
                <a:gd name="T7" fmla="*/ 2147483647 h 570"/>
                <a:gd name="T8" fmla="*/ 2147483647 w 276"/>
                <a:gd name="T9" fmla="*/ 2147483647 h 570"/>
                <a:gd name="T10" fmla="*/ 2147483647 w 276"/>
                <a:gd name="T11" fmla="*/ 2147483647 h 570"/>
                <a:gd name="T12" fmla="*/ 0 w 276"/>
                <a:gd name="T13" fmla="*/ 2147483647 h 570"/>
                <a:gd name="T14" fmla="*/ 2147483647 w 276"/>
                <a:gd name="T15" fmla="*/ 2147483647 h 570"/>
                <a:gd name="T16" fmla="*/ 2147483647 w 276"/>
                <a:gd name="T17" fmla="*/ 2147483647 h 570"/>
                <a:gd name="T18" fmla="*/ 2147483647 w 276"/>
                <a:gd name="T19" fmla="*/ 2147483647 h 570"/>
                <a:gd name="T20" fmla="*/ 2147483647 w 276"/>
                <a:gd name="T21" fmla="*/ 2147483647 h 570"/>
                <a:gd name="T22" fmla="*/ 2147483647 w 276"/>
                <a:gd name="T23" fmla="*/ 2147483647 h 570"/>
                <a:gd name="T24" fmla="*/ 2147483647 w 276"/>
                <a:gd name="T25" fmla="*/ 2147483647 h 570"/>
                <a:gd name="T26" fmla="*/ 2147483647 w 276"/>
                <a:gd name="T27" fmla="*/ 2147483647 h 570"/>
                <a:gd name="T28" fmla="*/ 2147483647 w 276"/>
                <a:gd name="T29" fmla="*/ 2147483647 h 570"/>
                <a:gd name="T30" fmla="*/ 2147483647 w 276"/>
                <a:gd name="T31" fmla="*/ 2147483647 h 570"/>
                <a:gd name="T32" fmla="*/ 2147483647 w 276"/>
                <a:gd name="T33" fmla="*/ 2147483647 h 570"/>
                <a:gd name="T34" fmla="*/ 2147483647 w 276"/>
                <a:gd name="T35" fmla="*/ 2147483647 h 570"/>
                <a:gd name="T36" fmla="*/ 2147483647 w 276"/>
                <a:gd name="T37" fmla="*/ 2147483647 h 570"/>
                <a:gd name="T38" fmla="*/ 2147483647 w 276"/>
                <a:gd name="T39" fmla="*/ 2147483647 h 570"/>
                <a:gd name="T40" fmla="*/ 2147483647 w 276"/>
                <a:gd name="T41" fmla="*/ 2147483647 h 570"/>
                <a:gd name="T42" fmla="*/ 2147483647 w 276"/>
                <a:gd name="T43" fmla="*/ 2147483647 h 570"/>
                <a:gd name="T44" fmla="*/ 2147483647 w 276"/>
                <a:gd name="T45" fmla="*/ 2147483647 h 570"/>
                <a:gd name="T46" fmla="*/ 2147483647 w 276"/>
                <a:gd name="T47" fmla="*/ 2147483647 h 570"/>
                <a:gd name="T48" fmla="*/ 2147483647 w 276"/>
                <a:gd name="T49" fmla="*/ 2147483647 h 570"/>
                <a:gd name="T50" fmla="*/ 2147483647 w 276"/>
                <a:gd name="T51" fmla="*/ 2147483647 h 570"/>
                <a:gd name="T52" fmla="*/ 2147483647 w 276"/>
                <a:gd name="T53" fmla="*/ 2147483647 h 570"/>
                <a:gd name="T54" fmla="*/ 2147483647 w 276"/>
                <a:gd name="T55" fmla="*/ 2147483647 h 570"/>
                <a:gd name="T56" fmla="*/ 2147483647 w 276"/>
                <a:gd name="T57" fmla="*/ 2147483647 h 570"/>
                <a:gd name="T58" fmla="*/ 2147483647 w 276"/>
                <a:gd name="T59" fmla="*/ 2147483647 h 570"/>
                <a:gd name="T60" fmla="*/ 2147483647 w 276"/>
                <a:gd name="T61" fmla="*/ 2147483647 h 570"/>
                <a:gd name="T62" fmla="*/ 2147483647 w 276"/>
                <a:gd name="T63" fmla="*/ 2147483647 h 570"/>
                <a:gd name="T64" fmla="*/ 2147483647 w 276"/>
                <a:gd name="T65" fmla="*/ 2147483647 h 570"/>
                <a:gd name="T66" fmla="*/ 2147483647 w 276"/>
                <a:gd name="T67" fmla="*/ 2147483647 h 570"/>
                <a:gd name="T68" fmla="*/ 2147483647 w 276"/>
                <a:gd name="T69" fmla="*/ 2147483647 h 570"/>
                <a:gd name="T70" fmla="*/ 2147483647 w 276"/>
                <a:gd name="T71" fmla="*/ 2147483647 h 570"/>
                <a:gd name="T72" fmla="*/ 2147483647 w 276"/>
                <a:gd name="T73" fmla="*/ 2147483647 h 570"/>
                <a:gd name="T74" fmla="*/ 2147483647 w 276"/>
                <a:gd name="T75" fmla="*/ 2147483647 h 570"/>
                <a:gd name="T76" fmla="*/ 2147483647 w 276"/>
                <a:gd name="T77" fmla="*/ 2147483647 h 570"/>
                <a:gd name="T78" fmla="*/ 2147483647 w 276"/>
                <a:gd name="T79" fmla="*/ 2147483647 h 570"/>
                <a:gd name="T80" fmla="*/ 2147483647 w 276"/>
                <a:gd name="T81" fmla="*/ 2147483647 h 570"/>
                <a:gd name="T82" fmla="*/ 2147483647 w 276"/>
                <a:gd name="T83" fmla="*/ 2147483647 h 570"/>
                <a:gd name="T84" fmla="*/ 2147483647 w 276"/>
                <a:gd name="T85" fmla="*/ 2147483647 h 570"/>
                <a:gd name="T86" fmla="*/ 2147483647 w 276"/>
                <a:gd name="T87" fmla="*/ 2147483647 h 570"/>
                <a:gd name="T88" fmla="*/ 2147483647 w 276"/>
                <a:gd name="T89" fmla="*/ 0 h 570"/>
                <a:gd name="T90" fmla="*/ 2147483647 w 276"/>
                <a:gd name="T91" fmla="*/ 2147483647 h 570"/>
                <a:gd name="T92" fmla="*/ 2147483647 w 276"/>
                <a:gd name="T93" fmla="*/ 2147483647 h 570"/>
                <a:gd name="T94" fmla="*/ 2147483647 w 276"/>
                <a:gd name="T95" fmla="*/ 2147483647 h 57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76"/>
                <a:gd name="T145" fmla="*/ 0 h 570"/>
                <a:gd name="T146" fmla="*/ 276 w 276"/>
                <a:gd name="T147" fmla="*/ 570 h 57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76" h="570">
                  <a:moveTo>
                    <a:pt x="42" y="60"/>
                  </a:moveTo>
                  <a:lnTo>
                    <a:pt x="60" y="66"/>
                  </a:lnTo>
                  <a:lnTo>
                    <a:pt x="60" y="78"/>
                  </a:lnTo>
                  <a:lnTo>
                    <a:pt x="54" y="90"/>
                  </a:lnTo>
                  <a:lnTo>
                    <a:pt x="54" y="126"/>
                  </a:lnTo>
                  <a:lnTo>
                    <a:pt x="60" y="138"/>
                  </a:lnTo>
                  <a:lnTo>
                    <a:pt x="60" y="180"/>
                  </a:lnTo>
                  <a:lnTo>
                    <a:pt x="54" y="192"/>
                  </a:lnTo>
                  <a:lnTo>
                    <a:pt x="54" y="204"/>
                  </a:lnTo>
                  <a:lnTo>
                    <a:pt x="48" y="210"/>
                  </a:lnTo>
                  <a:lnTo>
                    <a:pt x="48" y="216"/>
                  </a:lnTo>
                  <a:lnTo>
                    <a:pt x="24" y="234"/>
                  </a:lnTo>
                  <a:lnTo>
                    <a:pt x="0" y="258"/>
                  </a:lnTo>
                  <a:lnTo>
                    <a:pt x="0" y="300"/>
                  </a:lnTo>
                  <a:lnTo>
                    <a:pt x="12" y="300"/>
                  </a:lnTo>
                  <a:lnTo>
                    <a:pt x="12" y="330"/>
                  </a:lnTo>
                  <a:lnTo>
                    <a:pt x="24" y="330"/>
                  </a:lnTo>
                  <a:lnTo>
                    <a:pt x="42" y="336"/>
                  </a:lnTo>
                  <a:lnTo>
                    <a:pt x="54" y="348"/>
                  </a:lnTo>
                  <a:lnTo>
                    <a:pt x="54" y="390"/>
                  </a:lnTo>
                  <a:lnTo>
                    <a:pt x="60" y="390"/>
                  </a:lnTo>
                  <a:lnTo>
                    <a:pt x="66" y="396"/>
                  </a:lnTo>
                  <a:lnTo>
                    <a:pt x="90" y="408"/>
                  </a:lnTo>
                  <a:lnTo>
                    <a:pt x="96" y="420"/>
                  </a:lnTo>
                  <a:lnTo>
                    <a:pt x="102" y="426"/>
                  </a:lnTo>
                  <a:lnTo>
                    <a:pt x="108" y="450"/>
                  </a:lnTo>
                  <a:lnTo>
                    <a:pt x="114" y="492"/>
                  </a:lnTo>
                  <a:lnTo>
                    <a:pt x="126" y="540"/>
                  </a:lnTo>
                  <a:lnTo>
                    <a:pt x="138" y="570"/>
                  </a:lnTo>
                  <a:lnTo>
                    <a:pt x="144" y="564"/>
                  </a:lnTo>
                  <a:lnTo>
                    <a:pt x="156" y="564"/>
                  </a:lnTo>
                  <a:lnTo>
                    <a:pt x="186" y="534"/>
                  </a:lnTo>
                  <a:lnTo>
                    <a:pt x="186" y="510"/>
                  </a:lnTo>
                  <a:lnTo>
                    <a:pt x="174" y="486"/>
                  </a:lnTo>
                  <a:lnTo>
                    <a:pt x="174" y="468"/>
                  </a:lnTo>
                  <a:lnTo>
                    <a:pt x="192" y="450"/>
                  </a:lnTo>
                  <a:lnTo>
                    <a:pt x="198" y="450"/>
                  </a:lnTo>
                  <a:lnTo>
                    <a:pt x="204" y="438"/>
                  </a:lnTo>
                  <a:lnTo>
                    <a:pt x="210" y="432"/>
                  </a:lnTo>
                  <a:lnTo>
                    <a:pt x="216" y="420"/>
                  </a:lnTo>
                  <a:lnTo>
                    <a:pt x="222" y="414"/>
                  </a:lnTo>
                  <a:lnTo>
                    <a:pt x="234" y="408"/>
                  </a:lnTo>
                  <a:lnTo>
                    <a:pt x="246" y="408"/>
                  </a:lnTo>
                  <a:lnTo>
                    <a:pt x="270" y="396"/>
                  </a:lnTo>
                  <a:lnTo>
                    <a:pt x="276" y="390"/>
                  </a:lnTo>
                  <a:lnTo>
                    <a:pt x="276" y="384"/>
                  </a:lnTo>
                  <a:lnTo>
                    <a:pt x="264" y="372"/>
                  </a:lnTo>
                  <a:lnTo>
                    <a:pt x="258" y="372"/>
                  </a:lnTo>
                  <a:lnTo>
                    <a:pt x="264" y="330"/>
                  </a:lnTo>
                  <a:lnTo>
                    <a:pt x="252" y="330"/>
                  </a:lnTo>
                  <a:lnTo>
                    <a:pt x="240" y="300"/>
                  </a:lnTo>
                  <a:lnTo>
                    <a:pt x="228" y="294"/>
                  </a:lnTo>
                  <a:lnTo>
                    <a:pt x="222" y="306"/>
                  </a:lnTo>
                  <a:lnTo>
                    <a:pt x="216" y="294"/>
                  </a:lnTo>
                  <a:lnTo>
                    <a:pt x="198" y="294"/>
                  </a:lnTo>
                  <a:lnTo>
                    <a:pt x="186" y="288"/>
                  </a:lnTo>
                  <a:lnTo>
                    <a:pt x="180" y="282"/>
                  </a:lnTo>
                  <a:lnTo>
                    <a:pt x="168" y="276"/>
                  </a:lnTo>
                  <a:lnTo>
                    <a:pt x="168" y="246"/>
                  </a:lnTo>
                  <a:lnTo>
                    <a:pt x="174" y="240"/>
                  </a:lnTo>
                  <a:lnTo>
                    <a:pt x="180" y="240"/>
                  </a:lnTo>
                  <a:lnTo>
                    <a:pt x="234" y="186"/>
                  </a:lnTo>
                  <a:lnTo>
                    <a:pt x="240" y="174"/>
                  </a:lnTo>
                  <a:lnTo>
                    <a:pt x="240" y="156"/>
                  </a:lnTo>
                  <a:lnTo>
                    <a:pt x="234" y="144"/>
                  </a:lnTo>
                  <a:lnTo>
                    <a:pt x="216" y="126"/>
                  </a:lnTo>
                  <a:lnTo>
                    <a:pt x="204" y="120"/>
                  </a:lnTo>
                  <a:lnTo>
                    <a:pt x="198" y="120"/>
                  </a:lnTo>
                  <a:lnTo>
                    <a:pt x="198" y="102"/>
                  </a:lnTo>
                  <a:lnTo>
                    <a:pt x="204" y="90"/>
                  </a:lnTo>
                  <a:lnTo>
                    <a:pt x="204" y="78"/>
                  </a:lnTo>
                  <a:lnTo>
                    <a:pt x="210" y="72"/>
                  </a:lnTo>
                  <a:lnTo>
                    <a:pt x="222" y="66"/>
                  </a:lnTo>
                  <a:lnTo>
                    <a:pt x="228" y="60"/>
                  </a:lnTo>
                  <a:lnTo>
                    <a:pt x="234" y="48"/>
                  </a:lnTo>
                  <a:lnTo>
                    <a:pt x="234" y="36"/>
                  </a:lnTo>
                  <a:lnTo>
                    <a:pt x="240" y="30"/>
                  </a:lnTo>
                  <a:lnTo>
                    <a:pt x="240" y="18"/>
                  </a:lnTo>
                  <a:lnTo>
                    <a:pt x="228" y="18"/>
                  </a:lnTo>
                  <a:lnTo>
                    <a:pt x="222" y="30"/>
                  </a:lnTo>
                  <a:lnTo>
                    <a:pt x="210" y="36"/>
                  </a:lnTo>
                  <a:lnTo>
                    <a:pt x="204" y="48"/>
                  </a:lnTo>
                  <a:lnTo>
                    <a:pt x="192" y="60"/>
                  </a:lnTo>
                  <a:lnTo>
                    <a:pt x="186" y="60"/>
                  </a:lnTo>
                  <a:lnTo>
                    <a:pt x="174" y="54"/>
                  </a:lnTo>
                  <a:lnTo>
                    <a:pt x="162" y="42"/>
                  </a:lnTo>
                  <a:lnTo>
                    <a:pt x="174" y="30"/>
                  </a:lnTo>
                  <a:lnTo>
                    <a:pt x="174" y="24"/>
                  </a:lnTo>
                  <a:lnTo>
                    <a:pt x="180" y="12"/>
                  </a:lnTo>
                  <a:lnTo>
                    <a:pt x="168" y="0"/>
                  </a:lnTo>
                  <a:lnTo>
                    <a:pt x="138" y="0"/>
                  </a:lnTo>
                  <a:lnTo>
                    <a:pt x="126" y="6"/>
                  </a:lnTo>
                  <a:lnTo>
                    <a:pt x="108" y="12"/>
                  </a:lnTo>
                  <a:lnTo>
                    <a:pt x="96" y="18"/>
                  </a:lnTo>
                  <a:lnTo>
                    <a:pt x="84" y="30"/>
                  </a:lnTo>
                  <a:lnTo>
                    <a:pt x="84" y="42"/>
                  </a:lnTo>
                  <a:lnTo>
                    <a:pt x="42" y="60"/>
                  </a:lnTo>
                  <a:close/>
                </a:path>
              </a:pathLst>
            </a:custGeom>
            <a:solidFill>
              <a:srgbClr val="0062AE"/>
            </a:solidFill>
            <a:ln w="3175" algn="ctr">
              <a:solidFill>
                <a:srgbClr val="A1ADB8"/>
              </a:solidFill>
              <a:round/>
              <a:headEnd/>
              <a:tailEnd/>
            </a:ln>
            <a:effec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dirty="0">
                <a:solidFill>
                  <a:prstClr val="black"/>
                </a:solidFill>
                <a:cs typeface="Calibri" pitchFamily="34" charset="0"/>
              </a:endParaRPr>
            </a:p>
          </p:txBody>
        </p:sp>
        <p:sp>
          <p:nvSpPr>
            <p:cNvPr id="124" name="Togo" descr="© INSCALE GmbH, 05.05.2010&#10;http://www.presentationload.com/">
              <a:extLst>
                <a:ext uri="{FF2B5EF4-FFF2-40B4-BE49-F238E27FC236}">
                  <a16:creationId xmlns:a16="http://schemas.microsoft.com/office/drawing/2014/main" id="{CA27A757-1064-2275-AEB1-B7487AE74C44}"/>
                </a:ext>
              </a:extLst>
            </p:cNvPr>
            <p:cNvSpPr>
              <a:spLocks/>
            </p:cNvSpPr>
            <p:nvPr/>
          </p:nvSpPr>
          <p:spPr bwMode="gray">
            <a:xfrm>
              <a:off x="4247006" y="4050245"/>
              <a:ext cx="57150" cy="163513"/>
            </a:xfrm>
            <a:custGeom>
              <a:avLst/>
              <a:gdLst>
                <a:gd name="T0" fmla="*/ 2147483647 w 138"/>
                <a:gd name="T1" fmla="*/ 2147483647 h 402"/>
                <a:gd name="T2" fmla="*/ 2147483647 w 138"/>
                <a:gd name="T3" fmla="*/ 2147483647 h 402"/>
                <a:gd name="T4" fmla="*/ 2147483647 w 138"/>
                <a:gd name="T5" fmla="*/ 2147483647 h 402"/>
                <a:gd name="T6" fmla="*/ 2147483647 w 138"/>
                <a:gd name="T7" fmla="*/ 2147483647 h 402"/>
                <a:gd name="T8" fmla="*/ 2147483647 w 138"/>
                <a:gd name="T9" fmla="*/ 2147483647 h 402"/>
                <a:gd name="T10" fmla="*/ 2147483647 w 138"/>
                <a:gd name="T11" fmla="*/ 2147483647 h 402"/>
                <a:gd name="T12" fmla="*/ 2147483647 w 138"/>
                <a:gd name="T13" fmla="*/ 2147483647 h 402"/>
                <a:gd name="T14" fmla="*/ 2147483647 w 138"/>
                <a:gd name="T15" fmla="*/ 2147483647 h 402"/>
                <a:gd name="T16" fmla="*/ 2147483647 w 138"/>
                <a:gd name="T17" fmla="*/ 2147483647 h 402"/>
                <a:gd name="T18" fmla="*/ 2147483647 w 138"/>
                <a:gd name="T19" fmla="*/ 2147483647 h 402"/>
                <a:gd name="T20" fmla="*/ 2147483647 w 138"/>
                <a:gd name="T21" fmla="*/ 2147483647 h 402"/>
                <a:gd name="T22" fmla="*/ 2147483647 w 138"/>
                <a:gd name="T23" fmla="*/ 2147483647 h 402"/>
                <a:gd name="T24" fmla="*/ 2147483647 w 138"/>
                <a:gd name="T25" fmla="*/ 2147483647 h 402"/>
                <a:gd name="T26" fmla="*/ 2147483647 w 138"/>
                <a:gd name="T27" fmla="*/ 2147483647 h 402"/>
                <a:gd name="T28" fmla="*/ 2147483647 w 138"/>
                <a:gd name="T29" fmla="*/ 2147483647 h 402"/>
                <a:gd name="T30" fmla="*/ 2147483647 w 138"/>
                <a:gd name="T31" fmla="*/ 2147483647 h 402"/>
                <a:gd name="T32" fmla="*/ 2147483647 w 138"/>
                <a:gd name="T33" fmla="*/ 0 h 402"/>
                <a:gd name="T34" fmla="*/ 2147483647 w 138"/>
                <a:gd name="T35" fmla="*/ 0 h 402"/>
                <a:gd name="T36" fmla="*/ 2147483647 w 138"/>
                <a:gd name="T37" fmla="*/ 2147483647 h 402"/>
                <a:gd name="T38" fmla="*/ 0 w 138"/>
                <a:gd name="T39" fmla="*/ 2147483647 h 402"/>
                <a:gd name="T40" fmla="*/ 2147483647 w 138"/>
                <a:gd name="T41" fmla="*/ 2147483647 h 402"/>
                <a:gd name="T42" fmla="*/ 2147483647 w 138"/>
                <a:gd name="T43" fmla="*/ 2147483647 h 402"/>
                <a:gd name="T44" fmla="*/ 2147483647 w 138"/>
                <a:gd name="T45" fmla="*/ 2147483647 h 402"/>
                <a:gd name="T46" fmla="*/ 2147483647 w 138"/>
                <a:gd name="T47" fmla="*/ 2147483647 h 402"/>
                <a:gd name="T48" fmla="*/ 2147483647 w 138"/>
                <a:gd name="T49" fmla="*/ 2147483647 h 402"/>
                <a:gd name="T50" fmla="*/ 2147483647 w 138"/>
                <a:gd name="T51" fmla="*/ 2147483647 h 402"/>
                <a:gd name="T52" fmla="*/ 2147483647 w 138"/>
                <a:gd name="T53" fmla="*/ 2147483647 h 402"/>
                <a:gd name="T54" fmla="*/ 2147483647 w 138"/>
                <a:gd name="T55" fmla="*/ 2147483647 h 402"/>
                <a:gd name="T56" fmla="*/ 2147483647 w 138"/>
                <a:gd name="T57" fmla="*/ 2147483647 h 402"/>
                <a:gd name="T58" fmla="*/ 2147483647 w 138"/>
                <a:gd name="T59" fmla="*/ 2147483647 h 402"/>
                <a:gd name="T60" fmla="*/ 2147483647 w 138"/>
                <a:gd name="T61" fmla="*/ 2147483647 h 402"/>
                <a:gd name="T62" fmla="*/ 2147483647 w 138"/>
                <a:gd name="T63" fmla="*/ 2147483647 h 402"/>
                <a:gd name="T64" fmla="*/ 2147483647 w 138"/>
                <a:gd name="T65" fmla="*/ 2147483647 h 402"/>
                <a:gd name="T66" fmla="*/ 2147483647 w 138"/>
                <a:gd name="T67" fmla="*/ 2147483647 h 402"/>
                <a:gd name="T68" fmla="*/ 2147483647 w 138"/>
                <a:gd name="T69" fmla="*/ 2147483647 h 402"/>
                <a:gd name="T70" fmla="*/ 2147483647 w 138"/>
                <a:gd name="T71" fmla="*/ 2147483647 h 402"/>
                <a:gd name="T72" fmla="*/ 2147483647 w 138"/>
                <a:gd name="T73" fmla="*/ 2147483647 h 402"/>
                <a:gd name="T74" fmla="*/ 2147483647 w 138"/>
                <a:gd name="T75" fmla="*/ 2147483647 h 402"/>
                <a:gd name="T76" fmla="*/ 2147483647 w 138"/>
                <a:gd name="T77" fmla="*/ 2147483647 h 402"/>
                <a:gd name="T78" fmla="*/ 2147483647 w 138"/>
                <a:gd name="T79" fmla="*/ 2147483647 h 402"/>
                <a:gd name="T80" fmla="*/ 2147483647 w 138"/>
                <a:gd name="T81" fmla="*/ 2147483647 h 402"/>
                <a:gd name="T82" fmla="*/ 2147483647 w 138"/>
                <a:gd name="T83" fmla="*/ 2147483647 h 402"/>
                <a:gd name="T84" fmla="*/ 2147483647 w 138"/>
                <a:gd name="T85" fmla="*/ 2147483647 h 402"/>
                <a:gd name="T86" fmla="*/ 2147483647 w 138"/>
                <a:gd name="T87" fmla="*/ 2147483647 h 402"/>
                <a:gd name="T88" fmla="*/ 2147483647 w 138"/>
                <a:gd name="T89" fmla="*/ 2147483647 h 402"/>
                <a:gd name="T90" fmla="*/ 2147483647 w 138"/>
                <a:gd name="T91" fmla="*/ 2147483647 h 402"/>
                <a:gd name="T92" fmla="*/ 2147483647 w 138"/>
                <a:gd name="T93" fmla="*/ 2147483647 h 402"/>
                <a:gd name="T94" fmla="*/ 2147483647 w 138"/>
                <a:gd name="T95" fmla="*/ 2147483647 h 402"/>
                <a:gd name="T96" fmla="*/ 2147483647 w 138"/>
                <a:gd name="T97" fmla="*/ 2147483647 h 402"/>
                <a:gd name="T98" fmla="*/ 2147483647 w 138"/>
                <a:gd name="T99" fmla="*/ 2147483647 h 402"/>
                <a:gd name="T100" fmla="*/ 2147483647 w 138"/>
                <a:gd name="T101" fmla="*/ 2147483647 h 402"/>
                <a:gd name="T102" fmla="*/ 2147483647 w 138"/>
                <a:gd name="T103" fmla="*/ 2147483647 h 40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38"/>
                <a:gd name="T157" fmla="*/ 0 h 402"/>
                <a:gd name="T158" fmla="*/ 138 w 138"/>
                <a:gd name="T159" fmla="*/ 402 h 40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38" h="402">
                  <a:moveTo>
                    <a:pt x="126" y="354"/>
                  </a:moveTo>
                  <a:lnTo>
                    <a:pt x="120" y="288"/>
                  </a:lnTo>
                  <a:lnTo>
                    <a:pt x="132" y="282"/>
                  </a:lnTo>
                  <a:lnTo>
                    <a:pt x="120" y="270"/>
                  </a:lnTo>
                  <a:lnTo>
                    <a:pt x="120" y="210"/>
                  </a:lnTo>
                  <a:lnTo>
                    <a:pt x="132" y="198"/>
                  </a:lnTo>
                  <a:lnTo>
                    <a:pt x="126" y="186"/>
                  </a:lnTo>
                  <a:lnTo>
                    <a:pt x="126" y="156"/>
                  </a:lnTo>
                  <a:lnTo>
                    <a:pt x="120" y="144"/>
                  </a:lnTo>
                  <a:lnTo>
                    <a:pt x="108" y="132"/>
                  </a:lnTo>
                  <a:lnTo>
                    <a:pt x="108" y="90"/>
                  </a:lnTo>
                  <a:lnTo>
                    <a:pt x="78" y="60"/>
                  </a:lnTo>
                  <a:lnTo>
                    <a:pt x="66" y="54"/>
                  </a:lnTo>
                  <a:lnTo>
                    <a:pt x="66" y="24"/>
                  </a:lnTo>
                  <a:lnTo>
                    <a:pt x="72" y="6"/>
                  </a:lnTo>
                  <a:lnTo>
                    <a:pt x="54" y="6"/>
                  </a:lnTo>
                  <a:lnTo>
                    <a:pt x="30" y="0"/>
                  </a:lnTo>
                  <a:lnTo>
                    <a:pt x="12" y="0"/>
                  </a:lnTo>
                  <a:lnTo>
                    <a:pt x="12" y="18"/>
                  </a:lnTo>
                  <a:lnTo>
                    <a:pt x="0" y="30"/>
                  </a:lnTo>
                  <a:lnTo>
                    <a:pt x="36" y="54"/>
                  </a:lnTo>
                  <a:lnTo>
                    <a:pt x="24" y="132"/>
                  </a:lnTo>
                  <a:lnTo>
                    <a:pt x="36" y="120"/>
                  </a:lnTo>
                  <a:lnTo>
                    <a:pt x="42" y="120"/>
                  </a:lnTo>
                  <a:lnTo>
                    <a:pt x="48" y="126"/>
                  </a:lnTo>
                  <a:lnTo>
                    <a:pt x="48" y="150"/>
                  </a:lnTo>
                  <a:lnTo>
                    <a:pt x="42" y="162"/>
                  </a:lnTo>
                  <a:lnTo>
                    <a:pt x="54" y="174"/>
                  </a:lnTo>
                  <a:lnTo>
                    <a:pt x="54" y="180"/>
                  </a:lnTo>
                  <a:lnTo>
                    <a:pt x="48" y="180"/>
                  </a:lnTo>
                  <a:lnTo>
                    <a:pt x="36" y="192"/>
                  </a:lnTo>
                  <a:lnTo>
                    <a:pt x="42" y="198"/>
                  </a:lnTo>
                  <a:lnTo>
                    <a:pt x="54" y="204"/>
                  </a:lnTo>
                  <a:lnTo>
                    <a:pt x="60" y="210"/>
                  </a:lnTo>
                  <a:lnTo>
                    <a:pt x="60" y="222"/>
                  </a:lnTo>
                  <a:lnTo>
                    <a:pt x="54" y="228"/>
                  </a:lnTo>
                  <a:lnTo>
                    <a:pt x="54" y="270"/>
                  </a:lnTo>
                  <a:lnTo>
                    <a:pt x="48" y="276"/>
                  </a:lnTo>
                  <a:lnTo>
                    <a:pt x="48" y="294"/>
                  </a:lnTo>
                  <a:lnTo>
                    <a:pt x="54" y="294"/>
                  </a:lnTo>
                  <a:lnTo>
                    <a:pt x="60" y="300"/>
                  </a:lnTo>
                  <a:lnTo>
                    <a:pt x="60" y="312"/>
                  </a:lnTo>
                  <a:lnTo>
                    <a:pt x="54" y="324"/>
                  </a:lnTo>
                  <a:lnTo>
                    <a:pt x="54" y="336"/>
                  </a:lnTo>
                  <a:lnTo>
                    <a:pt x="66" y="378"/>
                  </a:lnTo>
                  <a:lnTo>
                    <a:pt x="96" y="402"/>
                  </a:lnTo>
                  <a:lnTo>
                    <a:pt x="108" y="396"/>
                  </a:lnTo>
                  <a:lnTo>
                    <a:pt x="120" y="384"/>
                  </a:lnTo>
                  <a:lnTo>
                    <a:pt x="138" y="384"/>
                  </a:lnTo>
                  <a:lnTo>
                    <a:pt x="138" y="372"/>
                  </a:lnTo>
                  <a:lnTo>
                    <a:pt x="126" y="360"/>
                  </a:lnTo>
                  <a:lnTo>
                    <a:pt x="126" y="354"/>
                  </a:lnTo>
                  <a:close/>
                </a:path>
              </a:pathLst>
            </a:custGeom>
            <a:solidFill>
              <a:schemeClr val="bg1">
                <a:lumMod val="95000"/>
              </a:schemeClr>
            </a:solidFill>
            <a:ln w="3175" algn="ctr">
              <a:solidFill>
                <a:srgbClr val="A1ADB8"/>
              </a:solidFill>
              <a:round/>
              <a:headEnd/>
              <a:tailEnd/>
            </a:ln>
            <a:effec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dirty="0">
                <a:solidFill>
                  <a:prstClr val="black"/>
                </a:solidFill>
                <a:cs typeface="Calibri" pitchFamily="34" charset="0"/>
              </a:endParaRPr>
            </a:p>
          </p:txBody>
        </p:sp>
        <p:sp>
          <p:nvSpPr>
            <p:cNvPr id="125" name="Tanzania" descr="© INSCALE GmbH, 05.05.2010&#10;http://www.presentationload.com/">
              <a:extLst>
                <a:ext uri="{FF2B5EF4-FFF2-40B4-BE49-F238E27FC236}">
                  <a16:creationId xmlns:a16="http://schemas.microsoft.com/office/drawing/2014/main" id="{C2718697-71B3-C9DD-B83A-24DD188B9C3B}"/>
                </a:ext>
              </a:extLst>
            </p:cNvPr>
            <p:cNvSpPr>
              <a:spLocks noEditPoints="1"/>
            </p:cNvSpPr>
            <p:nvPr/>
          </p:nvSpPr>
          <p:spPr bwMode="gray">
            <a:xfrm>
              <a:off x="5099494" y="4442357"/>
              <a:ext cx="307975" cy="349250"/>
            </a:xfrm>
            <a:custGeom>
              <a:avLst/>
              <a:gdLst>
                <a:gd name="T0" fmla="*/ 2147483647 w 768"/>
                <a:gd name="T1" fmla="*/ 2147483647 h 870"/>
                <a:gd name="T2" fmla="*/ 2147483647 w 768"/>
                <a:gd name="T3" fmla="*/ 2147483647 h 870"/>
                <a:gd name="T4" fmla="*/ 2147483647 w 768"/>
                <a:gd name="T5" fmla="*/ 2147483647 h 870"/>
                <a:gd name="T6" fmla="*/ 2147483647 w 768"/>
                <a:gd name="T7" fmla="*/ 2147483647 h 870"/>
                <a:gd name="T8" fmla="*/ 2147483647 w 768"/>
                <a:gd name="T9" fmla="*/ 2147483647 h 870"/>
                <a:gd name="T10" fmla="*/ 2147483647 w 768"/>
                <a:gd name="T11" fmla="*/ 2147483647 h 870"/>
                <a:gd name="T12" fmla="*/ 2147483647 w 768"/>
                <a:gd name="T13" fmla="*/ 2147483647 h 870"/>
                <a:gd name="T14" fmla="*/ 2147483647 w 768"/>
                <a:gd name="T15" fmla="*/ 2147483647 h 870"/>
                <a:gd name="T16" fmla="*/ 2147483647 w 768"/>
                <a:gd name="T17" fmla="*/ 2147483647 h 870"/>
                <a:gd name="T18" fmla="*/ 2147483647 w 768"/>
                <a:gd name="T19" fmla="*/ 2147483647 h 870"/>
                <a:gd name="T20" fmla="*/ 2147483647 w 768"/>
                <a:gd name="T21" fmla="*/ 2147483647 h 870"/>
                <a:gd name="T22" fmla="*/ 2147483647 w 768"/>
                <a:gd name="T23" fmla="*/ 2147483647 h 870"/>
                <a:gd name="T24" fmla="*/ 2147483647 w 768"/>
                <a:gd name="T25" fmla="*/ 2147483647 h 870"/>
                <a:gd name="T26" fmla="*/ 2147483647 w 768"/>
                <a:gd name="T27" fmla="*/ 2147483647 h 870"/>
                <a:gd name="T28" fmla="*/ 2147483647 w 768"/>
                <a:gd name="T29" fmla="*/ 2147483647 h 870"/>
                <a:gd name="T30" fmla="*/ 2147483647 w 768"/>
                <a:gd name="T31" fmla="*/ 2147483647 h 870"/>
                <a:gd name="T32" fmla="*/ 2147483647 w 768"/>
                <a:gd name="T33" fmla="*/ 2147483647 h 870"/>
                <a:gd name="T34" fmla="*/ 2147483647 w 768"/>
                <a:gd name="T35" fmla="*/ 2147483647 h 870"/>
                <a:gd name="T36" fmla="*/ 2147483647 w 768"/>
                <a:gd name="T37" fmla="*/ 2147483647 h 870"/>
                <a:gd name="T38" fmla="*/ 2147483647 w 768"/>
                <a:gd name="T39" fmla="*/ 2147483647 h 870"/>
                <a:gd name="T40" fmla="*/ 2147483647 w 768"/>
                <a:gd name="T41" fmla="*/ 2147483647 h 870"/>
                <a:gd name="T42" fmla="*/ 2147483647 w 768"/>
                <a:gd name="T43" fmla="*/ 2147483647 h 870"/>
                <a:gd name="T44" fmla="*/ 2147483647 w 768"/>
                <a:gd name="T45" fmla="*/ 2147483647 h 870"/>
                <a:gd name="T46" fmla="*/ 2147483647 w 768"/>
                <a:gd name="T47" fmla="*/ 2147483647 h 870"/>
                <a:gd name="T48" fmla="*/ 2147483647 w 768"/>
                <a:gd name="T49" fmla="*/ 2147483647 h 870"/>
                <a:gd name="T50" fmla="*/ 2147483647 w 768"/>
                <a:gd name="T51" fmla="*/ 2147483647 h 870"/>
                <a:gd name="T52" fmla="*/ 2147483647 w 768"/>
                <a:gd name="T53" fmla="*/ 2147483647 h 870"/>
                <a:gd name="T54" fmla="*/ 2147483647 w 768"/>
                <a:gd name="T55" fmla="*/ 2147483647 h 870"/>
                <a:gd name="T56" fmla="*/ 2147483647 w 768"/>
                <a:gd name="T57" fmla="*/ 2147483647 h 870"/>
                <a:gd name="T58" fmla="*/ 2147483647 w 768"/>
                <a:gd name="T59" fmla="*/ 2147483647 h 870"/>
                <a:gd name="T60" fmla="*/ 2147483647 w 768"/>
                <a:gd name="T61" fmla="*/ 2147483647 h 870"/>
                <a:gd name="T62" fmla="*/ 2147483647 w 768"/>
                <a:gd name="T63" fmla="*/ 2147483647 h 870"/>
                <a:gd name="T64" fmla="*/ 2147483647 w 768"/>
                <a:gd name="T65" fmla="*/ 2147483647 h 870"/>
                <a:gd name="T66" fmla="*/ 2147483647 w 768"/>
                <a:gd name="T67" fmla="*/ 2147483647 h 870"/>
                <a:gd name="T68" fmla="*/ 2147483647 w 768"/>
                <a:gd name="T69" fmla="*/ 2147483647 h 870"/>
                <a:gd name="T70" fmla="*/ 2147483647 w 768"/>
                <a:gd name="T71" fmla="*/ 2147483647 h 870"/>
                <a:gd name="T72" fmla="*/ 2147483647 w 768"/>
                <a:gd name="T73" fmla="*/ 2147483647 h 870"/>
                <a:gd name="T74" fmla="*/ 2147483647 w 768"/>
                <a:gd name="T75" fmla="*/ 2147483647 h 870"/>
                <a:gd name="T76" fmla="*/ 2147483647 w 768"/>
                <a:gd name="T77" fmla="*/ 2147483647 h 870"/>
                <a:gd name="T78" fmla="*/ 2147483647 w 768"/>
                <a:gd name="T79" fmla="*/ 2147483647 h 870"/>
                <a:gd name="T80" fmla="*/ 2147483647 w 768"/>
                <a:gd name="T81" fmla="*/ 2147483647 h 870"/>
                <a:gd name="T82" fmla="*/ 2147483647 w 768"/>
                <a:gd name="T83" fmla="*/ 2147483647 h 870"/>
                <a:gd name="T84" fmla="*/ 2147483647 w 768"/>
                <a:gd name="T85" fmla="*/ 2147483647 h 870"/>
                <a:gd name="T86" fmla="*/ 2147483647 w 768"/>
                <a:gd name="T87" fmla="*/ 2147483647 h 870"/>
                <a:gd name="T88" fmla="*/ 2147483647 w 768"/>
                <a:gd name="T89" fmla="*/ 2147483647 h 870"/>
                <a:gd name="T90" fmla="*/ 2147483647 w 768"/>
                <a:gd name="T91" fmla="*/ 2147483647 h 870"/>
                <a:gd name="T92" fmla="*/ 2147483647 w 768"/>
                <a:gd name="T93" fmla="*/ 2147483647 h 870"/>
                <a:gd name="T94" fmla="*/ 2147483647 w 768"/>
                <a:gd name="T95" fmla="*/ 2147483647 h 870"/>
                <a:gd name="T96" fmla="*/ 2147483647 w 768"/>
                <a:gd name="T97" fmla="*/ 2147483647 h 870"/>
                <a:gd name="T98" fmla="*/ 2147483647 w 768"/>
                <a:gd name="T99" fmla="*/ 2147483647 h 870"/>
                <a:gd name="T100" fmla="*/ 2147483647 w 768"/>
                <a:gd name="T101" fmla="*/ 2147483647 h 870"/>
                <a:gd name="T102" fmla="*/ 2147483647 w 768"/>
                <a:gd name="T103" fmla="*/ 2147483647 h 87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768"/>
                <a:gd name="T157" fmla="*/ 0 h 870"/>
                <a:gd name="T158" fmla="*/ 768 w 768"/>
                <a:gd name="T159" fmla="*/ 870 h 870"/>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768" h="870">
                  <a:moveTo>
                    <a:pt x="762" y="744"/>
                  </a:moveTo>
                  <a:lnTo>
                    <a:pt x="750" y="744"/>
                  </a:lnTo>
                  <a:lnTo>
                    <a:pt x="744" y="738"/>
                  </a:lnTo>
                  <a:lnTo>
                    <a:pt x="732" y="732"/>
                  </a:lnTo>
                  <a:lnTo>
                    <a:pt x="720" y="720"/>
                  </a:lnTo>
                  <a:lnTo>
                    <a:pt x="720" y="708"/>
                  </a:lnTo>
                  <a:lnTo>
                    <a:pt x="714" y="690"/>
                  </a:lnTo>
                  <a:lnTo>
                    <a:pt x="714" y="654"/>
                  </a:lnTo>
                  <a:lnTo>
                    <a:pt x="690" y="612"/>
                  </a:lnTo>
                  <a:lnTo>
                    <a:pt x="702" y="564"/>
                  </a:lnTo>
                  <a:lnTo>
                    <a:pt x="684" y="540"/>
                  </a:lnTo>
                  <a:lnTo>
                    <a:pt x="690" y="528"/>
                  </a:lnTo>
                  <a:lnTo>
                    <a:pt x="696" y="522"/>
                  </a:lnTo>
                  <a:lnTo>
                    <a:pt x="708" y="498"/>
                  </a:lnTo>
                  <a:lnTo>
                    <a:pt x="708" y="480"/>
                  </a:lnTo>
                  <a:lnTo>
                    <a:pt x="702" y="474"/>
                  </a:lnTo>
                  <a:lnTo>
                    <a:pt x="690" y="468"/>
                  </a:lnTo>
                  <a:lnTo>
                    <a:pt x="672" y="456"/>
                  </a:lnTo>
                  <a:lnTo>
                    <a:pt x="660" y="450"/>
                  </a:lnTo>
                  <a:lnTo>
                    <a:pt x="654" y="438"/>
                  </a:lnTo>
                  <a:lnTo>
                    <a:pt x="654" y="426"/>
                  </a:lnTo>
                  <a:lnTo>
                    <a:pt x="660" y="414"/>
                  </a:lnTo>
                  <a:lnTo>
                    <a:pt x="666" y="396"/>
                  </a:lnTo>
                  <a:lnTo>
                    <a:pt x="666" y="384"/>
                  </a:lnTo>
                  <a:lnTo>
                    <a:pt x="672" y="366"/>
                  </a:lnTo>
                  <a:lnTo>
                    <a:pt x="678" y="354"/>
                  </a:lnTo>
                  <a:lnTo>
                    <a:pt x="678" y="330"/>
                  </a:lnTo>
                  <a:lnTo>
                    <a:pt x="684" y="318"/>
                  </a:lnTo>
                  <a:lnTo>
                    <a:pt x="684" y="300"/>
                  </a:lnTo>
                  <a:lnTo>
                    <a:pt x="570" y="192"/>
                  </a:lnTo>
                  <a:lnTo>
                    <a:pt x="576" y="186"/>
                  </a:lnTo>
                  <a:lnTo>
                    <a:pt x="582" y="186"/>
                  </a:lnTo>
                  <a:lnTo>
                    <a:pt x="588" y="180"/>
                  </a:lnTo>
                  <a:lnTo>
                    <a:pt x="588" y="174"/>
                  </a:lnTo>
                  <a:lnTo>
                    <a:pt x="576" y="162"/>
                  </a:lnTo>
                  <a:lnTo>
                    <a:pt x="324" y="6"/>
                  </a:lnTo>
                  <a:lnTo>
                    <a:pt x="312" y="6"/>
                  </a:lnTo>
                  <a:lnTo>
                    <a:pt x="312" y="18"/>
                  </a:lnTo>
                  <a:lnTo>
                    <a:pt x="318" y="24"/>
                  </a:lnTo>
                  <a:lnTo>
                    <a:pt x="318" y="36"/>
                  </a:lnTo>
                  <a:lnTo>
                    <a:pt x="294" y="48"/>
                  </a:lnTo>
                  <a:lnTo>
                    <a:pt x="276" y="66"/>
                  </a:lnTo>
                  <a:lnTo>
                    <a:pt x="264" y="84"/>
                  </a:lnTo>
                  <a:lnTo>
                    <a:pt x="264" y="90"/>
                  </a:lnTo>
                  <a:lnTo>
                    <a:pt x="270" y="96"/>
                  </a:lnTo>
                  <a:lnTo>
                    <a:pt x="294" y="96"/>
                  </a:lnTo>
                  <a:lnTo>
                    <a:pt x="306" y="90"/>
                  </a:lnTo>
                  <a:lnTo>
                    <a:pt x="312" y="90"/>
                  </a:lnTo>
                  <a:lnTo>
                    <a:pt x="306" y="96"/>
                  </a:lnTo>
                  <a:lnTo>
                    <a:pt x="294" y="102"/>
                  </a:lnTo>
                  <a:lnTo>
                    <a:pt x="276" y="120"/>
                  </a:lnTo>
                  <a:lnTo>
                    <a:pt x="270" y="120"/>
                  </a:lnTo>
                  <a:lnTo>
                    <a:pt x="264" y="114"/>
                  </a:lnTo>
                  <a:lnTo>
                    <a:pt x="252" y="108"/>
                  </a:lnTo>
                  <a:lnTo>
                    <a:pt x="246" y="108"/>
                  </a:lnTo>
                  <a:lnTo>
                    <a:pt x="234" y="120"/>
                  </a:lnTo>
                  <a:lnTo>
                    <a:pt x="234" y="138"/>
                  </a:lnTo>
                  <a:lnTo>
                    <a:pt x="246" y="150"/>
                  </a:lnTo>
                  <a:lnTo>
                    <a:pt x="216" y="150"/>
                  </a:lnTo>
                  <a:lnTo>
                    <a:pt x="216" y="138"/>
                  </a:lnTo>
                  <a:lnTo>
                    <a:pt x="222" y="132"/>
                  </a:lnTo>
                  <a:lnTo>
                    <a:pt x="222" y="126"/>
                  </a:lnTo>
                  <a:lnTo>
                    <a:pt x="228" y="114"/>
                  </a:lnTo>
                  <a:lnTo>
                    <a:pt x="210" y="120"/>
                  </a:lnTo>
                  <a:lnTo>
                    <a:pt x="192" y="102"/>
                  </a:lnTo>
                  <a:lnTo>
                    <a:pt x="186" y="102"/>
                  </a:lnTo>
                  <a:lnTo>
                    <a:pt x="174" y="114"/>
                  </a:lnTo>
                  <a:lnTo>
                    <a:pt x="174" y="132"/>
                  </a:lnTo>
                  <a:lnTo>
                    <a:pt x="168" y="138"/>
                  </a:lnTo>
                  <a:lnTo>
                    <a:pt x="162" y="138"/>
                  </a:lnTo>
                  <a:lnTo>
                    <a:pt x="156" y="132"/>
                  </a:lnTo>
                  <a:lnTo>
                    <a:pt x="156" y="48"/>
                  </a:lnTo>
                  <a:lnTo>
                    <a:pt x="162" y="36"/>
                  </a:lnTo>
                  <a:lnTo>
                    <a:pt x="162" y="24"/>
                  </a:lnTo>
                  <a:lnTo>
                    <a:pt x="168" y="12"/>
                  </a:lnTo>
                  <a:lnTo>
                    <a:pt x="168" y="6"/>
                  </a:lnTo>
                  <a:lnTo>
                    <a:pt x="78" y="0"/>
                  </a:lnTo>
                  <a:lnTo>
                    <a:pt x="72" y="24"/>
                  </a:lnTo>
                  <a:lnTo>
                    <a:pt x="78" y="30"/>
                  </a:lnTo>
                  <a:lnTo>
                    <a:pt x="84" y="42"/>
                  </a:lnTo>
                  <a:lnTo>
                    <a:pt x="90" y="48"/>
                  </a:lnTo>
                  <a:lnTo>
                    <a:pt x="90" y="66"/>
                  </a:lnTo>
                  <a:lnTo>
                    <a:pt x="96" y="72"/>
                  </a:lnTo>
                  <a:lnTo>
                    <a:pt x="96" y="96"/>
                  </a:lnTo>
                  <a:lnTo>
                    <a:pt x="78" y="114"/>
                  </a:lnTo>
                  <a:lnTo>
                    <a:pt x="66" y="114"/>
                  </a:lnTo>
                  <a:lnTo>
                    <a:pt x="66" y="126"/>
                  </a:lnTo>
                  <a:lnTo>
                    <a:pt x="60" y="138"/>
                  </a:lnTo>
                  <a:lnTo>
                    <a:pt x="60" y="156"/>
                  </a:lnTo>
                  <a:lnTo>
                    <a:pt x="66" y="156"/>
                  </a:lnTo>
                  <a:lnTo>
                    <a:pt x="72" y="162"/>
                  </a:lnTo>
                  <a:lnTo>
                    <a:pt x="90" y="162"/>
                  </a:lnTo>
                  <a:lnTo>
                    <a:pt x="90" y="180"/>
                  </a:lnTo>
                  <a:lnTo>
                    <a:pt x="78" y="186"/>
                  </a:lnTo>
                  <a:lnTo>
                    <a:pt x="84" y="198"/>
                  </a:lnTo>
                  <a:lnTo>
                    <a:pt x="72" y="198"/>
                  </a:lnTo>
                  <a:lnTo>
                    <a:pt x="54" y="216"/>
                  </a:lnTo>
                  <a:lnTo>
                    <a:pt x="48" y="228"/>
                  </a:lnTo>
                  <a:lnTo>
                    <a:pt x="48" y="246"/>
                  </a:lnTo>
                  <a:lnTo>
                    <a:pt x="42" y="258"/>
                  </a:lnTo>
                  <a:lnTo>
                    <a:pt x="30" y="270"/>
                  </a:lnTo>
                  <a:lnTo>
                    <a:pt x="6" y="282"/>
                  </a:lnTo>
                  <a:lnTo>
                    <a:pt x="0" y="294"/>
                  </a:lnTo>
                  <a:lnTo>
                    <a:pt x="6" y="306"/>
                  </a:lnTo>
                  <a:lnTo>
                    <a:pt x="18" y="318"/>
                  </a:lnTo>
                  <a:lnTo>
                    <a:pt x="18" y="330"/>
                  </a:lnTo>
                  <a:lnTo>
                    <a:pt x="12" y="342"/>
                  </a:lnTo>
                  <a:lnTo>
                    <a:pt x="12" y="348"/>
                  </a:lnTo>
                  <a:lnTo>
                    <a:pt x="18" y="354"/>
                  </a:lnTo>
                  <a:lnTo>
                    <a:pt x="18" y="366"/>
                  </a:lnTo>
                  <a:lnTo>
                    <a:pt x="24" y="378"/>
                  </a:lnTo>
                  <a:lnTo>
                    <a:pt x="24" y="396"/>
                  </a:lnTo>
                  <a:lnTo>
                    <a:pt x="18" y="402"/>
                  </a:lnTo>
                  <a:lnTo>
                    <a:pt x="18" y="432"/>
                  </a:lnTo>
                  <a:lnTo>
                    <a:pt x="30" y="444"/>
                  </a:lnTo>
                  <a:lnTo>
                    <a:pt x="36" y="444"/>
                  </a:lnTo>
                  <a:lnTo>
                    <a:pt x="48" y="450"/>
                  </a:lnTo>
                  <a:lnTo>
                    <a:pt x="72" y="474"/>
                  </a:lnTo>
                  <a:lnTo>
                    <a:pt x="78" y="486"/>
                  </a:lnTo>
                  <a:lnTo>
                    <a:pt x="78" y="546"/>
                  </a:lnTo>
                  <a:lnTo>
                    <a:pt x="84" y="558"/>
                  </a:lnTo>
                  <a:lnTo>
                    <a:pt x="114" y="594"/>
                  </a:lnTo>
                  <a:lnTo>
                    <a:pt x="114" y="600"/>
                  </a:lnTo>
                  <a:lnTo>
                    <a:pt x="108" y="612"/>
                  </a:lnTo>
                  <a:lnTo>
                    <a:pt x="108" y="618"/>
                  </a:lnTo>
                  <a:lnTo>
                    <a:pt x="126" y="618"/>
                  </a:lnTo>
                  <a:lnTo>
                    <a:pt x="138" y="612"/>
                  </a:lnTo>
                  <a:lnTo>
                    <a:pt x="138" y="630"/>
                  </a:lnTo>
                  <a:lnTo>
                    <a:pt x="144" y="636"/>
                  </a:lnTo>
                  <a:lnTo>
                    <a:pt x="162" y="636"/>
                  </a:lnTo>
                  <a:lnTo>
                    <a:pt x="180" y="654"/>
                  </a:lnTo>
                  <a:lnTo>
                    <a:pt x="192" y="654"/>
                  </a:lnTo>
                  <a:lnTo>
                    <a:pt x="204" y="648"/>
                  </a:lnTo>
                  <a:lnTo>
                    <a:pt x="204" y="666"/>
                  </a:lnTo>
                  <a:lnTo>
                    <a:pt x="222" y="666"/>
                  </a:lnTo>
                  <a:lnTo>
                    <a:pt x="240" y="678"/>
                  </a:lnTo>
                  <a:lnTo>
                    <a:pt x="264" y="678"/>
                  </a:lnTo>
                  <a:lnTo>
                    <a:pt x="270" y="696"/>
                  </a:lnTo>
                  <a:lnTo>
                    <a:pt x="300" y="696"/>
                  </a:lnTo>
                  <a:lnTo>
                    <a:pt x="300" y="690"/>
                  </a:lnTo>
                  <a:lnTo>
                    <a:pt x="312" y="678"/>
                  </a:lnTo>
                  <a:lnTo>
                    <a:pt x="318" y="684"/>
                  </a:lnTo>
                  <a:lnTo>
                    <a:pt x="330" y="690"/>
                  </a:lnTo>
                  <a:lnTo>
                    <a:pt x="336" y="702"/>
                  </a:lnTo>
                  <a:lnTo>
                    <a:pt x="348" y="714"/>
                  </a:lnTo>
                  <a:lnTo>
                    <a:pt x="348" y="774"/>
                  </a:lnTo>
                  <a:lnTo>
                    <a:pt x="354" y="774"/>
                  </a:lnTo>
                  <a:lnTo>
                    <a:pt x="360" y="780"/>
                  </a:lnTo>
                  <a:lnTo>
                    <a:pt x="360" y="792"/>
                  </a:lnTo>
                  <a:lnTo>
                    <a:pt x="354" y="798"/>
                  </a:lnTo>
                  <a:lnTo>
                    <a:pt x="354" y="804"/>
                  </a:lnTo>
                  <a:lnTo>
                    <a:pt x="348" y="810"/>
                  </a:lnTo>
                  <a:lnTo>
                    <a:pt x="348" y="816"/>
                  </a:lnTo>
                  <a:lnTo>
                    <a:pt x="366" y="834"/>
                  </a:lnTo>
                  <a:lnTo>
                    <a:pt x="378" y="840"/>
                  </a:lnTo>
                  <a:lnTo>
                    <a:pt x="372" y="858"/>
                  </a:lnTo>
                  <a:lnTo>
                    <a:pt x="408" y="858"/>
                  </a:lnTo>
                  <a:lnTo>
                    <a:pt x="414" y="852"/>
                  </a:lnTo>
                  <a:lnTo>
                    <a:pt x="420" y="852"/>
                  </a:lnTo>
                  <a:lnTo>
                    <a:pt x="432" y="840"/>
                  </a:lnTo>
                  <a:lnTo>
                    <a:pt x="444" y="840"/>
                  </a:lnTo>
                  <a:lnTo>
                    <a:pt x="456" y="846"/>
                  </a:lnTo>
                  <a:lnTo>
                    <a:pt x="462" y="858"/>
                  </a:lnTo>
                  <a:lnTo>
                    <a:pt x="474" y="864"/>
                  </a:lnTo>
                  <a:lnTo>
                    <a:pt x="480" y="870"/>
                  </a:lnTo>
                  <a:lnTo>
                    <a:pt x="492" y="870"/>
                  </a:lnTo>
                  <a:lnTo>
                    <a:pt x="510" y="852"/>
                  </a:lnTo>
                  <a:lnTo>
                    <a:pt x="516" y="852"/>
                  </a:lnTo>
                  <a:lnTo>
                    <a:pt x="522" y="858"/>
                  </a:lnTo>
                  <a:lnTo>
                    <a:pt x="534" y="864"/>
                  </a:lnTo>
                  <a:lnTo>
                    <a:pt x="552" y="864"/>
                  </a:lnTo>
                  <a:lnTo>
                    <a:pt x="564" y="852"/>
                  </a:lnTo>
                  <a:lnTo>
                    <a:pt x="576" y="846"/>
                  </a:lnTo>
                  <a:lnTo>
                    <a:pt x="582" y="834"/>
                  </a:lnTo>
                  <a:lnTo>
                    <a:pt x="588" y="828"/>
                  </a:lnTo>
                  <a:lnTo>
                    <a:pt x="612" y="828"/>
                  </a:lnTo>
                  <a:lnTo>
                    <a:pt x="618" y="834"/>
                  </a:lnTo>
                  <a:lnTo>
                    <a:pt x="618" y="840"/>
                  </a:lnTo>
                  <a:lnTo>
                    <a:pt x="630" y="840"/>
                  </a:lnTo>
                  <a:lnTo>
                    <a:pt x="642" y="834"/>
                  </a:lnTo>
                  <a:lnTo>
                    <a:pt x="654" y="822"/>
                  </a:lnTo>
                  <a:lnTo>
                    <a:pt x="660" y="822"/>
                  </a:lnTo>
                  <a:lnTo>
                    <a:pt x="690" y="816"/>
                  </a:lnTo>
                  <a:lnTo>
                    <a:pt x="768" y="762"/>
                  </a:lnTo>
                  <a:lnTo>
                    <a:pt x="762" y="744"/>
                  </a:lnTo>
                  <a:close/>
                  <a:moveTo>
                    <a:pt x="726" y="360"/>
                  </a:moveTo>
                  <a:lnTo>
                    <a:pt x="732" y="354"/>
                  </a:lnTo>
                  <a:lnTo>
                    <a:pt x="732" y="324"/>
                  </a:lnTo>
                  <a:lnTo>
                    <a:pt x="720" y="312"/>
                  </a:lnTo>
                  <a:lnTo>
                    <a:pt x="714" y="312"/>
                  </a:lnTo>
                  <a:lnTo>
                    <a:pt x="708" y="318"/>
                  </a:lnTo>
                  <a:lnTo>
                    <a:pt x="708" y="348"/>
                  </a:lnTo>
                  <a:lnTo>
                    <a:pt x="714" y="354"/>
                  </a:lnTo>
                  <a:lnTo>
                    <a:pt x="726" y="360"/>
                  </a:lnTo>
                  <a:close/>
                  <a:moveTo>
                    <a:pt x="678" y="420"/>
                  </a:moveTo>
                  <a:lnTo>
                    <a:pt x="690" y="426"/>
                  </a:lnTo>
                  <a:lnTo>
                    <a:pt x="696" y="438"/>
                  </a:lnTo>
                  <a:lnTo>
                    <a:pt x="708" y="444"/>
                  </a:lnTo>
                  <a:lnTo>
                    <a:pt x="720" y="444"/>
                  </a:lnTo>
                  <a:lnTo>
                    <a:pt x="726" y="438"/>
                  </a:lnTo>
                  <a:lnTo>
                    <a:pt x="720" y="432"/>
                  </a:lnTo>
                  <a:lnTo>
                    <a:pt x="720" y="426"/>
                  </a:lnTo>
                  <a:lnTo>
                    <a:pt x="708" y="414"/>
                  </a:lnTo>
                  <a:lnTo>
                    <a:pt x="708" y="390"/>
                  </a:lnTo>
                  <a:lnTo>
                    <a:pt x="702" y="378"/>
                  </a:lnTo>
                  <a:lnTo>
                    <a:pt x="684" y="378"/>
                  </a:lnTo>
                  <a:lnTo>
                    <a:pt x="678" y="384"/>
                  </a:lnTo>
                  <a:lnTo>
                    <a:pt x="678" y="420"/>
                  </a:lnTo>
                  <a:close/>
                </a:path>
              </a:pathLst>
            </a:custGeom>
            <a:solidFill>
              <a:srgbClr val="0062AE"/>
            </a:solidFill>
            <a:ln w="3175" algn="ctr">
              <a:solidFill>
                <a:srgbClr val="A1ADB8"/>
              </a:solidFill>
              <a:round/>
              <a:headEnd/>
              <a:tailEnd/>
            </a:ln>
            <a:effec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dirty="0">
                <a:solidFill>
                  <a:prstClr val="black"/>
                </a:solidFill>
                <a:cs typeface="Calibri" pitchFamily="34" charset="0"/>
              </a:endParaRPr>
            </a:p>
          </p:txBody>
        </p:sp>
        <p:sp>
          <p:nvSpPr>
            <p:cNvPr id="126" name="Swaziland" descr="© INSCALE GmbH, 05.05.2010&#10;http://www.presentationload.com/">
              <a:extLst>
                <a:ext uri="{FF2B5EF4-FFF2-40B4-BE49-F238E27FC236}">
                  <a16:creationId xmlns:a16="http://schemas.microsoft.com/office/drawing/2014/main" id="{C9F7C4FE-18AF-F6D0-5143-B84B336ADC90}"/>
                </a:ext>
              </a:extLst>
            </p:cNvPr>
            <p:cNvSpPr>
              <a:spLocks/>
            </p:cNvSpPr>
            <p:nvPr/>
          </p:nvSpPr>
          <p:spPr bwMode="gray">
            <a:xfrm>
              <a:off x="5118544" y="5244045"/>
              <a:ext cx="39688" cy="53975"/>
            </a:xfrm>
            <a:custGeom>
              <a:avLst/>
              <a:gdLst>
                <a:gd name="T0" fmla="*/ 2147483647 w 102"/>
                <a:gd name="T1" fmla="*/ 2147483647 h 132"/>
                <a:gd name="T2" fmla="*/ 2147483647 w 102"/>
                <a:gd name="T3" fmla="*/ 2147483647 h 132"/>
                <a:gd name="T4" fmla="*/ 2147483647 w 102"/>
                <a:gd name="T5" fmla="*/ 2147483647 h 132"/>
                <a:gd name="T6" fmla="*/ 2147483647 w 102"/>
                <a:gd name="T7" fmla="*/ 2147483647 h 132"/>
                <a:gd name="T8" fmla="*/ 2147483647 w 102"/>
                <a:gd name="T9" fmla="*/ 2147483647 h 132"/>
                <a:gd name="T10" fmla="*/ 2147483647 w 102"/>
                <a:gd name="T11" fmla="*/ 0 h 132"/>
                <a:gd name="T12" fmla="*/ 2147483647 w 102"/>
                <a:gd name="T13" fmla="*/ 0 h 132"/>
                <a:gd name="T14" fmla="*/ 2147483647 w 102"/>
                <a:gd name="T15" fmla="*/ 2147483647 h 132"/>
                <a:gd name="T16" fmla="*/ 2147483647 w 102"/>
                <a:gd name="T17" fmla="*/ 2147483647 h 132"/>
                <a:gd name="T18" fmla="*/ 2147483647 w 102"/>
                <a:gd name="T19" fmla="*/ 2147483647 h 132"/>
                <a:gd name="T20" fmla="*/ 2147483647 w 102"/>
                <a:gd name="T21" fmla="*/ 2147483647 h 132"/>
                <a:gd name="T22" fmla="*/ 0 w 102"/>
                <a:gd name="T23" fmla="*/ 2147483647 h 132"/>
                <a:gd name="T24" fmla="*/ 0 w 102"/>
                <a:gd name="T25" fmla="*/ 2147483647 h 132"/>
                <a:gd name="T26" fmla="*/ 2147483647 w 102"/>
                <a:gd name="T27" fmla="*/ 2147483647 h 132"/>
                <a:gd name="T28" fmla="*/ 2147483647 w 102"/>
                <a:gd name="T29" fmla="*/ 2147483647 h 132"/>
                <a:gd name="T30" fmla="*/ 2147483647 w 102"/>
                <a:gd name="T31" fmla="*/ 2147483647 h 132"/>
                <a:gd name="T32" fmla="*/ 2147483647 w 102"/>
                <a:gd name="T33" fmla="*/ 2147483647 h 132"/>
                <a:gd name="T34" fmla="*/ 2147483647 w 102"/>
                <a:gd name="T35" fmla="*/ 2147483647 h 132"/>
                <a:gd name="T36" fmla="*/ 2147483647 w 102"/>
                <a:gd name="T37" fmla="*/ 2147483647 h 132"/>
                <a:gd name="T38" fmla="*/ 2147483647 w 102"/>
                <a:gd name="T39" fmla="*/ 2147483647 h 132"/>
                <a:gd name="T40" fmla="*/ 2147483647 w 102"/>
                <a:gd name="T41" fmla="*/ 2147483647 h 132"/>
                <a:gd name="T42" fmla="*/ 2147483647 w 102"/>
                <a:gd name="T43" fmla="*/ 2147483647 h 132"/>
                <a:gd name="T44" fmla="*/ 2147483647 w 102"/>
                <a:gd name="T45" fmla="*/ 2147483647 h 132"/>
                <a:gd name="T46" fmla="*/ 2147483647 w 102"/>
                <a:gd name="T47" fmla="*/ 2147483647 h 132"/>
                <a:gd name="T48" fmla="*/ 2147483647 w 102"/>
                <a:gd name="T49" fmla="*/ 2147483647 h 13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02"/>
                <a:gd name="T76" fmla="*/ 0 h 132"/>
                <a:gd name="T77" fmla="*/ 102 w 102"/>
                <a:gd name="T78" fmla="*/ 132 h 13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02" h="132">
                  <a:moveTo>
                    <a:pt x="84" y="54"/>
                  </a:moveTo>
                  <a:lnTo>
                    <a:pt x="84" y="30"/>
                  </a:lnTo>
                  <a:lnTo>
                    <a:pt x="90" y="18"/>
                  </a:lnTo>
                  <a:lnTo>
                    <a:pt x="66" y="18"/>
                  </a:lnTo>
                  <a:lnTo>
                    <a:pt x="54" y="6"/>
                  </a:lnTo>
                  <a:lnTo>
                    <a:pt x="42" y="0"/>
                  </a:lnTo>
                  <a:lnTo>
                    <a:pt x="36" y="0"/>
                  </a:lnTo>
                  <a:lnTo>
                    <a:pt x="24" y="12"/>
                  </a:lnTo>
                  <a:lnTo>
                    <a:pt x="18" y="24"/>
                  </a:lnTo>
                  <a:lnTo>
                    <a:pt x="18" y="36"/>
                  </a:lnTo>
                  <a:lnTo>
                    <a:pt x="6" y="48"/>
                  </a:lnTo>
                  <a:lnTo>
                    <a:pt x="0" y="60"/>
                  </a:lnTo>
                  <a:lnTo>
                    <a:pt x="0" y="84"/>
                  </a:lnTo>
                  <a:lnTo>
                    <a:pt x="12" y="108"/>
                  </a:lnTo>
                  <a:lnTo>
                    <a:pt x="24" y="114"/>
                  </a:lnTo>
                  <a:lnTo>
                    <a:pt x="36" y="126"/>
                  </a:lnTo>
                  <a:lnTo>
                    <a:pt x="54" y="126"/>
                  </a:lnTo>
                  <a:lnTo>
                    <a:pt x="66" y="132"/>
                  </a:lnTo>
                  <a:lnTo>
                    <a:pt x="78" y="132"/>
                  </a:lnTo>
                  <a:lnTo>
                    <a:pt x="90" y="90"/>
                  </a:lnTo>
                  <a:lnTo>
                    <a:pt x="96" y="90"/>
                  </a:lnTo>
                  <a:lnTo>
                    <a:pt x="102" y="84"/>
                  </a:lnTo>
                  <a:lnTo>
                    <a:pt x="96" y="60"/>
                  </a:lnTo>
                  <a:lnTo>
                    <a:pt x="90" y="60"/>
                  </a:lnTo>
                  <a:lnTo>
                    <a:pt x="84" y="54"/>
                  </a:lnTo>
                  <a:close/>
                </a:path>
              </a:pathLst>
            </a:custGeom>
            <a:solidFill>
              <a:srgbClr val="EFEFEF"/>
            </a:solidFill>
            <a:ln w="3175" algn="ctr">
              <a:solidFill>
                <a:srgbClr val="A1ADB8"/>
              </a:solidFill>
              <a:round/>
              <a:headEnd/>
              <a:tailEnd/>
            </a:ln>
            <a:effec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dirty="0">
                <a:solidFill>
                  <a:prstClr val="black"/>
                </a:solidFill>
                <a:cs typeface="Calibri" pitchFamily="34" charset="0"/>
              </a:endParaRPr>
            </a:p>
          </p:txBody>
        </p:sp>
        <p:sp>
          <p:nvSpPr>
            <p:cNvPr id="127" name="Somalia" descr="© INSCALE GmbH, 05.05.2010&#10;http://www.presentationload.com/">
              <a:extLst>
                <a:ext uri="{FF2B5EF4-FFF2-40B4-BE49-F238E27FC236}">
                  <a16:creationId xmlns:a16="http://schemas.microsoft.com/office/drawing/2014/main" id="{88461978-DD60-D2B4-38B2-B11842BD3091}"/>
                </a:ext>
              </a:extLst>
            </p:cNvPr>
            <p:cNvSpPr>
              <a:spLocks/>
            </p:cNvSpPr>
            <p:nvPr/>
          </p:nvSpPr>
          <p:spPr bwMode="gray">
            <a:xfrm>
              <a:off x="5426519" y="4020082"/>
              <a:ext cx="287338" cy="444500"/>
            </a:xfrm>
            <a:custGeom>
              <a:avLst/>
              <a:gdLst>
                <a:gd name="T0" fmla="*/ 2147483647 w 714"/>
                <a:gd name="T1" fmla="*/ 2147483647 h 1104"/>
                <a:gd name="T2" fmla="*/ 2147483647 w 714"/>
                <a:gd name="T3" fmla="*/ 2147483647 h 1104"/>
                <a:gd name="T4" fmla="*/ 2147483647 w 714"/>
                <a:gd name="T5" fmla="*/ 2147483647 h 1104"/>
                <a:gd name="T6" fmla="*/ 2147483647 w 714"/>
                <a:gd name="T7" fmla="*/ 2147483647 h 1104"/>
                <a:gd name="T8" fmla="*/ 2147483647 w 714"/>
                <a:gd name="T9" fmla="*/ 2147483647 h 1104"/>
                <a:gd name="T10" fmla="*/ 2147483647 w 714"/>
                <a:gd name="T11" fmla="*/ 2147483647 h 1104"/>
                <a:gd name="T12" fmla="*/ 2147483647 w 714"/>
                <a:gd name="T13" fmla="*/ 2147483647 h 1104"/>
                <a:gd name="T14" fmla="*/ 2147483647 w 714"/>
                <a:gd name="T15" fmla="*/ 2147483647 h 1104"/>
                <a:gd name="T16" fmla="*/ 2147483647 w 714"/>
                <a:gd name="T17" fmla="*/ 2147483647 h 1104"/>
                <a:gd name="T18" fmla="*/ 2147483647 w 714"/>
                <a:gd name="T19" fmla="*/ 2147483647 h 1104"/>
                <a:gd name="T20" fmla="*/ 2147483647 w 714"/>
                <a:gd name="T21" fmla="*/ 2147483647 h 1104"/>
                <a:gd name="T22" fmla="*/ 2147483647 w 714"/>
                <a:gd name="T23" fmla="*/ 2147483647 h 1104"/>
                <a:gd name="T24" fmla="*/ 0 w 714"/>
                <a:gd name="T25" fmla="*/ 2147483647 h 1104"/>
                <a:gd name="T26" fmla="*/ 2147483647 w 714"/>
                <a:gd name="T27" fmla="*/ 2147483647 h 1104"/>
                <a:gd name="T28" fmla="*/ 2147483647 w 714"/>
                <a:gd name="T29" fmla="*/ 2147483647 h 1104"/>
                <a:gd name="T30" fmla="*/ 2147483647 w 714"/>
                <a:gd name="T31" fmla="*/ 2147483647 h 1104"/>
                <a:gd name="T32" fmla="*/ 2147483647 w 714"/>
                <a:gd name="T33" fmla="*/ 2147483647 h 1104"/>
                <a:gd name="T34" fmla="*/ 2147483647 w 714"/>
                <a:gd name="T35" fmla="*/ 2147483647 h 1104"/>
                <a:gd name="T36" fmla="*/ 2147483647 w 714"/>
                <a:gd name="T37" fmla="*/ 2147483647 h 1104"/>
                <a:gd name="T38" fmla="*/ 2147483647 w 714"/>
                <a:gd name="T39" fmla="*/ 2147483647 h 1104"/>
                <a:gd name="T40" fmla="*/ 2147483647 w 714"/>
                <a:gd name="T41" fmla="*/ 2147483647 h 1104"/>
                <a:gd name="T42" fmla="*/ 2147483647 w 714"/>
                <a:gd name="T43" fmla="*/ 2147483647 h 1104"/>
                <a:gd name="T44" fmla="*/ 2147483647 w 714"/>
                <a:gd name="T45" fmla="*/ 2147483647 h 1104"/>
                <a:gd name="T46" fmla="*/ 2147483647 w 714"/>
                <a:gd name="T47" fmla="*/ 2147483647 h 1104"/>
                <a:gd name="T48" fmla="*/ 2147483647 w 714"/>
                <a:gd name="T49" fmla="*/ 2147483647 h 1104"/>
                <a:gd name="T50" fmla="*/ 2147483647 w 714"/>
                <a:gd name="T51" fmla="*/ 2147483647 h 1104"/>
                <a:gd name="T52" fmla="*/ 2147483647 w 714"/>
                <a:gd name="T53" fmla="*/ 2147483647 h 1104"/>
                <a:gd name="T54" fmla="*/ 2147483647 w 714"/>
                <a:gd name="T55" fmla="*/ 2147483647 h 1104"/>
                <a:gd name="T56" fmla="*/ 2147483647 w 714"/>
                <a:gd name="T57" fmla="*/ 2147483647 h 1104"/>
                <a:gd name="T58" fmla="*/ 2147483647 w 714"/>
                <a:gd name="T59" fmla="*/ 2147483647 h 1104"/>
                <a:gd name="T60" fmla="*/ 2147483647 w 714"/>
                <a:gd name="T61" fmla="*/ 2147483647 h 1104"/>
                <a:gd name="T62" fmla="*/ 2147483647 w 714"/>
                <a:gd name="T63" fmla="*/ 2147483647 h 1104"/>
                <a:gd name="T64" fmla="*/ 2147483647 w 714"/>
                <a:gd name="T65" fmla="*/ 2147483647 h 1104"/>
                <a:gd name="T66" fmla="*/ 2147483647 w 714"/>
                <a:gd name="T67" fmla="*/ 2147483647 h 1104"/>
                <a:gd name="T68" fmla="*/ 2147483647 w 714"/>
                <a:gd name="T69" fmla="*/ 2147483647 h 1104"/>
                <a:gd name="T70" fmla="*/ 2147483647 w 714"/>
                <a:gd name="T71" fmla="*/ 2147483647 h 1104"/>
                <a:gd name="T72" fmla="*/ 2147483647 w 714"/>
                <a:gd name="T73" fmla="*/ 2147483647 h 1104"/>
                <a:gd name="T74" fmla="*/ 2147483647 w 714"/>
                <a:gd name="T75" fmla="*/ 2147483647 h 1104"/>
                <a:gd name="T76" fmla="*/ 2147483647 w 714"/>
                <a:gd name="T77" fmla="*/ 2147483647 h 1104"/>
                <a:gd name="T78" fmla="*/ 2147483647 w 714"/>
                <a:gd name="T79" fmla="*/ 2147483647 h 1104"/>
                <a:gd name="T80" fmla="*/ 2147483647 w 714"/>
                <a:gd name="T81" fmla="*/ 2147483647 h 1104"/>
                <a:gd name="T82" fmla="*/ 2147483647 w 714"/>
                <a:gd name="T83" fmla="*/ 2147483647 h 1104"/>
                <a:gd name="T84" fmla="*/ 2147483647 w 714"/>
                <a:gd name="T85" fmla="*/ 2147483647 h 1104"/>
                <a:gd name="T86" fmla="*/ 2147483647 w 714"/>
                <a:gd name="T87" fmla="*/ 2147483647 h 110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714"/>
                <a:gd name="T133" fmla="*/ 0 h 1104"/>
                <a:gd name="T134" fmla="*/ 714 w 714"/>
                <a:gd name="T135" fmla="*/ 1104 h 1104"/>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714" h="1104">
                  <a:moveTo>
                    <a:pt x="108" y="114"/>
                  </a:moveTo>
                  <a:lnTo>
                    <a:pt x="120" y="126"/>
                  </a:lnTo>
                  <a:lnTo>
                    <a:pt x="120" y="138"/>
                  </a:lnTo>
                  <a:lnTo>
                    <a:pt x="126" y="150"/>
                  </a:lnTo>
                  <a:lnTo>
                    <a:pt x="132" y="156"/>
                  </a:lnTo>
                  <a:lnTo>
                    <a:pt x="138" y="168"/>
                  </a:lnTo>
                  <a:lnTo>
                    <a:pt x="144" y="174"/>
                  </a:lnTo>
                  <a:lnTo>
                    <a:pt x="156" y="198"/>
                  </a:lnTo>
                  <a:lnTo>
                    <a:pt x="162" y="204"/>
                  </a:lnTo>
                  <a:lnTo>
                    <a:pt x="162" y="210"/>
                  </a:lnTo>
                  <a:lnTo>
                    <a:pt x="186" y="210"/>
                  </a:lnTo>
                  <a:lnTo>
                    <a:pt x="192" y="222"/>
                  </a:lnTo>
                  <a:lnTo>
                    <a:pt x="198" y="228"/>
                  </a:lnTo>
                  <a:lnTo>
                    <a:pt x="204" y="240"/>
                  </a:lnTo>
                  <a:lnTo>
                    <a:pt x="240" y="258"/>
                  </a:lnTo>
                  <a:lnTo>
                    <a:pt x="312" y="282"/>
                  </a:lnTo>
                  <a:lnTo>
                    <a:pt x="336" y="288"/>
                  </a:lnTo>
                  <a:lnTo>
                    <a:pt x="348" y="294"/>
                  </a:lnTo>
                  <a:lnTo>
                    <a:pt x="366" y="300"/>
                  </a:lnTo>
                  <a:lnTo>
                    <a:pt x="378" y="312"/>
                  </a:lnTo>
                  <a:lnTo>
                    <a:pt x="414" y="330"/>
                  </a:lnTo>
                  <a:lnTo>
                    <a:pt x="486" y="324"/>
                  </a:lnTo>
                  <a:lnTo>
                    <a:pt x="276" y="570"/>
                  </a:lnTo>
                  <a:lnTo>
                    <a:pt x="192" y="570"/>
                  </a:lnTo>
                  <a:lnTo>
                    <a:pt x="186" y="576"/>
                  </a:lnTo>
                  <a:lnTo>
                    <a:pt x="174" y="576"/>
                  </a:lnTo>
                  <a:lnTo>
                    <a:pt x="162" y="582"/>
                  </a:lnTo>
                  <a:lnTo>
                    <a:pt x="156" y="588"/>
                  </a:lnTo>
                  <a:lnTo>
                    <a:pt x="144" y="594"/>
                  </a:lnTo>
                  <a:lnTo>
                    <a:pt x="144" y="606"/>
                  </a:lnTo>
                  <a:lnTo>
                    <a:pt x="126" y="624"/>
                  </a:lnTo>
                  <a:lnTo>
                    <a:pt x="102" y="624"/>
                  </a:lnTo>
                  <a:lnTo>
                    <a:pt x="90" y="630"/>
                  </a:lnTo>
                  <a:lnTo>
                    <a:pt x="78" y="630"/>
                  </a:lnTo>
                  <a:lnTo>
                    <a:pt x="66" y="642"/>
                  </a:lnTo>
                  <a:lnTo>
                    <a:pt x="66" y="654"/>
                  </a:lnTo>
                  <a:lnTo>
                    <a:pt x="60" y="660"/>
                  </a:lnTo>
                  <a:lnTo>
                    <a:pt x="42" y="696"/>
                  </a:lnTo>
                  <a:lnTo>
                    <a:pt x="0" y="738"/>
                  </a:lnTo>
                  <a:lnTo>
                    <a:pt x="0" y="1038"/>
                  </a:lnTo>
                  <a:lnTo>
                    <a:pt x="42" y="1104"/>
                  </a:lnTo>
                  <a:lnTo>
                    <a:pt x="48" y="1086"/>
                  </a:lnTo>
                  <a:lnTo>
                    <a:pt x="84" y="1032"/>
                  </a:lnTo>
                  <a:lnTo>
                    <a:pt x="96" y="1008"/>
                  </a:lnTo>
                  <a:lnTo>
                    <a:pt x="114" y="996"/>
                  </a:lnTo>
                  <a:lnTo>
                    <a:pt x="144" y="966"/>
                  </a:lnTo>
                  <a:lnTo>
                    <a:pt x="150" y="954"/>
                  </a:lnTo>
                  <a:lnTo>
                    <a:pt x="162" y="936"/>
                  </a:lnTo>
                  <a:lnTo>
                    <a:pt x="192" y="906"/>
                  </a:lnTo>
                  <a:lnTo>
                    <a:pt x="216" y="876"/>
                  </a:lnTo>
                  <a:lnTo>
                    <a:pt x="246" y="846"/>
                  </a:lnTo>
                  <a:lnTo>
                    <a:pt x="264" y="840"/>
                  </a:lnTo>
                  <a:lnTo>
                    <a:pt x="276" y="828"/>
                  </a:lnTo>
                  <a:lnTo>
                    <a:pt x="294" y="816"/>
                  </a:lnTo>
                  <a:lnTo>
                    <a:pt x="318" y="804"/>
                  </a:lnTo>
                  <a:lnTo>
                    <a:pt x="336" y="786"/>
                  </a:lnTo>
                  <a:lnTo>
                    <a:pt x="372" y="756"/>
                  </a:lnTo>
                  <a:lnTo>
                    <a:pt x="420" y="708"/>
                  </a:lnTo>
                  <a:lnTo>
                    <a:pt x="438" y="684"/>
                  </a:lnTo>
                  <a:lnTo>
                    <a:pt x="462" y="654"/>
                  </a:lnTo>
                  <a:lnTo>
                    <a:pt x="492" y="618"/>
                  </a:lnTo>
                  <a:lnTo>
                    <a:pt x="516" y="570"/>
                  </a:lnTo>
                  <a:lnTo>
                    <a:pt x="528" y="540"/>
                  </a:lnTo>
                  <a:lnTo>
                    <a:pt x="546" y="516"/>
                  </a:lnTo>
                  <a:lnTo>
                    <a:pt x="558" y="498"/>
                  </a:lnTo>
                  <a:lnTo>
                    <a:pt x="564" y="492"/>
                  </a:lnTo>
                  <a:lnTo>
                    <a:pt x="570" y="480"/>
                  </a:lnTo>
                  <a:lnTo>
                    <a:pt x="576" y="474"/>
                  </a:lnTo>
                  <a:lnTo>
                    <a:pt x="576" y="450"/>
                  </a:lnTo>
                  <a:lnTo>
                    <a:pt x="582" y="432"/>
                  </a:lnTo>
                  <a:lnTo>
                    <a:pt x="588" y="420"/>
                  </a:lnTo>
                  <a:lnTo>
                    <a:pt x="588" y="402"/>
                  </a:lnTo>
                  <a:lnTo>
                    <a:pt x="594" y="390"/>
                  </a:lnTo>
                  <a:lnTo>
                    <a:pt x="606" y="378"/>
                  </a:lnTo>
                  <a:lnTo>
                    <a:pt x="612" y="366"/>
                  </a:lnTo>
                  <a:lnTo>
                    <a:pt x="624" y="354"/>
                  </a:lnTo>
                  <a:lnTo>
                    <a:pt x="624" y="324"/>
                  </a:lnTo>
                  <a:lnTo>
                    <a:pt x="636" y="318"/>
                  </a:lnTo>
                  <a:lnTo>
                    <a:pt x="642" y="306"/>
                  </a:lnTo>
                  <a:lnTo>
                    <a:pt x="660" y="252"/>
                  </a:lnTo>
                  <a:lnTo>
                    <a:pt x="672" y="252"/>
                  </a:lnTo>
                  <a:lnTo>
                    <a:pt x="672" y="246"/>
                  </a:lnTo>
                  <a:lnTo>
                    <a:pt x="684" y="234"/>
                  </a:lnTo>
                  <a:lnTo>
                    <a:pt x="684" y="138"/>
                  </a:lnTo>
                  <a:lnTo>
                    <a:pt x="708" y="126"/>
                  </a:lnTo>
                  <a:lnTo>
                    <a:pt x="702" y="54"/>
                  </a:lnTo>
                  <a:lnTo>
                    <a:pt x="708" y="42"/>
                  </a:lnTo>
                  <a:lnTo>
                    <a:pt x="708" y="36"/>
                  </a:lnTo>
                  <a:lnTo>
                    <a:pt x="714" y="24"/>
                  </a:lnTo>
                  <a:lnTo>
                    <a:pt x="714" y="12"/>
                  </a:lnTo>
                  <a:lnTo>
                    <a:pt x="690" y="0"/>
                  </a:lnTo>
                  <a:lnTo>
                    <a:pt x="672" y="0"/>
                  </a:lnTo>
                  <a:lnTo>
                    <a:pt x="666" y="12"/>
                  </a:lnTo>
                  <a:lnTo>
                    <a:pt x="654" y="18"/>
                  </a:lnTo>
                  <a:lnTo>
                    <a:pt x="648" y="30"/>
                  </a:lnTo>
                  <a:lnTo>
                    <a:pt x="624" y="42"/>
                  </a:lnTo>
                  <a:lnTo>
                    <a:pt x="612" y="42"/>
                  </a:lnTo>
                  <a:lnTo>
                    <a:pt x="594" y="48"/>
                  </a:lnTo>
                  <a:lnTo>
                    <a:pt x="582" y="54"/>
                  </a:lnTo>
                  <a:lnTo>
                    <a:pt x="564" y="54"/>
                  </a:lnTo>
                  <a:lnTo>
                    <a:pt x="546" y="48"/>
                  </a:lnTo>
                  <a:lnTo>
                    <a:pt x="534" y="42"/>
                  </a:lnTo>
                  <a:lnTo>
                    <a:pt x="516" y="48"/>
                  </a:lnTo>
                  <a:lnTo>
                    <a:pt x="510" y="54"/>
                  </a:lnTo>
                  <a:lnTo>
                    <a:pt x="498" y="60"/>
                  </a:lnTo>
                  <a:lnTo>
                    <a:pt x="492" y="72"/>
                  </a:lnTo>
                  <a:lnTo>
                    <a:pt x="486" y="78"/>
                  </a:lnTo>
                  <a:lnTo>
                    <a:pt x="474" y="78"/>
                  </a:lnTo>
                  <a:lnTo>
                    <a:pt x="462" y="72"/>
                  </a:lnTo>
                  <a:lnTo>
                    <a:pt x="456" y="60"/>
                  </a:lnTo>
                  <a:lnTo>
                    <a:pt x="444" y="60"/>
                  </a:lnTo>
                  <a:lnTo>
                    <a:pt x="438" y="66"/>
                  </a:lnTo>
                  <a:lnTo>
                    <a:pt x="426" y="72"/>
                  </a:lnTo>
                  <a:lnTo>
                    <a:pt x="396" y="102"/>
                  </a:lnTo>
                  <a:lnTo>
                    <a:pt x="384" y="108"/>
                  </a:lnTo>
                  <a:lnTo>
                    <a:pt x="372" y="108"/>
                  </a:lnTo>
                  <a:lnTo>
                    <a:pt x="360" y="102"/>
                  </a:lnTo>
                  <a:lnTo>
                    <a:pt x="354" y="96"/>
                  </a:lnTo>
                  <a:lnTo>
                    <a:pt x="342" y="90"/>
                  </a:lnTo>
                  <a:lnTo>
                    <a:pt x="330" y="90"/>
                  </a:lnTo>
                  <a:lnTo>
                    <a:pt x="306" y="102"/>
                  </a:lnTo>
                  <a:lnTo>
                    <a:pt x="294" y="114"/>
                  </a:lnTo>
                  <a:lnTo>
                    <a:pt x="270" y="126"/>
                  </a:lnTo>
                  <a:lnTo>
                    <a:pt x="210" y="126"/>
                  </a:lnTo>
                  <a:lnTo>
                    <a:pt x="192" y="108"/>
                  </a:lnTo>
                  <a:lnTo>
                    <a:pt x="186" y="96"/>
                  </a:lnTo>
                  <a:lnTo>
                    <a:pt x="174" y="90"/>
                  </a:lnTo>
                  <a:lnTo>
                    <a:pt x="168" y="78"/>
                  </a:lnTo>
                  <a:lnTo>
                    <a:pt x="168" y="66"/>
                  </a:lnTo>
                  <a:lnTo>
                    <a:pt x="156" y="54"/>
                  </a:lnTo>
                  <a:lnTo>
                    <a:pt x="150" y="54"/>
                  </a:lnTo>
                  <a:lnTo>
                    <a:pt x="126" y="78"/>
                  </a:lnTo>
                  <a:lnTo>
                    <a:pt x="108" y="114"/>
                  </a:lnTo>
                  <a:close/>
                </a:path>
              </a:pathLst>
            </a:custGeom>
            <a:solidFill>
              <a:schemeClr val="bg1">
                <a:lumMod val="95000"/>
              </a:schemeClr>
            </a:solidFill>
            <a:ln w="3175" algn="ctr">
              <a:solidFill>
                <a:srgbClr val="A1ADB8"/>
              </a:solidFill>
              <a:round/>
              <a:headEnd/>
              <a:tailEnd/>
            </a:ln>
            <a:effec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dirty="0">
                <a:solidFill>
                  <a:prstClr val="black"/>
                </a:solidFill>
                <a:cs typeface="Calibri" pitchFamily="34" charset="0"/>
              </a:endParaRPr>
            </a:p>
          </p:txBody>
        </p:sp>
        <p:sp>
          <p:nvSpPr>
            <p:cNvPr id="128" name="Sierra Leone" descr="© INSCALE GmbH, 05.05.2010&#10;http://www.presentationload.com/">
              <a:extLst>
                <a:ext uri="{FF2B5EF4-FFF2-40B4-BE49-F238E27FC236}">
                  <a16:creationId xmlns:a16="http://schemas.microsoft.com/office/drawing/2014/main" id="{49D6AA49-ECD6-5F83-E7D4-92D90AD747DC}"/>
                </a:ext>
              </a:extLst>
            </p:cNvPr>
            <p:cNvSpPr>
              <a:spLocks/>
            </p:cNvSpPr>
            <p:nvPr/>
          </p:nvSpPr>
          <p:spPr bwMode="gray">
            <a:xfrm>
              <a:off x="3875531" y="4081995"/>
              <a:ext cx="82550" cy="109538"/>
            </a:xfrm>
            <a:custGeom>
              <a:avLst/>
              <a:gdLst>
                <a:gd name="T0" fmla="*/ 2147483647 w 210"/>
                <a:gd name="T1" fmla="*/ 2147483647 h 270"/>
                <a:gd name="T2" fmla="*/ 2147483647 w 210"/>
                <a:gd name="T3" fmla="*/ 2147483647 h 270"/>
                <a:gd name="T4" fmla="*/ 2147483647 w 210"/>
                <a:gd name="T5" fmla="*/ 2147483647 h 270"/>
                <a:gd name="T6" fmla="*/ 2147483647 w 210"/>
                <a:gd name="T7" fmla="*/ 2147483647 h 270"/>
                <a:gd name="T8" fmla="*/ 2147483647 w 210"/>
                <a:gd name="T9" fmla="*/ 2147483647 h 270"/>
                <a:gd name="T10" fmla="*/ 2147483647 w 210"/>
                <a:gd name="T11" fmla="*/ 2147483647 h 270"/>
                <a:gd name="T12" fmla="*/ 2147483647 w 210"/>
                <a:gd name="T13" fmla="*/ 2147483647 h 270"/>
                <a:gd name="T14" fmla="*/ 2147483647 w 210"/>
                <a:gd name="T15" fmla="*/ 2147483647 h 270"/>
                <a:gd name="T16" fmla="*/ 2147483647 w 210"/>
                <a:gd name="T17" fmla="*/ 2147483647 h 270"/>
                <a:gd name="T18" fmla="*/ 2147483647 w 210"/>
                <a:gd name="T19" fmla="*/ 2147483647 h 270"/>
                <a:gd name="T20" fmla="*/ 2147483647 w 210"/>
                <a:gd name="T21" fmla="*/ 2147483647 h 270"/>
                <a:gd name="T22" fmla="*/ 2147483647 w 210"/>
                <a:gd name="T23" fmla="*/ 0 h 270"/>
                <a:gd name="T24" fmla="*/ 2147483647 w 210"/>
                <a:gd name="T25" fmla="*/ 0 h 270"/>
                <a:gd name="T26" fmla="*/ 2147483647 w 210"/>
                <a:gd name="T27" fmla="*/ 2147483647 h 270"/>
                <a:gd name="T28" fmla="*/ 2147483647 w 210"/>
                <a:gd name="T29" fmla="*/ 2147483647 h 270"/>
                <a:gd name="T30" fmla="*/ 2147483647 w 210"/>
                <a:gd name="T31" fmla="*/ 2147483647 h 270"/>
                <a:gd name="T32" fmla="*/ 2147483647 w 210"/>
                <a:gd name="T33" fmla="*/ 2147483647 h 270"/>
                <a:gd name="T34" fmla="*/ 2147483647 w 210"/>
                <a:gd name="T35" fmla="*/ 2147483647 h 270"/>
                <a:gd name="T36" fmla="*/ 2147483647 w 210"/>
                <a:gd name="T37" fmla="*/ 2147483647 h 270"/>
                <a:gd name="T38" fmla="*/ 2147483647 w 210"/>
                <a:gd name="T39" fmla="*/ 2147483647 h 270"/>
                <a:gd name="T40" fmla="*/ 2147483647 w 210"/>
                <a:gd name="T41" fmla="*/ 2147483647 h 270"/>
                <a:gd name="T42" fmla="*/ 2147483647 w 210"/>
                <a:gd name="T43" fmla="*/ 2147483647 h 270"/>
                <a:gd name="T44" fmla="*/ 0 w 210"/>
                <a:gd name="T45" fmla="*/ 2147483647 h 270"/>
                <a:gd name="T46" fmla="*/ 2147483647 w 210"/>
                <a:gd name="T47" fmla="*/ 2147483647 h 270"/>
                <a:gd name="T48" fmla="*/ 2147483647 w 210"/>
                <a:gd name="T49" fmla="*/ 2147483647 h 270"/>
                <a:gd name="T50" fmla="*/ 0 w 210"/>
                <a:gd name="T51" fmla="*/ 2147483647 h 270"/>
                <a:gd name="T52" fmla="*/ 0 w 210"/>
                <a:gd name="T53" fmla="*/ 2147483647 h 270"/>
                <a:gd name="T54" fmla="*/ 2147483647 w 210"/>
                <a:gd name="T55" fmla="*/ 2147483647 h 270"/>
                <a:gd name="T56" fmla="*/ 2147483647 w 210"/>
                <a:gd name="T57" fmla="*/ 2147483647 h 270"/>
                <a:gd name="T58" fmla="*/ 2147483647 w 210"/>
                <a:gd name="T59" fmla="*/ 2147483647 h 270"/>
                <a:gd name="T60" fmla="*/ 2147483647 w 210"/>
                <a:gd name="T61" fmla="*/ 2147483647 h 270"/>
                <a:gd name="T62" fmla="*/ 2147483647 w 210"/>
                <a:gd name="T63" fmla="*/ 2147483647 h 270"/>
                <a:gd name="T64" fmla="*/ 2147483647 w 210"/>
                <a:gd name="T65" fmla="*/ 2147483647 h 270"/>
                <a:gd name="T66" fmla="*/ 2147483647 w 210"/>
                <a:gd name="T67" fmla="*/ 2147483647 h 270"/>
                <a:gd name="T68" fmla="*/ 2147483647 w 210"/>
                <a:gd name="T69" fmla="*/ 2147483647 h 270"/>
                <a:gd name="T70" fmla="*/ 2147483647 w 210"/>
                <a:gd name="T71" fmla="*/ 2147483647 h 270"/>
                <a:gd name="T72" fmla="*/ 2147483647 w 210"/>
                <a:gd name="T73" fmla="*/ 2147483647 h 270"/>
                <a:gd name="T74" fmla="*/ 2147483647 w 210"/>
                <a:gd name="T75" fmla="*/ 2147483647 h 270"/>
                <a:gd name="T76" fmla="*/ 2147483647 w 210"/>
                <a:gd name="T77" fmla="*/ 2147483647 h 270"/>
                <a:gd name="T78" fmla="*/ 2147483647 w 210"/>
                <a:gd name="T79" fmla="*/ 2147483647 h 270"/>
                <a:gd name="T80" fmla="*/ 2147483647 w 210"/>
                <a:gd name="T81" fmla="*/ 2147483647 h 270"/>
                <a:gd name="T82" fmla="*/ 2147483647 w 210"/>
                <a:gd name="T83" fmla="*/ 2147483647 h 270"/>
                <a:gd name="T84" fmla="*/ 2147483647 w 210"/>
                <a:gd name="T85" fmla="*/ 2147483647 h 270"/>
                <a:gd name="T86" fmla="*/ 2147483647 w 210"/>
                <a:gd name="T87" fmla="*/ 2147483647 h 270"/>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210"/>
                <a:gd name="T133" fmla="*/ 0 h 270"/>
                <a:gd name="T134" fmla="*/ 210 w 210"/>
                <a:gd name="T135" fmla="*/ 270 h 270"/>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210" h="270">
                  <a:moveTo>
                    <a:pt x="186" y="180"/>
                  </a:moveTo>
                  <a:lnTo>
                    <a:pt x="186" y="162"/>
                  </a:lnTo>
                  <a:lnTo>
                    <a:pt x="210" y="156"/>
                  </a:lnTo>
                  <a:lnTo>
                    <a:pt x="204" y="132"/>
                  </a:lnTo>
                  <a:lnTo>
                    <a:pt x="174" y="144"/>
                  </a:lnTo>
                  <a:lnTo>
                    <a:pt x="180" y="126"/>
                  </a:lnTo>
                  <a:lnTo>
                    <a:pt x="186" y="120"/>
                  </a:lnTo>
                  <a:lnTo>
                    <a:pt x="192" y="108"/>
                  </a:lnTo>
                  <a:lnTo>
                    <a:pt x="192" y="90"/>
                  </a:lnTo>
                  <a:lnTo>
                    <a:pt x="180" y="78"/>
                  </a:lnTo>
                  <a:lnTo>
                    <a:pt x="180" y="60"/>
                  </a:lnTo>
                  <a:lnTo>
                    <a:pt x="138" y="0"/>
                  </a:lnTo>
                  <a:lnTo>
                    <a:pt x="102" y="0"/>
                  </a:lnTo>
                  <a:lnTo>
                    <a:pt x="96" y="18"/>
                  </a:lnTo>
                  <a:lnTo>
                    <a:pt x="60" y="18"/>
                  </a:lnTo>
                  <a:lnTo>
                    <a:pt x="60" y="24"/>
                  </a:lnTo>
                  <a:lnTo>
                    <a:pt x="54" y="30"/>
                  </a:lnTo>
                  <a:lnTo>
                    <a:pt x="48" y="42"/>
                  </a:lnTo>
                  <a:lnTo>
                    <a:pt x="36" y="54"/>
                  </a:lnTo>
                  <a:lnTo>
                    <a:pt x="30" y="66"/>
                  </a:lnTo>
                  <a:lnTo>
                    <a:pt x="18" y="72"/>
                  </a:lnTo>
                  <a:lnTo>
                    <a:pt x="12" y="78"/>
                  </a:lnTo>
                  <a:lnTo>
                    <a:pt x="0" y="84"/>
                  </a:lnTo>
                  <a:lnTo>
                    <a:pt x="12" y="96"/>
                  </a:lnTo>
                  <a:lnTo>
                    <a:pt x="6" y="102"/>
                  </a:lnTo>
                  <a:lnTo>
                    <a:pt x="0" y="114"/>
                  </a:lnTo>
                  <a:lnTo>
                    <a:pt x="0" y="132"/>
                  </a:lnTo>
                  <a:lnTo>
                    <a:pt x="6" y="138"/>
                  </a:lnTo>
                  <a:lnTo>
                    <a:pt x="18" y="144"/>
                  </a:lnTo>
                  <a:lnTo>
                    <a:pt x="24" y="150"/>
                  </a:lnTo>
                  <a:lnTo>
                    <a:pt x="18" y="180"/>
                  </a:lnTo>
                  <a:lnTo>
                    <a:pt x="42" y="198"/>
                  </a:lnTo>
                  <a:lnTo>
                    <a:pt x="42" y="204"/>
                  </a:lnTo>
                  <a:lnTo>
                    <a:pt x="48" y="210"/>
                  </a:lnTo>
                  <a:lnTo>
                    <a:pt x="54" y="222"/>
                  </a:lnTo>
                  <a:lnTo>
                    <a:pt x="78" y="234"/>
                  </a:lnTo>
                  <a:lnTo>
                    <a:pt x="96" y="234"/>
                  </a:lnTo>
                  <a:lnTo>
                    <a:pt x="126" y="270"/>
                  </a:lnTo>
                  <a:lnTo>
                    <a:pt x="126" y="234"/>
                  </a:lnTo>
                  <a:lnTo>
                    <a:pt x="144" y="216"/>
                  </a:lnTo>
                  <a:lnTo>
                    <a:pt x="156" y="210"/>
                  </a:lnTo>
                  <a:lnTo>
                    <a:pt x="168" y="198"/>
                  </a:lnTo>
                  <a:lnTo>
                    <a:pt x="180" y="192"/>
                  </a:lnTo>
                  <a:lnTo>
                    <a:pt x="186" y="180"/>
                  </a:lnTo>
                  <a:close/>
                </a:path>
              </a:pathLst>
            </a:custGeom>
            <a:solidFill>
              <a:schemeClr val="bg1">
                <a:lumMod val="95000"/>
              </a:schemeClr>
            </a:solidFill>
            <a:ln w="3175" algn="ctr">
              <a:solidFill>
                <a:srgbClr val="A1ADB8"/>
              </a:solidFill>
              <a:round/>
              <a:headEnd/>
              <a:tailEnd/>
            </a:ln>
            <a:effec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dirty="0">
                <a:solidFill>
                  <a:prstClr val="black"/>
                </a:solidFill>
                <a:cs typeface="Calibri" pitchFamily="34" charset="0"/>
              </a:endParaRPr>
            </a:p>
          </p:txBody>
        </p:sp>
        <p:sp>
          <p:nvSpPr>
            <p:cNvPr id="129" name="Senegal" descr="© INSCALE GmbH, 05.05.2010&#10;http://www.presentationload.com/">
              <a:extLst>
                <a:ext uri="{FF2B5EF4-FFF2-40B4-BE49-F238E27FC236}">
                  <a16:creationId xmlns:a16="http://schemas.microsoft.com/office/drawing/2014/main" id="{033695B6-B837-D4FD-09C5-7CA671A5EF94}"/>
                </a:ext>
              </a:extLst>
            </p:cNvPr>
            <p:cNvSpPr>
              <a:spLocks/>
            </p:cNvSpPr>
            <p:nvPr/>
          </p:nvSpPr>
          <p:spPr bwMode="gray">
            <a:xfrm>
              <a:off x="3791394" y="3862920"/>
              <a:ext cx="166688" cy="149225"/>
            </a:xfrm>
            <a:custGeom>
              <a:avLst/>
              <a:gdLst>
                <a:gd name="T0" fmla="*/ 2147483647 w 414"/>
                <a:gd name="T1" fmla="*/ 2147483647 h 366"/>
                <a:gd name="T2" fmla="*/ 2147483647 w 414"/>
                <a:gd name="T3" fmla="*/ 2147483647 h 366"/>
                <a:gd name="T4" fmla="*/ 2147483647 w 414"/>
                <a:gd name="T5" fmla="*/ 2147483647 h 366"/>
                <a:gd name="T6" fmla="*/ 2147483647 w 414"/>
                <a:gd name="T7" fmla="*/ 2147483647 h 366"/>
                <a:gd name="T8" fmla="*/ 2147483647 w 414"/>
                <a:gd name="T9" fmla="*/ 2147483647 h 366"/>
                <a:gd name="T10" fmla="*/ 2147483647 w 414"/>
                <a:gd name="T11" fmla="*/ 2147483647 h 366"/>
                <a:gd name="T12" fmla="*/ 2147483647 w 414"/>
                <a:gd name="T13" fmla="*/ 2147483647 h 366"/>
                <a:gd name="T14" fmla="*/ 2147483647 w 414"/>
                <a:gd name="T15" fmla="*/ 2147483647 h 366"/>
                <a:gd name="T16" fmla="*/ 2147483647 w 414"/>
                <a:gd name="T17" fmla="*/ 2147483647 h 366"/>
                <a:gd name="T18" fmla="*/ 2147483647 w 414"/>
                <a:gd name="T19" fmla="*/ 2147483647 h 366"/>
                <a:gd name="T20" fmla="*/ 2147483647 w 414"/>
                <a:gd name="T21" fmla="*/ 2147483647 h 366"/>
                <a:gd name="T22" fmla="*/ 2147483647 w 414"/>
                <a:gd name="T23" fmla="*/ 2147483647 h 366"/>
                <a:gd name="T24" fmla="*/ 2147483647 w 414"/>
                <a:gd name="T25" fmla="*/ 2147483647 h 366"/>
                <a:gd name="T26" fmla="*/ 2147483647 w 414"/>
                <a:gd name="T27" fmla="*/ 2147483647 h 366"/>
                <a:gd name="T28" fmla="*/ 2147483647 w 414"/>
                <a:gd name="T29" fmla="*/ 0 h 366"/>
                <a:gd name="T30" fmla="*/ 2147483647 w 414"/>
                <a:gd name="T31" fmla="*/ 2147483647 h 366"/>
                <a:gd name="T32" fmla="*/ 2147483647 w 414"/>
                <a:gd name="T33" fmla="*/ 2147483647 h 366"/>
                <a:gd name="T34" fmla="*/ 2147483647 w 414"/>
                <a:gd name="T35" fmla="*/ 2147483647 h 366"/>
                <a:gd name="T36" fmla="*/ 2147483647 w 414"/>
                <a:gd name="T37" fmla="*/ 2147483647 h 366"/>
                <a:gd name="T38" fmla="*/ 2147483647 w 414"/>
                <a:gd name="T39" fmla="*/ 2147483647 h 366"/>
                <a:gd name="T40" fmla="*/ 2147483647 w 414"/>
                <a:gd name="T41" fmla="*/ 2147483647 h 366"/>
                <a:gd name="T42" fmla="*/ 0 w 414"/>
                <a:gd name="T43" fmla="*/ 2147483647 h 366"/>
                <a:gd name="T44" fmla="*/ 2147483647 w 414"/>
                <a:gd name="T45" fmla="*/ 2147483647 h 366"/>
                <a:gd name="T46" fmla="*/ 2147483647 w 414"/>
                <a:gd name="T47" fmla="*/ 2147483647 h 366"/>
                <a:gd name="T48" fmla="*/ 2147483647 w 414"/>
                <a:gd name="T49" fmla="*/ 2147483647 h 366"/>
                <a:gd name="T50" fmla="*/ 2147483647 w 414"/>
                <a:gd name="T51" fmla="*/ 2147483647 h 366"/>
                <a:gd name="T52" fmla="*/ 2147483647 w 414"/>
                <a:gd name="T53" fmla="*/ 2147483647 h 366"/>
                <a:gd name="T54" fmla="*/ 2147483647 w 414"/>
                <a:gd name="T55" fmla="*/ 2147483647 h 366"/>
                <a:gd name="T56" fmla="*/ 2147483647 w 414"/>
                <a:gd name="T57" fmla="*/ 2147483647 h 366"/>
                <a:gd name="T58" fmla="*/ 2147483647 w 414"/>
                <a:gd name="T59" fmla="*/ 2147483647 h 366"/>
                <a:gd name="T60" fmla="*/ 2147483647 w 414"/>
                <a:gd name="T61" fmla="*/ 2147483647 h 366"/>
                <a:gd name="T62" fmla="*/ 2147483647 w 414"/>
                <a:gd name="T63" fmla="*/ 2147483647 h 366"/>
                <a:gd name="T64" fmla="*/ 2147483647 w 414"/>
                <a:gd name="T65" fmla="*/ 2147483647 h 366"/>
                <a:gd name="T66" fmla="*/ 2147483647 w 414"/>
                <a:gd name="T67" fmla="*/ 2147483647 h 366"/>
                <a:gd name="T68" fmla="*/ 2147483647 w 414"/>
                <a:gd name="T69" fmla="*/ 2147483647 h 366"/>
                <a:gd name="T70" fmla="*/ 2147483647 w 414"/>
                <a:gd name="T71" fmla="*/ 2147483647 h 366"/>
                <a:gd name="T72" fmla="*/ 2147483647 w 414"/>
                <a:gd name="T73" fmla="*/ 2147483647 h 366"/>
                <a:gd name="T74" fmla="*/ 2147483647 w 414"/>
                <a:gd name="T75" fmla="*/ 2147483647 h 366"/>
                <a:gd name="T76" fmla="*/ 2147483647 w 414"/>
                <a:gd name="T77" fmla="*/ 2147483647 h 366"/>
                <a:gd name="T78" fmla="*/ 2147483647 w 414"/>
                <a:gd name="T79" fmla="*/ 2147483647 h 366"/>
                <a:gd name="T80" fmla="*/ 2147483647 w 414"/>
                <a:gd name="T81" fmla="*/ 2147483647 h 366"/>
                <a:gd name="T82" fmla="*/ 2147483647 w 414"/>
                <a:gd name="T83" fmla="*/ 2147483647 h 366"/>
                <a:gd name="T84" fmla="*/ 2147483647 w 414"/>
                <a:gd name="T85" fmla="*/ 2147483647 h 366"/>
                <a:gd name="T86" fmla="*/ 2147483647 w 414"/>
                <a:gd name="T87" fmla="*/ 2147483647 h 366"/>
                <a:gd name="T88" fmla="*/ 2147483647 w 414"/>
                <a:gd name="T89" fmla="*/ 2147483647 h 366"/>
                <a:gd name="T90" fmla="*/ 2147483647 w 414"/>
                <a:gd name="T91" fmla="*/ 2147483647 h 366"/>
                <a:gd name="T92" fmla="*/ 2147483647 w 414"/>
                <a:gd name="T93" fmla="*/ 2147483647 h 366"/>
                <a:gd name="T94" fmla="*/ 2147483647 w 414"/>
                <a:gd name="T95" fmla="*/ 2147483647 h 366"/>
                <a:gd name="T96" fmla="*/ 2147483647 w 414"/>
                <a:gd name="T97" fmla="*/ 2147483647 h 366"/>
                <a:gd name="T98" fmla="*/ 2147483647 w 414"/>
                <a:gd name="T99" fmla="*/ 2147483647 h 366"/>
                <a:gd name="T100" fmla="*/ 2147483647 w 414"/>
                <a:gd name="T101" fmla="*/ 2147483647 h 366"/>
                <a:gd name="T102" fmla="*/ 2147483647 w 414"/>
                <a:gd name="T103" fmla="*/ 2147483647 h 366"/>
                <a:gd name="T104" fmla="*/ 2147483647 w 414"/>
                <a:gd name="T105" fmla="*/ 2147483647 h 36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414"/>
                <a:gd name="T160" fmla="*/ 0 h 366"/>
                <a:gd name="T161" fmla="*/ 414 w 414"/>
                <a:gd name="T162" fmla="*/ 366 h 36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414" h="366">
                  <a:moveTo>
                    <a:pt x="402" y="270"/>
                  </a:moveTo>
                  <a:lnTo>
                    <a:pt x="396" y="270"/>
                  </a:lnTo>
                  <a:lnTo>
                    <a:pt x="396" y="276"/>
                  </a:lnTo>
                  <a:lnTo>
                    <a:pt x="384" y="276"/>
                  </a:lnTo>
                  <a:lnTo>
                    <a:pt x="378" y="270"/>
                  </a:lnTo>
                  <a:lnTo>
                    <a:pt x="378" y="246"/>
                  </a:lnTo>
                  <a:lnTo>
                    <a:pt x="384" y="240"/>
                  </a:lnTo>
                  <a:lnTo>
                    <a:pt x="384" y="222"/>
                  </a:lnTo>
                  <a:lnTo>
                    <a:pt x="372" y="210"/>
                  </a:lnTo>
                  <a:lnTo>
                    <a:pt x="372" y="204"/>
                  </a:lnTo>
                  <a:lnTo>
                    <a:pt x="360" y="186"/>
                  </a:lnTo>
                  <a:lnTo>
                    <a:pt x="360" y="162"/>
                  </a:lnTo>
                  <a:lnTo>
                    <a:pt x="348" y="138"/>
                  </a:lnTo>
                  <a:lnTo>
                    <a:pt x="318" y="132"/>
                  </a:lnTo>
                  <a:lnTo>
                    <a:pt x="318" y="108"/>
                  </a:lnTo>
                  <a:lnTo>
                    <a:pt x="312" y="102"/>
                  </a:lnTo>
                  <a:lnTo>
                    <a:pt x="294" y="102"/>
                  </a:lnTo>
                  <a:lnTo>
                    <a:pt x="294" y="72"/>
                  </a:lnTo>
                  <a:lnTo>
                    <a:pt x="288" y="60"/>
                  </a:lnTo>
                  <a:lnTo>
                    <a:pt x="288" y="54"/>
                  </a:lnTo>
                  <a:lnTo>
                    <a:pt x="282" y="48"/>
                  </a:lnTo>
                  <a:lnTo>
                    <a:pt x="264" y="48"/>
                  </a:lnTo>
                  <a:lnTo>
                    <a:pt x="252" y="54"/>
                  </a:lnTo>
                  <a:lnTo>
                    <a:pt x="246" y="42"/>
                  </a:lnTo>
                  <a:lnTo>
                    <a:pt x="234" y="30"/>
                  </a:lnTo>
                  <a:lnTo>
                    <a:pt x="228" y="18"/>
                  </a:lnTo>
                  <a:lnTo>
                    <a:pt x="222" y="18"/>
                  </a:lnTo>
                  <a:lnTo>
                    <a:pt x="210" y="12"/>
                  </a:lnTo>
                  <a:lnTo>
                    <a:pt x="186" y="12"/>
                  </a:lnTo>
                  <a:lnTo>
                    <a:pt x="162" y="0"/>
                  </a:lnTo>
                  <a:lnTo>
                    <a:pt x="162" y="18"/>
                  </a:lnTo>
                  <a:lnTo>
                    <a:pt x="132" y="12"/>
                  </a:lnTo>
                  <a:lnTo>
                    <a:pt x="120" y="18"/>
                  </a:lnTo>
                  <a:lnTo>
                    <a:pt x="114" y="18"/>
                  </a:lnTo>
                  <a:lnTo>
                    <a:pt x="108" y="12"/>
                  </a:lnTo>
                  <a:lnTo>
                    <a:pt x="102" y="12"/>
                  </a:lnTo>
                  <a:lnTo>
                    <a:pt x="90" y="18"/>
                  </a:lnTo>
                  <a:lnTo>
                    <a:pt x="84" y="24"/>
                  </a:lnTo>
                  <a:lnTo>
                    <a:pt x="66" y="60"/>
                  </a:lnTo>
                  <a:lnTo>
                    <a:pt x="60" y="66"/>
                  </a:lnTo>
                  <a:lnTo>
                    <a:pt x="60" y="90"/>
                  </a:lnTo>
                  <a:lnTo>
                    <a:pt x="48" y="96"/>
                  </a:lnTo>
                  <a:lnTo>
                    <a:pt x="30" y="132"/>
                  </a:lnTo>
                  <a:lnTo>
                    <a:pt x="0" y="162"/>
                  </a:lnTo>
                  <a:lnTo>
                    <a:pt x="6" y="168"/>
                  </a:lnTo>
                  <a:lnTo>
                    <a:pt x="12" y="168"/>
                  </a:lnTo>
                  <a:lnTo>
                    <a:pt x="18" y="174"/>
                  </a:lnTo>
                  <a:lnTo>
                    <a:pt x="24" y="186"/>
                  </a:lnTo>
                  <a:lnTo>
                    <a:pt x="24" y="204"/>
                  </a:lnTo>
                  <a:lnTo>
                    <a:pt x="42" y="222"/>
                  </a:lnTo>
                  <a:lnTo>
                    <a:pt x="42" y="246"/>
                  </a:lnTo>
                  <a:lnTo>
                    <a:pt x="48" y="252"/>
                  </a:lnTo>
                  <a:lnTo>
                    <a:pt x="126" y="252"/>
                  </a:lnTo>
                  <a:lnTo>
                    <a:pt x="126" y="240"/>
                  </a:lnTo>
                  <a:lnTo>
                    <a:pt x="180" y="240"/>
                  </a:lnTo>
                  <a:lnTo>
                    <a:pt x="180" y="252"/>
                  </a:lnTo>
                  <a:lnTo>
                    <a:pt x="192" y="246"/>
                  </a:lnTo>
                  <a:lnTo>
                    <a:pt x="198" y="252"/>
                  </a:lnTo>
                  <a:lnTo>
                    <a:pt x="204" y="264"/>
                  </a:lnTo>
                  <a:lnTo>
                    <a:pt x="216" y="264"/>
                  </a:lnTo>
                  <a:lnTo>
                    <a:pt x="222" y="258"/>
                  </a:lnTo>
                  <a:lnTo>
                    <a:pt x="246" y="258"/>
                  </a:lnTo>
                  <a:lnTo>
                    <a:pt x="252" y="264"/>
                  </a:lnTo>
                  <a:lnTo>
                    <a:pt x="252" y="270"/>
                  </a:lnTo>
                  <a:lnTo>
                    <a:pt x="246" y="276"/>
                  </a:lnTo>
                  <a:lnTo>
                    <a:pt x="234" y="282"/>
                  </a:lnTo>
                  <a:lnTo>
                    <a:pt x="228" y="288"/>
                  </a:lnTo>
                  <a:lnTo>
                    <a:pt x="204" y="288"/>
                  </a:lnTo>
                  <a:lnTo>
                    <a:pt x="186" y="282"/>
                  </a:lnTo>
                  <a:lnTo>
                    <a:pt x="180" y="270"/>
                  </a:lnTo>
                  <a:lnTo>
                    <a:pt x="168" y="264"/>
                  </a:lnTo>
                  <a:lnTo>
                    <a:pt x="162" y="258"/>
                  </a:lnTo>
                  <a:lnTo>
                    <a:pt x="156" y="264"/>
                  </a:lnTo>
                  <a:lnTo>
                    <a:pt x="150" y="276"/>
                  </a:lnTo>
                  <a:lnTo>
                    <a:pt x="126" y="276"/>
                  </a:lnTo>
                  <a:lnTo>
                    <a:pt x="120" y="282"/>
                  </a:lnTo>
                  <a:lnTo>
                    <a:pt x="108" y="282"/>
                  </a:lnTo>
                  <a:lnTo>
                    <a:pt x="108" y="294"/>
                  </a:lnTo>
                  <a:lnTo>
                    <a:pt x="36" y="294"/>
                  </a:lnTo>
                  <a:lnTo>
                    <a:pt x="36" y="318"/>
                  </a:lnTo>
                  <a:lnTo>
                    <a:pt x="30" y="324"/>
                  </a:lnTo>
                  <a:lnTo>
                    <a:pt x="30" y="336"/>
                  </a:lnTo>
                  <a:lnTo>
                    <a:pt x="36" y="342"/>
                  </a:lnTo>
                  <a:lnTo>
                    <a:pt x="42" y="354"/>
                  </a:lnTo>
                  <a:lnTo>
                    <a:pt x="48" y="360"/>
                  </a:lnTo>
                  <a:lnTo>
                    <a:pt x="60" y="366"/>
                  </a:lnTo>
                  <a:lnTo>
                    <a:pt x="66" y="366"/>
                  </a:lnTo>
                  <a:lnTo>
                    <a:pt x="72" y="360"/>
                  </a:lnTo>
                  <a:lnTo>
                    <a:pt x="78" y="360"/>
                  </a:lnTo>
                  <a:lnTo>
                    <a:pt x="90" y="348"/>
                  </a:lnTo>
                  <a:lnTo>
                    <a:pt x="126" y="348"/>
                  </a:lnTo>
                  <a:lnTo>
                    <a:pt x="156" y="324"/>
                  </a:lnTo>
                  <a:lnTo>
                    <a:pt x="294" y="330"/>
                  </a:lnTo>
                  <a:lnTo>
                    <a:pt x="294" y="336"/>
                  </a:lnTo>
                  <a:lnTo>
                    <a:pt x="300" y="348"/>
                  </a:lnTo>
                  <a:lnTo>
                    <a:pt x="318" y="348"/>
                  </a:lnTo>
                  <a:lnTo>
                    <a:pt x="324" y="342"/>
                  </a:lnTo>
                  <a:lnTo>
                    <a:pt x="330" y="348"/>
                  </a:lnTo>
                  <a:lnTo>
                    <a:pt x="336" y="360"/>
                  </a:lnTo>
                  <a:lnTo>
                    <a:pt x="342" y="366"/>
                  </a:lnTo>
                  <a:lnTo>
                    <a:pt x="354" y="366"/>
                  </a:lnTo>
                  <a:lnTo>
                    <a:pt x="366" y="360"/>
                  </a:lnTo>
                  <a:lnTo>
                    <a:pt x="372" y="354"/>
                  </a:lnTo>
                  <a:lnTo>
                    <a:pt x="414" y="354"/>
                  </a:lnTo>
                  <a:lnTo>
                    <a:pt x="414" y="288"/>
                  </a:lnTo>
                  <a:lnTo>
                    <a:pt x="408" y="276"/>
                  </a:lnTo>
                  <a:lnTo>
                    <a:pt x="402" y="270"/>
                  </a:lnTo>
                  <a:close/>
                </a:path>
              </a:pathLst>
            </a:custGeom>
            <a:solidFill>
              <a:srgbClr val="0062AE"/>
            </a:solidFill>
            <a:ln w="3175" algn="ctr">
              <a:solidFill>
                <a:srgbClr val="A1ADB8"/>
              </a:solidFill>
              <a:round/>
              <a:headEnd/>
              <a:tailEnd/>
            </a:ln>
            <a:effec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dirty="0">
                <a:solidFill>
                  <a:prstClr val="black"/>
                </a:solidFill>
                <a:cs typeface="Calibri" pitchFamily="34" charset="0"/>
              </a:endParaRPr>
            </a:p>
          </p:txBody>
        </p:sp>
        <p:sp>
          <p:nvSpPr>
            <p:cNvPr id="130" name="Saudi Arabia" descr="© INSCALE GmbH, 05.05.2010&#10;http://www.presentationload.com/">
              <a:extLst>
                <a:ext uri="{FF2B5EF4-FFF2-40B4-BE49-F238E27FC236}">
                  <a16:creationId xmlns:a16="http://schemas.microsoft.com/office/drawing/2014/main" id="{E7AF173E-4AE8-E790-3813-5C1A064D47CA}"/>
                </a:ext>
              </a:extLst>
            </p:cNvPr>
            <p:cNvSpPr>
              <a:spLocks/>
            </p:cNvSpPr>
            <p:nvPr/>
          </p:nvSpPr>
          <p:spPr bwMode="gray">
            <a:xfrm>
              <a:off x="5221732" y="3366032"/>
              <a:ext cx="598488" cy="512763"/>
            </a:xfrm>
            <a:custGeom>
              <a:avLst/>
              <a:gdLst>
                <a:gd name="T0" fmla="*/ 2147483647 w 1488"/>
                <a:gd name="T1" fmla="*/ 2147483647 h 1278"/>
                <a:gd name="T2" fmla="*/ 2147483647 w 1488"/>
                <a:gd name="T3" fmla="*/ 2147483647 h 1278"/>
                <a:gd name="T4" fmla="*/ 2147483647 w 1488"/>
                <a:gd name="T5" fmla="*/ 2147483647 h 1278"/>
                <a:gd name="T6" fmla="*/ 2147483647 w 1488"/>
                <a:gd name="T7" fmla="*/ 2147483647 h 1278"/>
                <a:gd name="T8" fmla="*/ 2147483647 w 1488"/>
                <a:gd name="T9" fmla="*/ 2147483647 h 1278"/>
                <a:gd name="T10" fmla="*/ 2147483647 w 1488"/>
                <a:gd name="T11" fmla="*/ 2147483647 h 1278"/>
                <a:gd name="T12" fmla="*/ 2147483647 w 1488"/>
                <a:gd name="T13" fmla="*/ 2147483647 h 1278"/>
                <a:gd name="T14" fmla="*/ 2147483647 w 1488"/>
                <a:gd name="T15" fmla="*/ 2147483647 h 1278"/>
                <a:gd name="T16" fmla="*/ 2147483647 w 1488"/>
                <a:gd name="T17" fmla="*/ 2147483647 h 1278"/>
                <a:gd name="T18" fmla="*/ 2147483647 w 1488"/>
                <a:gd name="T19" fmla="*/ 2147483647 h 1278"/>
                <a:gd name="T20" fmla="*/ 2147483647 w 1488"/>
                <a:gd name="T21" fmla="*/ 2147483647 h 1278"/>
                <a:gd name="T22" fmla="*/ 2147483647 w 1488"/>
                <a:gd name="T23" fmla="*/ 2147483647 h 1278"/>
                <a:gd name="T24" fmla="*/ 2147483647 w 1488"/>
                <a:gd name="T25" fmla="*/ 2147483647 h 1278"/>
                <a:gd name="T26" fmla="*/ 2147483647 w 1488"/>
                <a:gd name="T27" fmla="*/ 2147483647 h 1278"/>
                <a:gd name="T28" fmla="*/ 2147483647 w 1488"/>
                <a:gd name="T29" fmla="*/ 2147483647 h 1278"/>
                <a:gd name="T30" fmla="*/ 2147483647 w 1488"/>
                <a:gd name="T31" fmla="*/ 2147483647 h 1278"/>
                <a:gd name="T32" fmla="*/ 2147483647 w 1488"/>
                <a:gd name="T33" fmla="*/ 2147483647 h 1278"/>
                <a:gd name="T34" fmla="*/ 2147483647 w 1488"/>
                <a:gd name="T35" fmla="*/ 2147483647 h 1278"/>
                <a:gd name="T36" fmla="*/ 2147483647 w 1488"/>
                <a:gd name="T37" fmla="*/ 2147483647 h 1278"/>
                <a:gd name="T38" fmla="*/ 2147483647 w 1488"/>
                <a:gd name="T39" fmla="*/ 0 h 1278"/>
                <a:gd name="T40" fmla="*/ 2147483647 w 1488"/>
                <a:gd name="T41" fmla="*/ 2147483647 h 1278"/>
                <a:gd name="T42" fmla="*/ 2147483647 w 1488"/>
                <a:gd name="T43" fmla="*/ 2147483647 h 1278"/>
                <a:gd name="T44" fmla="*/ 2147483647 w 1488"/>
                <a:gd name="T45" fmla="*/ 2147483647 h 1278"/>
                <a:gd name="T46" fmla="*/ 2147483647 w 1488"/>
                <a:gd name="T47" fmla="*/ 2147483647 h 1278"/>
                <a:gd name="T48" fmla="*/ 2147483647 w 1488"/>
                <a:gd name="T49" fmla="*/ 2147483647 h 1278"/>
                <a:gd name="T50" fmla="*/ 2147483647 w 1488"/>
                <a:gd name="T51" fmla="*/ 2147483647 h 1278"/>
                <a:gd name="T52" fmla="*/ 2147483647 w 1488"/>
                <a:gd name="T53" fmla="*/ 2147483647 h 1278"/>
                <a:gd name="T54" fmla="*/ 2147483647 w 1488"/>
                <a:gd name="T55" fmla="*/ 2147483647 h 1278"/>
                <a:gd name="T56" fmla="*/ 2147483647 w 1488"/>
                <a:gd name="T57" fmla="*/ 2147483647 h 1278"/>
                <a:gd name="T58" fmla="*/ 2147483647 w 1488"/>
                <a:gd name="T59" fmla="*/ 2147483647 h 1278"/>
                <a:gd name="T60" fmla="*/ 2147483647 w 1488"/>
                <a:gd name="T61" fmla="*/ 2147483647 h 1278"/>
                <a:gd name="T62" fmla="*/ 0 w 1488"/>
                <a:gd name="T63" fmla="*/ 2147483647 h 1278"/>
                <a:gd name="T64" fmla="*/ 2147483647 w 1488"/>
                <a:gd name="T65" fmla="*/ 2147483647 h 1278"/>
                <a:gd name="T66" fmla="*/ 2147483647 w 1488"/>
                <a:gd name="T67" fmla="*/ 2147483647 h 1278"/>
                <a:gd name="T68" fmla="*/ 2147483647 w 1488"/>
                <a:gd name="T69" fmla="*/ 2147483647 h 1278"/>
                <a:gd name="T70" fmla="*/ 2147483647 w 1488"/>
                <a:gd name="T71" fmla="*/ 2147483647 h 1278"/>
                <a:gd name="T72" fmla="*/ 2147483647 w 1488"/>
                <a:gd name="T73" fmla="*/ 2147483647 h 1278"/>
                <a:gd name="T74" fmla="*/ 2147483647 w 1488"/>
                <a:gd name="T75" fmla="*/ 2147483647 h 1278"/>
                <a:gd name="T76" fmla="*/ 2147483647 w 1488"/>
                <a:gd name="T77" fmla="*/ 2147483647 h 1278"/>
                <a:gd name="T78" fmla="*/ 2147483647 w 1488"/>
                <a:gd name="T79" fmla="*/ 2147483647 h 1278"/>
                <a:gd name="T80" fmla="*/ 2147483647 w 1488"/>
                <a:gd name="T81" fmla="*/ 2147483647 h 1278"/>
                <a:gd name="T82" fmla="*/ 2147483647 w 1488"/>
                <a:gd name="T83" fmla="*/ 2147483647 h 1278"/>
                <a:gd name="T84" fmla="*/ 2147483647 w 1488"/>
                <a:gd name="T85" fmla="*/ 2147483647 h 1278"/>
                <a:gd name="T86" fmla="*/ 2147483647 w 1488"/>
                <a:gd name="T87" fmla="*/ 2147483647 h 1278"/>
                <a:gd name="T88" fmla="*/ 2147483647 w 1488"/>
                <a:gd name="T89" fmla="*/ 2147483647 h 1278"/>
                <a:gd name="T90" fmla="*/ 2147483647 w 1488"/>
                <a:gd name="T91" fmla="*/ 2147483647 h 1278"/>
                <a:gd name="T92" fmla="*/ 2147483647 w 1488"/>
                <a:gd name="T93" fmla="*/ 2147483647 h 1278"/>
                <a:gd name="T94" fmla="*/ 2147483647 w 1488"/>
                <a:gd name="T95" fmla="*/ 2147483647 h 1278"/>
                <a:gd name="T96" fmla="*/ 2147483647 w 1488"/>
                <a:gd name="T97" fmla="*/ 2147483647 h 1278"/>
                <a:gd name="T98" fmla="*/ 2147483647 w 1488"/>
                <a:gd name="T99" fmla="*/ 2147483647 h 1278"/>
                <a:gd name="T100" fmla="*/ 2147483647 w 1488"/>
                <a:gd name="T101" fmla="*/ 2147483647 h 1278"/>
                <a:gd name="T102" fmla="*/ 2147483647 w 1488"/>
                <a:gd name="T103" fmla="*/ 2147483647 h 1278"/>
                <a:gd name="T104" fmla="*/ 2147483647 w 1488"/>
                <a:gd name="T105" fmla="*/ 2147483647 h 1278"/>
                <a:gd name="T106" fmla="*/ 2147483647 w 1488"/>
                <a:gd name="T107" fmla="*/ 2147483647 h 1278"/>
                <a:gd name="T108" fmla="*/ 2147483647 w 1488"/>
                <a:gd name="T109" fmla="*/ 2147483647 h 1278"/>
                <a:gd name="T110" fmla="*/ 2147483647 w 1488"/>
                <a:gd name="T111" fmla="*/ 2147483647 h 1278"/>
                <a:gd name="T112" fmla="*/ 2147483647 w 1488"/>
                <a:gd name="T113" fmla="*/ 2147483647 h 1278"/>
                <a:gd name="T114" fmla="*/ 2147483647 w 1488"/>
                <a:gd name="T115" fmla="*/ 2147483647 h 1278"/>
                <a:gd name="T116" fmla="*/ 2147483647 w 1488"/>
                <a:gd name="T117" fmla="*/ 2147483647 h 127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488"/>
                <a:gd name="T178" fmla="*/ 0 h 1278"/>
                <a:gd name="T179" fmla="*/ 1488 w 1488"/>
                <a:gd name="T180" fmla="*/ 1278 h 1278"/>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488" h="1278">
                  <a:moveTo>
                    <a:pt x="1464" y="792"/>
                  </a:moveTo>
                  <a:lnTo>
                    <a:pt x="1464" y="780"/>
                  </a:lnTo>
                  <a:lnTo>
                    <a:pt x="1458" y="774"/>
                  </a:lnTo>
                  <a:lnTo>
                    <a:pt x="1416" y="768"/>
                  </a:lnTo>
                  <a:lnTo>
                    <a:pt x="1320" y="756"/>
                  </a:lnTo>
                  <a:lnTo>
                    <a:pt x="1284" y="750"/>
                  </a:lnTo>
                  <a:lnTo>
                    <a:pt x="1266" y="750"/>
                  </a:lnTo>
                  <a:lnTo>
                    <a:pt x="1260" y="738"/>
                  </a:lnTo>
                  <a:lnTo>
                    <a:pt x="1248" y="732"/>
                  </a:lnTo>
                  <a:lnTo>
                    <a:pt x="1242" y="720"/>
                  </a:lnTo>
                  <a:lnTo>
                    <a:pt x="1218" y="696"/>
                  </a:lnTo>
                  <a:lnTo>
                    <a:pt x="1206" y="672"/>
                  </a:lnTo>
                  <a:lnTo>
                    <a:pt x="1188" y="654"/>
                  </a:lnTo>
                  <a:lnTo>
                    <a:pt x="1188" y="642"/>
                  </a:lnTo>
                  <a:lnTo>
                    <a:pt x="1182" y="636"/>
                  </a:lnTo>
                  <a:lnTo>
                    <a:pt x="1182" y="618"/>
                  </a:lnTo>
                  <a:lnTo>
                    <a:pt x="1176" y="624"/>
                  </a:lnTo>
                  <a:lnTo>
                    <a:pt x="1164" y="612"/>
                  </a:lnTo>
                  <a:lnTo>
                    <a:pt x="1146" y="612"/>
                  </a:lnTo>
                  <a:lnTo>
                    <a:pt x="1140" y="600"/>
                  </a:lnTo>
                  <a:lnTo>
                    <a:pt x="1134" y="594"/>
                  </a:lnTo>
                  <a:lnTo>
                    <a:pt x="1128" y="582"/>
                  </a:lnTo>
                  <a:lnTo>
                    <a:pt x="1122" y="564"/>
                  </a:lnTo>
                  <a:lnTo>
                    <a:pt x="1116" y="552"/>
                  </a:lnTo>
                  <a:lnTo>
                    <a:pt x="1116" y="540"/>
                  </a:lnTo>
                  <a:lnTo>
                    <a:pt x="1110" y="534"/>
                  </a:lnTo>
                  <a:lnTo>
                    <a:pt x="1098" y="528"/>
                  </a:lnTo>
                  <a:lnTo>
                    <a:pt x="1086" y="516"/>
                  </a:lnTo>
                  <a:lnTo>
                    <a:pt x="1074" y="510"/>
                  </a:lnTo>
                  <a:lnTo>
                    <a:pt x="1068" y="498"/>
                  </a:lnTo>
                  <a:lnTo>
                    <a:pt x="1068" y="462"/>
                  </a:lnTo>
                  <a:lnTo>
                    <a:pt x="1062" y="450"/>
                  </a:lnTo>
                  <a:lnTo>
                    <a:pt x="1062" y="438"/>
                  </a:lnTo>
                  <a:lnTo>
                    <a:pt x="1050" y="426"/>
                  </a:lnTo>
                  <a:lnTo>
                    <a:pt x="1002" y="402"/>
                  </a:lnTo>
                  <a:lnTo>
                    <a:pt x="996" y="396"/>
                  </a:lnTo>
                  <a:lnTo>
                    <a:pt x="990" y="384"/>
                  </a:lnTo>
                  <a:lnTo>
                    <a:pt x="990" y="360"/>
                  </a:lnTo>
                  <a:lnTo>
                    <a:pt x="972" y="342"/>
                  </a:lnTo>
                  <a:lnTo>
                    <a:pt x="966" y="330"/>
                  </a:lnTo>
                  <a:lnTo>
                    <a:pt x="960" y="324"/>
                  </a:lnTo>
                  <a:lnTo>
                    <a:pt x="960" y="300"/>
                  </a:lnTo>
                  <a:lnTo>
                    <a:pt x="954" y="300"/>
                  </a:lnTo>
                  <a:lnTo>
                    <a:pt x="948" y="294"/>
                  </a:lnTo>
                  <a:lnTo>
                    <a:pt x="882" y="294"/>
                  </a:lnTo>
                  <a:lnTo>
                    <a:pt x="876" y="288"/>
                  </a:lnTo>
                  <a:lnTo>
                    <a:pt x="876" y="252"/>
                  </a:lnTo>
                  <a:lnTo>
                    <a:pt x="852" y="246"/>
                  </a:lnTo>
                  <a:lnTo>
                    <a:pt x="804" y="246"/>
                  </a:lnTo>
                  <a:lnTo>
                    <a:pt x="750" y="240"/>
                  </a:lnTo>
                  <a:lnTo>
                    <a:pt x="684" y="240"/>
                  </a:lnTo>
                  <a:lnTo>
                    <a:pt x="492" y="96"/>
                  </a:lnTo>
                  <a:lnTo>
                    <a:pt x="480" y="90"/>
                  </a:lnTo>
                  <a:lnTo>
                    <a:pt x="474" y="84"/>
                  </a:lnTo>
                  <a:lnTo>
                    <a:pt x="426" y="60"/>
                  </a:lnTo>
                  <a:lnTo>
                    <a:pt x="414" y="48"/>
                  </a:lnTo>
                  <a:lnTo>
                    <a:pt x="402" y="42"/>
                  </a:lnTo>
                  <a:lnTo>
                    <a:pt x="372" y="12"/>
                  </a:lnTo>
                  <a:lnTo>
                    <a:pt x="306" y="12"/>
                  </a:lnTo>
                  <a:lnTo>
                    <a:pt x="294" y="0"/>
                  </a:lnTo>
                  <a:lnTo>
                    <a:pt x="288" y="6"/>
                  </a:lnTo>
                  <a:lnTo>
                    <a:pt x="276" y="12"/>
                  </a:lnTo>
                  <a:lnTo>
                    <a:pt x="270" y="12"/>
                  </a:lnTo>
                  <a:lnTo>
                    <a:pt x="264" y="18"/>
                  </a:lnTo>
                  <a:lnTo>
                    <a:pt x="252" y="24"/>
                  </a:lnTo>
                  <a:lnTo>
                    <a:pt x="210" y="24"/>
                  </a:lnTo>
                  <a:lnTo>
                    <a:pt x="198" y="48"/>
                  </a:lnTo>
                  <a:lnTo>
                    <a:pt x="132" y="48"/>
                  </a:lnTo>
                  <a:lnTo>
                    <a:pt x="120" y="54"/>
                  </a:lnTo>
                  <a:lnTo>
                    <a:pt x="108" y="54"/>
                  </a:lnTo>
                  <a:lnTo>
                    <a:pt x="108" y="60"/>
                  </a:lnTo>
                  <a:lnTo>
                    <a:pt x="132" y="60"/>
                  </a:lnTo>
                  <a:lnTo>
                    <a:pt x="144" y="66"/>
                  </a:lnTo>
                  <a:lnTo>
                    <a:pt x="156" y="66"/>
                  </a:lnTo>
                  <a:lnTo>
                    <a:pt x="180" y="90"/>
                  </a:lnTo>
                  <a:lnTo>
                    <a:pt x="192" y="114"/>
                  </a:lnTo>
                  <a:lnTo>
                    <a:pt x="198" y="120"/>
                  </a:lnTo>
                  <a:lnTo>
                    <a:pt x="198" y="132"/>
                  </a:lnTo>
                  <a:lnTo>
                    <a:pt x="192" y="138"/>
                  </a:lnTo>
                  <a:lnTo>
                    <a:pt x="192" y="150"/>
                  </a:lnTo>
                  <a:lnTo>
                    <a:pt x="186" y="156"/>
                  </a:lnTo>
                  <a:lnTo>
                    <a:pt x="180" y="168"/>
                  </a:lnTo>
                  <a:lnTo>
                    <a:pt x="174" y="174"/>
                  </a:lnTo>
                  <a:lnTo>
                    <a:pt x="162" y="180"/>
                  </a:lnTo>
                  <a:lnTo>
                    <a:pt x="150" y="180"/>
                  </a:lnTo>
                  <a:lnTo>
                    <a:pt x="138" y="186"/>
                  </a:lnTo>
                  <a:lnTo>
                    <a:pt x="132" y="186"/>
                  </a:lnTo>
                  <a:lnTo>
                    <a:pt x="120" y="198"/>
                  </a:lnTo>
                  <a:lnTo>
                    <a:pt x="120" y="210"/>
                  </a:lnTo>
                  <a:lnTo>
                    <a:pt x="108" y="234"/>
                  </a:lnTo>
                  <a:lnTo>
                    <a:pt x="96" y="246"/>
                  </a:lnTo>
                  <a:lnTo>
                    <a:pt x="60" y="246"/>
                  </a:lnTo>
                  <a:lnTo>
                    <a:pt x="36" y="234"/>
                  </a:lnTo>
                  <a:lnTo>
                    <a:pt x="6" y="234"/>
                  </a:lnTo>
                  <a:lnTo>
                    <a:pt x="6" y="264"/>
                  </a:lnTo>
                  <a:lnTo>
                    <a:pt x="0" y="306"/>
                  </a:lnTo>
                  <a:lnTo>
                    <a:pt x="0" y="348"/>
                  </a:lnTo>
                  <a:lnTo>
                    <a:pt x="6" y="372"/>
                  </a:lnTo>
                  <a:lnTo>
                    <a:pt x="24" y="378"/>
                  </a:lnTo>
                  <a:lnTo>
                    <a:pt x="36" y="390"/>
                  </a:lnTo>
                  <a:lnTo>
                    <a:pt x="54" y="390"/>
                  </a:lnTo>
                  <a:lnTo>
                    <a:pt x="72" y="408"/>
                  </a:lnTo>
                  <a:lnTo>
                    <a:pt x="90" y="438"/>
                  </a:lnTo>
                  <a:lnTo>
                    <a:pt x="102" y="474"/>
                  </a:lnTo>
                  <a:lnTo>
                    <a:pt x="120" y="504"/>
                  </a:lnTo>
                  <a:lnTo>
                    <a:pt x="132" y="516"/>
                  </a:lnTo>
                  <a:lnTo>
                    <a:pt x="150" y="528"/>
                  </a:lnTo>
                  <a:lnTo>
                    <a:pt x="162" y="540"/>
                  </a:lnTo>
                  <a:lnTo>
                    <a:pt x="174" y="558"/>
                  </a:lnTo>
                  <a:lnTo>
                    <a:pt x="180" y="570"/>
                  </a:lnTo>
                  <a:lnTo>
                    <a:pt x="186" y="594"/>
                  </a:lnTo>
                  <a:lnTo>
                    <a:pt x="192" y="612"/>
                  </a:lnTo>
                  <a:lnTo>
                    <a:pt x="198" y="636"/>
                  </a:lnTo>
                  <a:lnTo>
                    <a:pt x="210" y="648"/>
                  </a:lnTo>
                  <a:lnTo>
                    <a:pt x="234" y="660"/>
                  </a:lnTo>
                  <a:lnTo>
                    <a:pt x="264" y="660"/>
                  </a:lnTo>
                  <a:lnTo>
                    <a:pt x="282" y="666"/>
                  </a:lnTo>
                  <a:lnTo>
                    <a:pt x="294" y="678"/>
                  </a:lnTo>
                  <a:lnTo>
                    <a:pt x="312" y="708"/>
                  </a:lnTo>
                  <a:lnTo>
                    <a:pt x="330" y="756"/>
                  </a:lnTo>
                  <a:lnTo>
                    <a:pt x="336" y="804"/>
                  </a:lnTo>
                  <a:lnTo>
                    <a:pt x="342" y="840"/>
                  </a:lnTo>
                  <a:lnTo>
                    <a:pt x="348" y="870"/>
                  </a:lnTo>
                  <a:lnTo>
                    <a:pt x="366" y="906"/>
                  </a:lnTo>
                  <a:lnTo>
                    <a:pt x="384" y="924"/>
                  </a:lnTo>
                  <a:lnTo>
                    <a:pt x="390" y="936"/>
                  </a:lnTo>
                  <a:lnTo>
                    <a:pt x="414" y="936"/>
                  </a:lnTo>
                  <a:lnTo>
                    <a:pt x="438" y="948"/>
                  </a:lnTo>
                  <a:lnTo>
                    <a:pt x="456" y="972"/>
                  </a:lnTo>
                  <a:lnTo>
                    <a:pt x="480" y="1008"/>
                  </a:lnTo>
                  <a:lnTo>
                    <a:pt x="504" y="1056"/>
                  </a:lnTo>
                  <a:lnTo>
                    <a:pt x="552" y="1128"/>
                  </a:lnTo>
                  <a:lnTo>
                    <a:pt x="582" y="1170"/>
                  </a:lnTo>
                  <a:lnTo>
                    <a:pt x="606" y="1206"/>
                  </a:lnTo>
                  <a:lnTo>
                    <a:pt x="618" y="1236"/>
                  </a:lnTo>
                  <a:lnTo>
                    <a:pt x="618" y="1266"/>
                  </a:lnTo>
                  <a:lnTo>
                    <a:pt x="612" y="1278"/>
                  </a:lnTo>
                  <a:lnTo>
                    <a:pt x="624" y="1266"/>
                  </a:lnTo>
                  <a:lnTo>
                    <a:pt x="630" y="1254"/>
                  </a:lnTo>
                  <a:lnTo>
                    <a:pt x="636" y="1248"/>
                  </a:lnTo>
                  <a:lnTo>
                    <a:pt x="636" y="1200"/>
                  </a:lnTo>
                  <a:lnTo>
                    <a:pt x="642" y="1188"/>
                  </a:lnTo>
                  <a:lnTo>
                    <a:pt x="648" y="1182"/>
                  </a:lnTo>
                  <a:lnTo>
                    <a:pt x="654" y="1182"/>
                  </a:lnTo>
                  <a:lnTo>
                    <a:pt x="672" y="1200"/>
                  </a:lnTo>
                  <a:lnTo>
                    <a:pt x="696" y="1194"/>
                  </a:lnTo>
                  <a:lnTo>
                    <a:pt x="702" y="1188"/>
                  </a:lnTo>
                  <a:lnTo>
                    <a:pt x="792" y="1188"/>
                  </a:lnTo>
                  <a:lnTo>
                    <a:pt x="804" y="1194"/>
                  </a:lnTo>
                  <a:lnTo>
                    <a:pt x="810" y="1200"/>
                  </a:lnTo>
                  <a:lnTo>
                    <a:pt x="888" y="1200"/>
                  </a:lnTo>
                  <a:lnTo>
                    <a:pt x="894" y="1206"/>
                  </a:lnTo>
                  <a:lnTo>
                    <a:pt x="900" y="1218"/>
                  </a:lnTo>
                  <a:lnTo>
                    <a:pt x="912" y="1224"/>
                  </a:lnTo>
                  <a:lnTo>
                    <a:pt x="924" y="1224"/>
                  </a:lnTo>
                  <a:lnTo>
                    <a:pt x="930" y="1212"/>
                  </a:lnTo>
                  <a:lnTo>
                    <a:pt x="936" y="1206"/>
                  </a:lnTo>
                  <a:lnTo>
                    <a:pt x="936" y="1188"/>
                  </a:lnTo>
                  <a:lnTo>
                    <a:pt x="942" y="1176"/>
                  </a:lnTo>
                  <a:lnTo>
                    <a:pt x="948" y="1170"/>
                  </a:lnTo>
                  <a:lnTo>
                    <a:pt x="954" y="1158"/>
                  </a:lnTo>
                  <a:lnTo>
                    <a:pt x="966" y="1146"/>
                  </a:lnTo>
                  <a:lnTo>
                    <a:pt x="972" y="1134"/>
                  </a:lnTo>
                  <a:lnTo>
                    <a:pt x="990" y="1116"/>
                  </a:lnTo>
                  <a:lnTo>
                    <a:pt x="1020" y="1098"/>
                  </a:lnTo>
                  <a:lnTo>
                    <a:pt x="1050" y="1092"/>
                  </a:lnTo>
                  <a:lnTo>
                    <a:pt x="1068" y="1086"/>
                  </a:lnTo>
                  <a:lnTo>
                    <a:pt x="1092" y="1086"/>
                  </a:lnTo>
                  <a:lnTo>
                    <a:pt x="1140" y="1080"/>
                  </a:lnTo>
                  <a:lnTo>
                    <a:pt x="1188" y="1068"/>
                  </a:lnTo>
                  <a:lnTo>
                    <a:pt x="1230" y="1062"/>
                  </a:lnTo>
                  <a:lnTo>
                    <a:pt x="1248" y="1062"/>
                  </a:lnTo>
                  <a:lnTo>
                    <a:pt x="1452" y="990"/>
                  </a:lnTo>
                  <a:lnTo>
                    <a:pt x="1488" y="816"/>
                  </a:lnTo>
                  <a:lnTo>
                    <a:pt x="1482" y="810"/>
                  </a:lnTo>
                  <a:lnTo>
                    <a:pt x="1470" y="804"/>
                  </a:lnTo>
                  <a:lnTo>
                    <a:pt x="1464" y="798"/>
                  </a:lnTo>
                  <a:lnTo>
                    <a:pt x="1464" y="792"/>
                  </a:lnTo>
                  <a:close/>
                </a:path>
              </a:pathLst>
            </a:custGeom>
            <a:solidFill>
              <a:srgbClr val="0062AE"/>
            </a:solidFill>
            <a:ln w="3175" algn="ctr">
              <a:solidFill>
                <a:srgbClr val="A1ADB8"/>
              </a:solidFill>
              <a:round/>
              <a:headEnd/>
              <a:tailEnd/>
            </a:ln>
            <a:effec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dirty="0">
                <a:solidFill>
                  <a:prstClr val="black"/>
                </a:solidFill>
                <a:cs typeface="Calibri" pitchFamily="34" charset="0"/>
              </a:endParaRPr>
            </a:p>
          </p:txBody>
        </p:sp>
        <p:sp>
          <p:nvSpPr>
            <p:cNvPr id="131" name="Rwanda" descr="© INSCALE GmbH, 05.05.2010&#10;http://www.presentationload.com/">
              <a:extLst>
                <a:ext uri="{FF2B5EF4-FFF2-40B4-BE49-F238E27FC236}">
                  <a16:creationId xmlns:a16="http://schemas.microsoft.com/office/drawing/2014/main" id="{8CD371B1-57FB-CCCA-891D-8A34E5C3DB5D}"/>
                </a:ext>
              </a:extLst>
            </p:cNvPr>
            <p:cNvSpPr>
              <a:spLocks/>
            </p:cNvSpPr>
            <p:nvPr/>
          </p:nvSpPr>
          <p:spPr bwMode="gray">
            <a:xfrm>
              <a:off x="5077269" y="4442357"/>
              <a:ext cx="60325" cy="60325"/>
            </a:xfrm>
            <a:custGeom>
              <a:avLst/>
              <a:gdLst>
                <a:gd name="T0" fmla="*/ 2147483647 w 150"/>
                <a:gd name="T1" fmla="*/ 2147483647 h 150"/>
                <a:gd name="T2" fmla="*/ 2147483647 w 150"/>
                <a:gd name="T3" fmla="*/ 2147483647 h 150"/>
                <a:gd name="T4" fmla="*/ 2147483647 w 150"/>
                <a:gd name="T5" fmla="*/ 2147483647 h 150"/>
                <a:gd name="T6" fmla="*/ 2147483647 w 150"/>
                <a:gd name="T7" fmla="*/ 2147483647 h 150"/>
                <a:gd name="T8" fmla="*/ 2147483647 w 150"/>
                <a:gd name="T9" fmla="*/ 2147483647 h 150"/>
                <a:gd name="T10" fmla="*/ 2147483647 w 150"/>
                <a:gd name="T11" fmla="*/ 2147483647 h 150"/>
                <a:gd name="T12" fmla="*/ 2147483647 w 150"/>
                <a:gd name="T13" fmla="*/ 2147483647 h 150"/>
                <a:gd name="T14" fmla="*/ 2147483647 w 150"/>
                <a:gd name="T15" fmla="*/ 2147483647 h 150"/>
                <a:gd name="T16" fmla="*/ 2147483647 w 150"/>
                <a:gd name="T17" fmla="*/ 2147483647 h 150"/>
                <a:gd name="T18" fmla="*/ 2147483647 w 150"/>
                <a:gd name="T19" fmla="*/ 2147483647 h 150"/>
                <a:gd name="T20" fmla="*/ 2147483647 w 150"/>
                <a:gd name="T21" fmla="*/ 2147483647 h 150"/>
                <a:gd name="T22" fmla="*/ 2147483647 w 150"/>
                <a:gd name="T23" fmla="*/ 2147483647 h 150"/>
                <a:gd name="T24" fmla="*/ 2147483647 w 150"/>
                <a:gd name="T25" fmla="*/ 2147483647 h 150"/>
                <a:gd name="T26" fmla="*/ 2147483647 w 150"/>
                <a:gd name="T27" fmla="*/ 0 h 150"/>
                <a:gd name="T28" fmla="*/ 2147483647 w 150"/>
                <a:gd name="T29" fmla="*/ 2147483647 h 150"/>
                <a:gd name="T30" fmla="*/ 2147483647 w 150"/>
                <a:gd name="T31" fmla="*/ 2147483647 h 150"/>
                <a:gd name="T32" fmla="*/ 2147483647 w 150"/>
                <a:gd name="T33" fmla="*/ 2147483647 h 150"/>
                <a:gd name="T34" fmla="*/ 2147483647 w 150"/>
                <a:gd name="T35" fmla="*/ 2147483647 h 150"/>
                <a:gd name="T36" fmla="*/ 2147483647 w 150"/>
                <a:gd name="T37" fmla="*/ 2147483647 h 150"/>
                <a:gd name="T38" fmla="*/ 2147483647 w 150"/>
                <a:gd name="T39" fmla="*/ 2147483647 h 150"/>
                <a:gd name="T40" fmla="*/ 2147483647 w 150"/>
                <a:gd name="T41" fmla="*/ 2147483647 h 150"/>
                <a:gd name="T42" fmla="*/ 2147483647 w 150"/>
                <a:gd name="T43" fmla="*/ 2147483647 h 150"/>
                <a:gd name="T44" fmla="*/ 2147483647 w 150"/>
                <a:gd name="T45" fmla="*/ 2147483647 h 150"/>
                <a:gd name="T46" fmla="*/ 2147483647 w 150"/>
                <a:gd name="T47" fmla="*/ 2147483647 h 150"/>
                <a:gd name="T48" fmla="*/ 2147483647 w 150"/>
                <a:gd name="T49" fmla="*/ 2147483647 h 150"/>
                <a:gd name="T50" fmla="*/ 2147483647 w 150"/>
                <a:gd name="T51" fmla="*/ 2147483647 h 150"/>
                <a:gd name="T52" fmla="*/ 2147483647 w 150"/>
                <a:gd name="T53" fmla="*/ 2147483647 h 150"/>
                <a:gd name="T54" fmla="*/ 2147483647 w 150"/>
                <a:gd name="T55" fmla="*/ 2147483647 h 150"/>
                <a:gd name="T56" fmla="*/ 2147483647 w 150"/>
                <a:gd name="T57" fmla="*/ 2147483647 h 150"/>
                <a:gd name="T58" fmla="*/ 2147483647 w 150"/>
                <a:gd name="T59" fmla="*/ 2147483647 h 150"/>
                <a:gd name="T60" fmla="*/ 0 w 150"/>
                <a:gd name="T61" fmla="*/ 2147483647 h 150"/>
                <a:gd name="T62" fmla="*/ 0 w 150"/>
                <a:gd name="T63" fmla="*/ 2147483647 h 150"/>
                <a:gd name="T64" fmla="*/ 2147483647 w 150"/>
                <a:gd name="T65" fmla="*/ 2147483647 h 150"/>
                <a:gd name="T66" fmla="*/ 2147483647 w 150"/>
                <a:gd name="T67" fmla="*/ 2147483647 h 150"/>
                <a:gd name="T68" fmla="*/ 2147483647 w 150"/>
                <a:gd name="T69" fmla="*/ 2147483647 h 150"/>
                <a:gd name="T70" fmla="*/ 2147483647 w 150"/>
                <a:gd name="T71" fmla="*/ 2147483647 h 150"/>
                <a:gd name="T72" fmla="*/ 2147483647 w 150"/>
                <a:gd name="T73" fmla="*/ 2147483647 h 15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50"/>
                <a:gd name="T112" fmla="*/ 0 h 150"/>
                <a:gd name="T113" fmla="*/ 150 w 150"/>
                <a:gd name="T114" fmla="*/ 150 h 150"/>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50" h="150">
                  <a:moveTo>
                    <a:pt x="48" y="150"/>
                  </a:moveTo>
                  <a:lnTo>
                    <a:pt x="54" y="150"/>
                  </a:lnTo>
                  <a:lnTo>
                    <a:pt x="60" y="144"/>
                  </a:lnTo>
                  <a:lnTo>
                    <a:pt x="72" y="138"/>
                  </a:lnTo>
                  <a:lnTo>
                    <a:pt x="78" y="114"/>
                  </a:lnTo>
                  <a:lnTo>
                    <a:pt x="138" y="114"/>
                  </a:lnTo>
                  <a:lnTo>
                    <a:pt x="150" y="102"/>
                  </a:lnTo>
                  <a:lnTo>
                    <a:pt x="150" y="72"/>
                  </a:lnTo>
                  <a:lnTo>
                    <a:pt x="144" y="66"/>
                  </a:lnTo>
                  <a:lnTo>
                    <a:pt x="144" y="48"/>
                  </a:lnTo>
                  <a:lnTo>
                    <a:pt x="138" y="42"/>
                  </a:lnTo>
                  <a:lnTo>
                    <a:pt x="132" y="30"/>
                  </a:lnTo>
                  <a:lnTo>
                    <a:pt x="126" y="24"/>
                  </a:lnTo>
                  <a:lnTo>
                    <a:pt x="132" y="0"/>
                  </a:lnTo>
                  <a:lnTo>
                    <a:pt x="108" y="6"/>
                  </a:lnTo>
                  <a:lnTo>
                    <a:pt x="108" y="12"/>
                  </a:lnTo>
                  <a:lnTo>
                    <a:pt x="102" y="18"/>
                  </a:lnTo>
                  <a:lnTo>
                    <a:pt x="90" y="42"/>
                  </a:lnTo>
                  <a:lnTo>
                    <a:pt x="84" y="42"/>
                  </a:lnTo>
                  <a:lnTo>
                    <a:pt x="72" y="30"/>
                  </a:lnTo>
                  <a:lnTo>
                    <a:pt x="54" y="30"/>
                  </a:lnTo>
                  <a:lnTo>
                    <a:pt x="48" y="36"/>
                  </a:lnTo>
                  <a:lnTo>
                    <a:pt x="24" y="48"/>
                  </a:lnTo>
                  <a:lnTo>
                    <a:pt x="18" y="54"/>
                  </a:lnTo>
                  <a:lnTo>
                    <a:pt x="18" y="60"/>
                  </a:lnTo>
                  <a:lnTo>
                    <a:pt x="24" y="72"/>
                  </a:lnTo>
                  <a:lnTo>
                    <a:pt x="30" y="78"/>
                  </a:lnTo>
                  <a:lnTo>
                    <a:pt x="30" y="90"/>
                  </a:lnTo>
                  <a:lnTo>
                    <a:pt x="18" y="102"/>
                  </a:lnTo>
                  <a:lnTo>
                    <a:pt x="6" y="108"/>
                  </a:lnTo>
                  <a:lnTo>
                    <a:pt x="0" y="120"/>
                  </a:lnTo>
                  <a:lnTo>
                    <a:pt x="0" y="126"/>
                  </a:lnTo>
                  <a:lnTo>
                    <a:pt x="6" y="132"/>
                  </a:lnTo>
                  <a:lnTo>
                    <a:pt x="30" y="132"/>
                  </a:lnTo>
                  <a:lnTo>
                    <a:pt x="36" y="144"/>
                  </a:lnTo>
                  <a:lnTo>
                    <a:pt x="42" y="150"/>
                  </a:lnTo>
                  <a:lnTo>
                    <a:pt x="48" y="150"/>
                  </a:lnTo>
                  <a:close/>
                </a:path>
              </a:pathLst>
            </a:custGeom>
            <a:solidFill>
              <a:srgbClr val="EFEFEF"/>
            </a:solidFill>
            <a:ln w="3175" algn="ctr">
              <a:solidFill>
                <a:srgbClr val="A1ADB8"/>
              </a:solidFill>
              <a:round/>
              <a:headEnd/>
              <a:tailEnd/>
            </a:ln>
            <a:effec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dirty="0">
                <a:solidFill>
                  <a:prstClr val="black"/>
                </a:solidFill>
                <a:cs typeface="Calibri" pitchFamily="34" charset="0"/>
              </a:endParaRPr>
            </a:p>
          </p:txBody>
        </p:sp>
        <p:sp>
          <p:nvSpPr>
            <p:cNvPr id="132" name="Qatar" descr="© INSCALE GmbH, 05.05.2010&#10;http://www.presentationload.com/">
              <a:extLst>
                <a:ext uri="{FF2B5EF4-FFF2-40B4-BE49-F238E27FC236}">
                  <a16:creationId xmlns:a16="http://schemas.microsoft.com/office/drawing/2014/main" id="{C7D2E1B7-BF98-6FBA-94E5-294CB1AD2C3A}"/>
                </a:ext>
              </a:extLst>
            </p:cNvPr>
            <p:cNvSpPr>
              <a:spLocks/>
            </p:cNvSpPr>
            <p:nvPr/>
          </p:nvSpPr>
          <p:spPr bwMode="gray">
            <a:xfrm>
              <a:off x="5680520" y="3558120"/>
              <a:ext cx="25400" cy="58738"/>
            </a:xfrm>
            <a:custGeom>
              <a:avLst/>
              <a:gdLst>
                <a:gd name="T0" fmla="*/ 2147483647 w 66"/>
                <a:gd name="T1" fmla="*/ 2147483647 h 144"/>
                <a:gd name="T2" fmla="*/ 2147483647 w 66"/>
                <a:gd name="T3" fmla="*/ 2147483647 h 144"/>
                <a:gd name="T4" fmla="*/ 2147483647 w 66"/>
                <a:gd name="T5" fmla="*/ 2147483647 h 144"/>
                <a:gd name="T6" fmla="*/ 2147483647 w 66"/>
                <a:gd name="T7" fmla="*/ 2147483647 h 144"/>
                <a:gd name="T8" fmla="*/ 2147483647 w 66"/>
                <a:gd name="T9" fmla="*/ 2147483647 h 144"/>
                <a:gd name="T10" fmla="*/ 2147483647 w 66"/>
                <a:gd name="T11" fmla="*/ 2147483647 h 144"/>
                <a:gd name="T12" fmla="*/ 2147483647 w 66"/>
                <a:gd name="T13" fmla="*/ 2147483647 h 144"/>
                <a:gd name="T14" fmla="*/ 2147483647 w 66"/>
                <a:gd name="T15" fmla="*/ 2147483647 h 144"/>
                <a:gd name="T16" fmla="*/ 2147483647 w 66"/>
                <a:gd name="T17" fmla="*/ 2147483647 h 144"/>
                <a:gd name="T18" fmla="*/ 2147483647 w 66"/>
                <a:gd name="T19" fmla="*/ 0 h 144"/>
                <a:gd name="T20" fmla="*/ 2147483647 w 66"/>
                <a:gd name="T21" fmla="*/ 0 h 144"/>
                <a:gd name="T22" fmla="*/ 2147483647 w 66"/>
                <a:gd name="T23" fmla="*/ 2147483647 h 144"/>
                <a:gd name="T24" fmla="*/ 2147483647 w 66"/>
                <a:gd name="T25" fmla="*/ 2147483647 h 144"/>
                <a:gd name="T26" fmla="*/ 2147483647 w 66"/>
                <a:gd name="T27" fmla="*/ 2147483647 h 144"/>
                <a:gd name="T28" fmla="*/ 2147483647 w 66"/>
                <a:gd name="T29" fmla="*/ 2147483647 h 144"/>
                <a:gd name="T30" fmla="*/ 0 w 66"/>
                <a:gd name="T31" fmla="*/ 2147483647 h 144"/>
                <a:gd name="T32" fmla="*/ 2147483647 w 66"/>
                <a:gd name="T33" fmla="*/ 2147483647 h 144"/>
                <a:gd name="T34" fmla="*/ 2147483647 w 66"/>
                <a:gd name="T35" fmla="*/ 2147483647 h 14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66"/>
                <a:gd name="T55" fmla="*/ 0 h 144"/>
                <a:gd name="T56" fmla="*/ 66 w 66"/>
                <a:gd name="T57" fmla="*/ 144 h 144"/>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66" h="144">
                  <a:moveTo>
                    <a:pt x="24" y="132"/>
                  </a:moveTo>
                  <a:lnTo>
                    <a:pt x="36" y="144"/>
                  </a:lnTo>
                  <a:lnTo>
                    <a:pt x="48" y="132"/>
                  </a:lnTo>
                  <a:lnTo>
                    <a:pt x="54" y="114"/>
                  </a:lnTo>
                  <a:lnTo>
                    <a:pt x="60" y="102"/>
                  </a:lnTo>
                  <a:lnTo>
                    <a:pt x="66" y="84"/>
                  </a:lnTo>
                  <a:lnTo>
                    <a:pt x="66" y="30"/>
                  </a:lnTo>
                  <a:lnTo>
                    <a:pt x="54" y="18"/>
                  </a:lnTo>
                  <a:lnTo>
                    <a:pt x="48" y="6"/>
                  </a:lnTo>
                  <a:lnTo>
                    <a:pt x="36" y="0"/>
                  </a:lnTo>
                  <a:lnTo>
                    <a:pt x="30" y="0"/>
                  </a:lnTo>
                  <a:lnTo>
                    <a:pt x="24" y="6"/>
                  </a:lnTo>
                  <a:lnTo>
                    <a:pt x="18" y="18"/>
                  </a:lnTo>
                  <a:lnTo>
                    <a:pt x="12" y="36"/>
                  </a:lnTo>
                  <a:lnTo>
                    <a:pt x="12" y="108"/>
                  </a:lnTo>
                  <a:lnTo>
                    <a:pt x="0" y="120"/>
                  </a:lnTo>
                  <a:lnTo>
                    <a:pt x="6" y="132"/>
                  </a:lnTo>
                  <a:lnTo>
                    <a:pt x="24" y="132"/>
                  </a:lnTo>
                  <a:close/>
                </a:path>
              </a:pathLst>
            </a:custGeom>
            <a:solidFill>
              <a:srgbClr val="0062AE"/>
            </a:solidFill>
            <a:ln w="3175" algn="ctr">
              <a:solidFill>
                <a:srgbClr val="A1ADB8"/>
              </a:solidFill>
              <a:round/>
              <a:headEnd/>
              <a:tailEnd/>
            </a:ln>
            <a:effec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dirty="0">
                <a:solidFill>
                  <a:prstClr val="black"/>
                </a:solidFill>
                <a:cs typeface="Calibri" pitchFamily="34" charset="0"/>
              </a:endParaRPr>
            </a:p>
          </p:txBody>
        </p:sp>
        <p:sp>
          <p:nvSpPr>
            <p:cNvPr id="133" name="Oman" descr="© INSCALE GmbH, 05.05.2010&#10;http://www.presentationload.com/">
              <a:extLst>
                <a:ext uri="{FF2B5EF4-FFF2-40B4-BE49-F238E27FC236}">
                  <a16:creationId xmlns:a16="http://schemas.microsoft.com/office/drawing/2014/main" id="{C86D64D7-E301-2223-B1B3-7AD069E03428}"/>
                </a:ext>
              </a:extLst>
            </p:cNvPr>
            <p:cNvSpPr>
              <a:spLocks/>
            </p:cNvSpPr>
            <p:nvPr/>
          </p:nvSpPr>
          <p:spPr bwMode="gray">
            <a:xfrm>
              <a:off x="5723382" y="3597807"/>
              <a:ext cx="217488" cy="269875"/>
            </a:xfrm>
            <a:custGeom>
              <a:avLst/>
              <a:gdLst>
                <a:gd name="T0" fmla="*/ 2147483647 w 540"/>
                <a:gd name="T1" fmla="*/ 2147483647 h 672"/>
                <a:gd name="T2" fmla="*/ 2147483647 w 540"/>
                <a:gd name="T3" fmla="*/ 2147483647 h 672"/>
                <a:gd name="T4" fmla="*/ 2147483647 w 540"/>
                <a:gd name="T5" fmla="*/ 2147483647 h 672"/>
                <a:gd name="T6" fmla="*/ 2147483647 w 540"/>
                <a:gd name="T7" fmla="*/ 2147483647 h 672"/>
                <a:gd name="T8" fmla="*/ 2147483647 w 540"/>
                <a:gd name="T9" fmla="*/ 2147483647 h 672"/>
                <a:gd name="T10" fmla="*/ 2147483647 w 540"/>
                <a:gd name="T11" fmla="*/ 2147483647 h 672"/>
                <a:gd name="T12" fmla="*/ 2147483647 w 540"/>
                <a:gd name="T13" fmla="*/ 2147483647 h 672"/>
                <a:gd name="T14" fmla="*/ 2147483647 w 540"/>
                <a:gd name="T15" fmla="*/ 2147483647 h 672"/>
                <a:gd name="T16" fmla="*/ 2147483647 w 540"/>
                <a:gd name="T17" fmla="*/ 2147483647 h 672"/>
                <a:gd name="T18" fmla="*/ 2147483647 w 540"/>
                <a:gd name="T19" fmla="*/ 2147483647 h 672"/>
                <a:gd name="T20" fmla="*/ 2147483647 w 540"/>
                <a:gd name="T21" fmla="*/ 2147483647 h 672"/>
                <a:gd name="T22" fmla="*/ 2147483647 w 540"/>
                <a:gd name="T23" fmla="*/ 2147483647 h 672"/>
                <a:gd name="T24" fmla="*/ 2147483647 w 540"/>
                <a:gd name="T25" fmla="*/ 2147483647 h 672"/>
                <a:gd name="T26" fmla="*/ 2147483647 w 540"/>
                <a:gd name="T27" fmla="*/ 2147483647 h 672"/>
                <a:gd name="T28" fmla="*/ 2147483647 w 540"/>
                <a:gd name="T29" fmla="*/ 2147483647 h 672"/>
                <a:gd name="T30" fmla="*/ 2147483647 w 540"/>
                <a:gd name="T31" fmla="*/ 2147483647 h 672"/>
                <a:gd name="T32" fmla="*/ 2147483647 w 540"/>
                <a:gd name="T33" fmla="*/ 2147483647 h 672"/>
                <a:gd name="T34" fmla="*/ 2147483647 w 540"/>
                <a:gd name="T35" fmla="*/ 2147483647 h 672"/>
                <a:gd name="T36" fmla="*/ 2147483647 w 540"/>
                <a:gd name="T37" fmla="*/ 2147483647 h 672"/>
                <a:gd name="T38" fmla="*/ 2147483647 w 540"/>
                <a:gd name="T39" fmla="*/ 2147483647 h 672"/>
                <a:gd name="T40" fmla="*/ 2147483647 w 540"/>
                <a:gd name="T41" fmla="*/ 2147483647 h 672"/>
                <a:gd name="T42" fmla="*/ 2147483647 w 540"/>
                <a:gd name="T43" fmla="*/ 2147483647 h 672"/>
                <a:gd name="T44" fmla="*/ 2147483647 w 540"/>
                <a:gd name="T45" fmla="*/ 2147483647 h 672"/>
                <a:gd name="T46" fmla="*/ 2147483647 w 540"/>
                <a:gd name="T47" fmla="*/ 2147483647 h 672"/>
                <a:gd name="T48" fmla="*/ 2147483647 w 540"/>
                <a:gd name="T49" fmla="*/ 2147483647 h 672"/>
                <a:gd name="T50" fmla="*/ 2147483647 w 540"/>
                <a:gd name="T51" fmla="*/ 0 h 672"/>
                <a:gd name="T52" fmla="*/ 2147483647 w 540"/>
                <a:gd name="T53" fmla="*/ 2147483647 h 672"/>
                <a:gd name="T54" fmla="*/ 2147483647 w 540"/>
                <a:gd name="T55" fmla="*/ 2147483647 h 672"/>
                <a:gd name="T56" fmla="*/ 2147483647 w 540"/>
                <a:gd name="T57" fmla="*/ 2147483647 h 672"/>
                <a:gd name="T58" fmla="*/ 2147483647 w 540"/>
                <a:gd name="T59" fmla="*/ 2147483647 h 672"/>
                <a:gd name="T60" fmla="*/ 2147483647 w 540"/>
                <a:gd name="T61" fmla="*/ 2147483647 h 672"/>
                <a:gd name="T62" fmla="*/ 2147483647 w 540"/>
                <a:gd name="T63" fmla="*/ 2147483647 h 672"/>
                <a:gd name="T64" fmla="*/ 2147483647 w 540"/>
                <a:gd name="T65" fmla="*/ 2147483647 h 672"/>
                <a:gd name="T66" fmla="*/ 2147483647 w 540"/>
                <a:gd name="T67" fmla="*/ 2147483647 h 672"/>
                <a:gd name="T68" fmla="*/ 2147483647 w 540"/>
                <a:gd name="T69" fmla="*/ 2147483647 h 672"/>
                <a:gd name="T70" fmla="*/ 2147483647 w 540"/>
                <a:gd name="T71" fmla="*/ 2147483647 h 672"/>
                <a:gd name="T72" fmla="*/ 2147483647 w 540"/>
                <a:gd name="T73" fmla="*/ 2147483647 h 672"/>
                <a:gd name="T74" fmla="*/ 2147483647 w 540"/>
                <a:gd name="T75" fmla="*/ 2147483647 h 672"/>
                <a:gd name="T76" fmla="*/ 2147483647 w 540"/>
                <a:gd name="T77" fmla="*/ 2147483647 h 672"/>
                <a:gd name="T78" fmla="*/ 2147483647 w 540"/>
                <a:gd name="T79" fmla="*/ 2147483647 h 672"/>
                <a:gd name="T80" fmla="*/ 2147483647 w 540"/>
                <a:gd name="T81" fmla="*/ 2147483647 h 672"/>
                <a:gd name="T82" fmla="*/ 2147483647 w 540"/>
                <a:gd name="T83" fmla="*/ 2147483647 h 672"/>
                <a:gd name="T84" fmla="*/ 2147483647 w 540"/>
                <a:gd name="T85" fmla="*/ 2147483647 h 672"/>
                <a:gd name="T86" fmla="*/ 2147483647 w 540"/>
                <a:gd name="T87" fmla="*/ 2147483647 h 67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540"/>
                <a:gd name="T133" fmla="*/ 0 h 672"/>
                <a:gd name="T134" fmla="*/ 540 w 540"/>
                <a:gd name="T135" fmla="*/ 672 h 672"/>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540" h="672">
                  <a:moveTo>
                    <a:pt x="258" y="564"/>
                  </a:moveTo>
                  <a:lnTo>
                    <a:pt x="276" y="564"/>
                  </a:lnTo>
                  <a:lnTo>
                    <a:pt x="288" y="558"/>
                  </a:lnTo>
                  <a:lnTo>
                    <a:pt x="306" y="552"/>
                  </a:lnTo>
                  <a:lnTo>
                    <a:pt x="330" y="540"/>
                  </a:lnTo>
                  <a:lnTo>
                    <a:pt x="336" y="528"/>
                  </a:lnTo>
                  <a:lnTo>
                    <a:pt x="342" y="510"/>
                  </a:lnTo>
                  <a:lnTo>
                    <a:pt x="342" y="498"/>
                  </a:lnTo>
                  <a:lnTo>
                    <a:pt x="348" y="498"/>
                  </a:lnTo>
                  <a:lnTo>
                    <a:pt x="354" y="492"/>
                  </a:lnTo>
                  <a:lnTo>
                    <a:pt x="366" y="486"/>
                  </a:lnTo>
                  <a:lnTo>
                    <a:pt x="384" y="480"/>
                  </a:lnTo>
                  <a:lnTo>
                    <a:pt x="408" y="456"/>
                  </a:lnTo>
                  <a:lnTo>
                    <a:pt x="414" y="444"/>
                  </a:lnTo>
                  <a:lnTo>
                    <a:pt x="414" y="426"/>
                  </a:lnTo>
                  <a:lnTo>
                    <a:pt x="420" y="408"/>
                  </a:lnTo>
                  <a:lnTo>
                    <a:pt x="420" y="378"/>
                  </a:lnTo>
                  <a:lnTo>
                    <a:pt x="426" y="372"/>
                  </a:lnTo>
                  <a:lnTo>
                    <a:pt x="432" y="372"/>
                  </a:lnTo>
                  <a:lnTo>
                    <a:pt x="444" y="378"/>
                  </a:lnTo>
                  <a:lnTo>
                    <a:pt x="450" y="384"/>
                  </a:lnTo>
                  <a:lnTo>
                    <a:pt x="462" y="384"/>
                  </a:lnTo>
                  <a:lnTo>
                    <a:pt x="468" y="378"/>
                  </a:lnTo>
                  <a:lnTo>
                    <a:pt x="480" y="354"/>
                  </a:lnTo>
                  <a:lnTo>
                    <a:pt x="480" y="330"/>
                  </a:lnTo>
                  <a:lnTo>
                    <a:pt x="534" y="276"/>
                  </a:lnTo>
                  <a:lnTo>
                    <a:pt x="534" y="264"/>
                  </a:lnTo>
                  <a:lnTo>
                    <a:pt x="540" y="252"/>
                  </a:lnTo>
                  <a:lnTo>
                    <a:pt x="540" y="204"/>
                  </a:lnTo>
                  <a:lnTo>
                    <a:pt x="528" y="192"/>
                  </a:lnTo>
                  <a:lnTo>
                    <a:pt x="510" y="192"/>
                  </a:lnTo>
                  <a:lnTo>
                    <a:pt x="510" y="186"/>
                  </a:lnTo>
                  <a:lnTo>
                    <a:pt x="492" y="168"/>
                  </a:lnTo>
                  <a:lnTo>
                    <a:pt x="486" y="150"/>
                  </a:lnTo>
                  <a:lnTo>
                    <a:pt x="462" y="126"/>
                  </a:lnTo>
                  <a:lnTo>
                    <a:pt x="456" y="114"/>
                  </a:lnTo>
                  <a:lnTo>
                    <a:pt x="432" y="96"/>
                  </a:lnTo>
                  <a:lnTo>
                    <a:pt x="396" y="84"/>
                  </a:lnTo>
                  <a:lnTo>
                    <a:pt x="366" y="78"/>
                  </a:lnTo>
                  <a:lnTo>
                    <a:pt x="348" y="78"/>
                  </a:lnTo>
                  <a:lnTo>
                    <a:pt x="342" y="72"/>
                  </a:lnTo>
                  <a:lnTo>
                    <a:pt x="330" y="72"/>
                  </a:lnTo>
                  <a:lnTo>
                    <a:pt x="318" y="60"/>
                  </a:lnTo>
                  <a:lnTo>
                    <a:pt x="294" y="48"/>
                  </a:lnTo>
                  <a:lnTo>
                    <a:pt x="288" y="36"/>
                  </a:lnTo>
                  <a:lnTo>
                    <a:pt x="288" y="30"/>
                  </a:lnTo>
                  <a:lnTo>
                    <a:pt x="282" y="18"/>
                  </a:lnTo>
                  <a:lnTo>
                    <a:pt x="276" y="12"/>
                  </a:lnTo>
                  <a:lnTo>
                    <a:pt x="252" y="18"/>
                  </a:lnTo>
                  <a:lnTo>
                    <a:pt x="246" y="6"/>
                  </a:lnTo>
                  <a:lnTo>
                    <a:pt x="246" y="0"/>
                  </a:lnTo>
                  <a:lnTo>
                    <a:pt x="240" y="0"/>
                  </a:lnTo>
                  <a:lnTo>
                    <a:pt x="234" y="6"/>
                  </a:lnTo>
                  <a:lnTo>
                    <a:pt x="234" y="12"/>
                  </a:lnTo>
                  <a:lnTo>
                    <a:pt x="228" y="24"/>
                  </a:lnTo>
                  <a:lnTo>
                    <a:pt x="228" y="54"/>
                  </a:lnTo>
                  <a:lnTo>
                    <a:pt x="246" y="72"/>
                  </a:lnTo>
                  <a:lnTo>
                    <a:pt x="246" y="78"/>
                  </a:lnTo>
                  <a:lnTo>
                    <a:pt x="240" y="78"/>
                  </a:lnTo>
                  <a:lnTo>
                    <a:pt x="240" y="72"/>
                  </a:lnTo>
                  <a:lnTo>
                    <a:pt x="228" y="72"/>
                  </a:lnTo>
                  <a:lnTo>
                    <a:pt x="228" y="78"/>
                  </a:lnTo>
                  <a:lnTo>
                    <a:pt x="222" y="84"/>
                  </a:lnTo>
                  <a:lnTo>
                    <a:pt x="222" y="96"/>
                  </a:lnTo>
                  <a:lnTo>
                    <a:pt x="216" y="108"/>
                  </a:lnTo>
                  <a:lnTo>
                    <a:pt x="216" y="120"/>
                  </a:lnTo>
                  <a:lnTo>
                    <a:pt x="210" y="132"/>
                  </a:lnTo>
                  <a:lnTo>
                    <a:pt x="204" y="138"/>
                  </a:lnTo>
                  <a:lnTo>
                    <a:pt x="198" y="150"/>
                  </a:lnTo>
                  <a:lnTo>
                    <a:pt x="192" y="156"/>
                  </a:lnTo>
                  <a:lnTo>
                    <a:pt x="192" y="168"/>
                  </a:lnTo>
                  <a:lnTo>
                    <a:pt x="210" y="204"/>
                  </a:lnTo>
                  <a:lnTo>
                    <a:pt x="216" y="210"/>
                  </a:lnTo>
                  <a:lnTo>
                    <a:pt x="216" y="222"/>
                  </a:lnTo>
                  <a:lnTo>
                    <a:pt x="222" y="228"/>
                  </a:lnTo>
                  <a:lnTo>
                    <a:pt x="234" y="234"/>
                  </a:lnTo>
                  <a:lnTo>
                    <a:pt x="240" y="240"/>
                  </a:lnTo>
                  <a:lnTo>
                    <a:pt x="204" y="414"/>
                  </a:lnTo>
                  <a:lnTo>
                    <a:pt x="0" y="486"/>
                  </a:lnTo>
                  <a:lnTo>
                    <a:pt x="84" y="672"/>
                  </a:lnTo>
                  <a:lnTo>
                    <a:pt x="114" y="660"/>
                  </a:lnTo>
                  <a:lnTo>
                    <a:pt x="198" y="636"/>
                  </a:lnTo>
                  <a:lnTo>
                    <a:pt x="228" y="624"/>
                  </a:lnTo>
                  <a:lnTo>
                    <a:pt x="246" y="618"/>
                  </a:lnTo>
                  <a:lnTo>
                    <a:pt x="252" y="606"/>
                  </a:lnTo>
                  <a:lnTo>
                    <a:pt x="252" y="594"/>
                  </a:lnTo>
                  <a:lnTo>
                    <a:pt x="258" y="582"/>
                  </a:lnTo>
                  <a:lnTo>
                    <a:pt x="258" y="564"/>
                  </a:lnTo>
                  <a:close/>
                </a:path>
              </a:pathLst>
            </a:custGeom>
            <a:solidFill>
              <a:srgbClr val="0062AE"/>
            </a:solidFill>
            <a:ln w="3175" algn="ctr">
              <a:solidFill>
                <a:srgbClr val="A1ADB8"/>
              </a:solidFill>
              <a:round/>
              <a:headEnd/>
              <a:tailEnd/>
            </a:ln>
            <a:effec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dirty="0">
                <a:solidFill>
                  <a:prstClr val="black"/>
                </a:solidFill>
                <a:cs typeface="Calibri" pitchFamily="34" charset="0"/>
              </a:endParaRPr>
            </a:p>
          </p:txBody>
        </p:sp>
        <p:sp>
          <p:nvSpPr>
            <p:cNvPr id="134" name="Nigeria" descr="© INSCALE GmbH, 05.05.2010&#10;http://www.presentationload.com/">
              <a:extLst>
                <a:ext uri="{FF2B5EF4-FFF2-40B4-BE49-F238E27FC236}">
                  <a16:creationId xmlns:a16="http://schemas.microsoft.com/office/drawing/2014/main" id="{98499C25-0FAD-5B16-A0A7-065FC9EAA9EA}"/>
                </a:ext>
              </a:extLst>
            </p:cNvPr>
            <p:cNvSpPr>
              <a:spLocks/>
            </p:cNvSpPr>
            <p:nvPr/>
          </p:nvSpPr>
          <p:spPr bwMode="gray">
            <a:xfrm>
              <a:off x="4331144" y="3959757"/>
              <a:ext cx="336550" cy="309563"/>
            </a:xfrm>
            <a:custGeom>
              <a:avLst/>
              <a:gdLst>
                <a:gd name="T0" fmla="*/ 2147483647 w 840"/>
                <a:gd name="T1" fmla="*/ 2147483647 h 768"/>
                <a:gd name="T2" fmla="*/ 2147483647 w 840"/>
                <a:gd name="T3" fmla="*/ 2147483647 h 768"/>
                <a:gd name="T4" fmla="*/ 2147483647 w 840"/>
                <a:gd name="T5" fmla="*/ 2147483647 h 768"/>
                <a:gd name="T6" fmla="*/ 2147483647 w 840"/>
                <a:gd name="T7" fmla="*/ 2147483647 h 768"/>
                <a:gd name="T8" fmla="*/ 2147483647 w 840"/>
                <a:gd name="T9" fmla="*/ 2147483647 h 768"/>
                <a:gd name="T10" fmla="*/ 2147483647 w 840"/>
                <a:gd name="T11" fmla="*/ 2147483647 h 768"/>
                <a:gd name="T12" fmla="*/ 2147483647 w 840"/>
                <a:gd name="T13" fmla="*/ 2147483647 h 768"/>
                <a:gd name="T14" fmla="*/ 2147483647 w 840"/>
                <a:gd name="T15" fmla="*/ 2147483647 h 768"/>
                <a:gd name="T16" fmla="*/ 2147483647 w 840"/>
                <a:gd name="T17" fmla="*/ 2147483647 h 768"/>
                <a:gd name="T18" fmla="*/ 2147483647 w 840"/>
                <a:gd name="T19" fmla="*/ 2147483647 h 768"/>
                <a:gd name="T20" fmla="*/ 2147483647 w 840"/>
                <a:gd name="T21" fmla="*/ 2147483647 h 768"/>
                <a:gd name="T22" fmla="*/ 2147483647 w 840"/>
                <a:gd name="T23" fmla="*/ 2147483647 h 768"/>
                <a:gd name="T24" fmla="*/ 2147483647 w 840"/>
                <a:gd name="T25" fmla="*/ 2147483647 h 768"/>
                <a:gd name="T26" fmla="*/ 2147483647 w 840"/>
                <a:gd name="T27" fmla="*/ 2147483647 h 768"/>
                <a:gd name="T28" fmla="*/ 2147483647 w 840"/>
                <a:gd name="T29" fmla="*/ 2147483647 h 768"/>
                <a:gd name="T30" fmla="*/ 2147483647 w 840"/>
                <a:gd name="T31" fmla="*/ 2147483647 h 768"/>
                <a:gd name="T32" fmla="*/ 2147483647 w 840"/>
                <a:gd name="T33" fmla="*/ 2147483647 h 768"/>
                <a:gd name="T34" fmla="*/ 2147483647 w 840"/>
                <a:gd name="T35" fmla="*/ 2147483647 h 768"/>
                <a:gd name="T36" fmla="*/ 2147483647 w 840"/>
                <a:gd name="T37" fmla="*/ 2147483647 h 768"/>
                <a:gd name="T38" fmla="*/ 2147483647 w 840"/>
                <a:gd name="T39" fmla="*/ 2147483647 h 768"/>
                <a:gd name="T40" fmla="*/ 2147483647 w 840"/>
                <a:gd name="T41" fmla="*/ 2147483647 h 768"/>
                <a:gd name="T42" fmla="*/ 2147483647 w 840"/>
                <a:gd name="T43" fmla="*/ 2147483647 h 768"/>
                <a:gd name="T44" fmla="*/ 2147483647 w 840"/>
                <a:gd name="T45" fmla="*/ 2147483647 h 768"/>
                <a:gd name="T46" fmla="*/ 2147483647 w 840"/>
                <a:gd name="T47" fmla="*/ 2147483647 h 768"/>
                <a:gd name="T48" fmla="*/ 2147483647 w 840"/>
                <a:gd name="T49" fmla="*/ 2147483647 h 768"/>
                <a:gd name="T50" fmla="*/ 2147483647 w 840"/>
                <a:gd name="T51" fmla="*/ 2147483647 h 768"/>
                <a:gd name="T52" fmla="*/ 2147483647 w 840"/>
                <a:gd name="T53" fmla="*/ 2147483647 h 768"/>
                <a:gd name="T54" fmla="*/ 2147483647 w 840"/>
                <a:gd name="T55" fmla="*/ 2147483647 h 768"/>
                <a:gd name="T56" fmla="*/ 2147483647 w 840"/>
                <a:gd name="T57" fmla="*/ 2147483647 h 768"/>
                <a:gd name="T58" fmla="*/ 2147483647 w 840"/>
                <a:gd name="T59" fmla="*/ 2147483647 h 768"/>
                <a:gd name="T60" fmla="*/ 2147483647 w 840"/>
                <a:gd name="T61" fmla="*/ 2147483647 h 768"/>
                <a:gd name="T62" fmla="*/ 2147483647 w 840"/>
                <a:gd name="T63" fmla="*/ 2147483647 h 768"/>
                <a:gd name="T64" fmla="*/ 2147483647 w 840"/>
                <a:gd name="T65" fmla="*/ 2147483647 h 768"/>
                <a:gd name="T66" fmla="*/ 2147483647 w 840"/>
                <a:gd name="T67" fmla="*/ 2147483647 h 768"/>
                <a:gd name="T68" fmla="*/ 2147483647 w 840"/>
                <a:gd name="T69" fmla="*/ 2147483647 h 768"/>
                <a:gd name="T70" fmla="*/ 2147483647 w 840"/>
                <a:gd name="T71" fmla="*/ 2147483647 h 768"/>
                <a:gd name="T72" fmla="*/ 2147483647 w 840"/>
                <a:gd name="T73" fmla="*/ 2147483647 h 768"/>
                <a:gd name="T74" fmla="*/ 2147483647 w 840"/>
                <a:gd name="T75" fmla="*/ 2147483647 h 768"/>
                <a:gd name="T76" fmla="*/ 2147483647 w 840"/>
                <a:gd name="T77" fmla="*/ 2147483647 h 768"/>
                <a:gd name="T78" fmla="*/ 2147483647 w 840"/>
                <a:gd name="T79" fmla="*/ 2147483647 h 768"/>
                <a:gd name="T80" fmla="*/ 2147483647 w 840"/>
                <a:gd name="T81" fmla="*/ 2147483647 h 768"/>
                <a:gd name="T82" fmla="*/ 2147483647 w 840"/>
                <a:gd name="T83" fmla="*/ 2147483647 h 768"/>
                <a:gd name="T84" fmla="*/ 2147483647 w 840"/>
                <a:gd name="T85" fmla="*/ 2147483647 h 768"/>
                <a:gd name="T86" fmla="*/ 2147483647 w 840"/>
                <a:gd name="T87" fmla="*/ 2147483647 h 768"/>
                <a:gd name="T88" fmla="*/ 2147483647 w 840"/>
                <a:gd name="T89" fmla="*/ 2147483647 h 768"/>
                <a:gd name="T90" fmla="*/ 2147483647 w 840"/>
                <a:gd name="T91" fmla="*/ 2147483647 h 768"/>
                <a:gd name="T92" fmla="*/ 2147483647 w 840"/>
                <a:gd name="T93" fmla="*/ 2147483647 h 768"/>
                <a:gd name="T94" fmla="*/ 2147483647 w 840"/>
                <a:gd name="T95" fmla="*/ 2147483647 h 768"/>
                <a:gd name="T96" fmla="*/ 2147483647 w 840"/>
                <a:gd name="T97" fmla="*/ 2147483647 h 768"/>
                <a:gd name="T98" fmla="*/ 2147483647 w 840"/>
                <a:gd name="T99" fmla="*/ 2147483647 h 768"/>
                <a:gd name="T100" fmla="*/ 2147483647 w 840"/>
                <a:gd name="T101" fmla="*/ 2147483647 h 768"/>
                <a:gd name="T102" fmla="*/ 2147483647 w 840"/>
                <a:gd name="T103" fmla="*/ 2147483647 h 768"/>
                <a:gd name="T104" fmla="*/ 2147483647 w 840"/>
                <a:gd name="T105" fmla="*/ 2147483647 h 768"/>
                <a:gd name="T106" fmla="*/ 2147483647 w 840"/>
                <a:gd name="T107" fmla="*/ 2147483647 h 768"/>
                <a:gd name="T108" fmla="*/ 2147483647 w 840"/>
                <a:gd name="T109" fmla="*/ 2147483647 h 768"/>
                <a:gd name="T110" fmla="*/ 2147483647 w 840"/>
                <a:gd name="T111" fmla="*/ 2147483647 h 768"/>
                <a:gd name="T112" fmla="*/ 2147483647 w 840"/>
                <a:gd name="T113" fmla="*/ 2147483647 h 768"/>
                <a:gd name="T114" fmla="*/ 2147483647 w 840"/>
                <a:gd name="T115" fmla="*/ 2147483647 h 768"/>
                <a:gd name="T116" fmla="*/ 2147483647 w 840"/>
                <a:gd name="T117" fmla="*/ 2147483647 h 768"/>
                <a:gd name="T118" fmla="*/ 2147483647 w 840"/>
                <a:gd name="T119" fmla="*/ 2147483647 h 768"/>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840"/>
                <a:gd name="T181" fmla="*/ 0 h 768"/>
                <a:gd name="T182" fmla="*/ 840 w 840"/>
                <a:gd name="T183" fmla="*/ 768 h 768"/>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840" h="768">
                  <a:moveTo>
                    <a:pt x="420" y="738"/>
                  </a:moveTo>
                  <a:lnTo>
                    <a:pt x="420" y="732"/>
                  </a:lnTo>
                  <a:lnTo>
                    <a:pt x="426" y="726"/>
                  </a:lnTo>
                  <a:lnTo>
                    <a:pt x="426" y="714"/>
                  </a:lnTo>
                  <a:lnTo>
                    <a:pt x="432" y="702"/>
                  </a:lnTo>
                  <a:lnTo>
                    <a:pt x="432" y="648"/>
                  </a:lnTo>
                  <a:lnTo>
                    <a:pt x="498" y="594"/>
                  </a:lnTo>
                  <a:lnTo>
                    <a:pt x="498" y="588"/>
                  </a:lnTo>
                  <a:lnTo>
                    <a:pt x="504" y="582"/>
                  </a:lnTo>
                  <a:lnTo>
                    <a:pt x="516" y="558"/>
                  </a:lnTo>
                  <a:lnTo>
                    <a:pt x="522" y="552"/>
                  </a:lnTo>
                  <a:lnTo>
                    <a:pt x="528" y="552"/>
                  </a:lnTo>
                  <a:lnTo>
                    <a:pt x="534" y="558"/>
                  </a:lnTo>
                  <a:lnTo>
                    <a:pt x="546" y="564"/>
                  </a:lnTo>
                  <a:lnTo>
                    <a:pt x="552" y="564"/>
                  </a:lnTo>
                  <a:lnTo>
                    <a:pt x="558" y="558"/>
                  </a:lnTo>
                  <a:lnTo>
                    <a:pt x="558" y="546"/>
                  </a:lnTo>
                  <a:lnTo>
                    <a:pt x="552" y="540"/>
                  </a:lnTo>
                  <a:lnTo>
                    <a:pt x="564" y="540"/>
                  </a:lnTo>
                  <a:lnTo>
                    <a:pt x="570" y="552"/>
                  </a:lnTo>
                  <a:lnTo>
                    <a:pt x="582" y="564"/>
                  </a:lnTo>
                  <a:lnTo>
                    <a:pt x="588" y="576"/>
                  </a:lnTo>
                  <a:lnTo>
                    <a:pt x="588" y="582"/>
                  </a:lnTo>
                  <a:lnTo>
                    <a:pt x="594" y="594"/>
                  </a:lnTo>
                  <a:lnTo>
                    <a:pt x="600" y="600"/>
                  </a:lnTo>
                  <a:lnTo>
                    <a:pt x="606" y="600"/>
                  </a:lnTo>
                  <a:lnTo>
                    <a:pt x="624" y="582"/>
                  </a:lnTo>
                  <a:lnTo>
                    <a:pt x="624" y="570"/>
                  </a:lnTo>
                  <a:lnTo>
                    <a:pt x="630" y="558"/>
                  </a:lnTo>
                  <a:lnTo>
                    <a:pt x="642" y="552"/>
                  </a:lnTo>
                  <a:lnTo>
                    <a:pt x="648" y="546"/>
                  </a:lnTo>
                  <a:lnTo>
                    <a:pt x="648" y="516"/>
                  </a:lnTo>
                  <a:lnTo>
                    <a:pt x="672" y="486"/>
                  </a:lnTo>
                  <a:lnTo>
                    <a:pt x="684" y="438"/>
                  </a:lnTo>
                  <a:lnTo>
                    <a:pt x="696" y="432"/>
                  </a:lnTo>
                  <a:lnTo>
                    <a:pt x="702" y="426"/>
                  </a:lnTo>
                  <a:lnTo>
                    <a:pt x="714" y="420"/>
                  </a:lnTo>
                  <a:lnTo>
                    <a:pt x="720" y="414"/>
                  </a:lnTo>
                  <a:lnTo>
                    <a:pt x="720" y="402"/>
                  </a:lnTo>
                  <a:lnTo>
                    <a:pt x="726" y="384"/>
                  </a:lnTo>
                  <a:lnTo>
                    <a:pt x="726" y="354"/>
                  </a:lnTo>
                  <a:lnTo>
                    <a:pt x="744" y="354"/>
                  </a:lnTo>
                  <a:lnTo>
                    <a:pt x="750" y="348"/>
                  </a:lnTo>
                  <a:lnTo>
                    <a:pt x="756" y="330"/>
                  </a:lnTo>
                  <a:lnTo>
                    <a:pt x="756" y="300"/>
                  </a:lnTo>
                  <a:lnTo>
                    <a:pt x="762" y="294"/>
                  </a:lnTo>
                  <a:lnTo>
                    <a:pt x="768" y="264"/>
                  </a:lnTo>
                  <a:lnTo>
                    <a:pt x="774" y="252"/>
                  </a:lnTo>
                  <a:lnTo>
                    <a:pt x="786" y="240"/>
                  </a:lnTo>
                  <a:lnTo>
                    <a:pt x="786" y="234"/>
                  </a:lnTo>
                  <a:lnTo>
                    <a:pt x="792" y="228"/>
                  </a:lnTo>
                  <a:lnTo>
                    <a:pt x="792" y="222"/>
                  </a:lnTo>
                  <a:lnTo>
                    <a:pt x="798" y="216"/>
                  </a:lnTo>
                  <a:lnTo>
                    <a:pt x="798" y="210"/>
                  </a:lnTo>
                  <a:lnTo>
                    <a:pt x="810" y="210"/>
                  </a:lnTo>
                  <a:lnTo>
                    <a:pt x="822" y="204"/>
                  </a:lnTo>
                  <a:lnTo>
                    <a:pt x="840" y="186"/>
                  </a:lnTo>
                  <a:lnTo>
                    <a:pt x="840" y="174"/>
                  </a:lnTo>
                  <a:lnTo>
                    <a:pt x="834" y="168"/>
                  </a:lnTo>
                  <a:lnTo>
                    <a:pt x="834" y="162"/>
                  </a:lnTo>
                  <a:lnTo>
                    <a:pt x="840" y="156"/>
                  </a:lnTo>
                  <a:lnTo>
                    <a:pt x="840" y="126"/>
                  </a:lnTo>
                  <a:lnTo>
                    <a:pt x="810" y="126"/>
                  </a:lnTo>
                  <a:lnTo>
                    <a:pt x="810" y="120"/>
                  </a:lnTo>
                  <a:lnTo>
                    <a:pt x="804" y="108"/>
                  </a:lnTo>
                  <a:lnTo>
                    <a:pt x="804" y="60"/>
                  </a:lnTo>
                  <a:lnTo>
                    <a:pt x="774" y="12"/>
                  </a:lnTo>
                  <a:lnTo>
                    <a:pt x="756" y="12"/>
                  </a:lnTo>
                  <a:lnTo>
                    <a:pt x="750" y="18"/>
                  </a:lnTo>
                  <a:lnTo>
                    <a:pt x="750" y="24"/>
                  </a:lnTo>
                  <a:lnTo>
                    <a:pt x="744" y="30"/>
                  </a:lnTo>
                  <a:lnTo>
                    <a:pt x="744" y="36"/>
                  </a:lnTo>
                  <a:lnTo>
                    <a:pt x="720" y="36"/>
                  </a:lnTo>
                  <a:lnTo>
                    <a:pt x="714" y="42"/>
                  </a:lnTo>
                  <a:lnTo>
                    <a:pt x="702" y="48"/>
                  </a:lnTo>
                  <a:lnTo>
                    <a:pt x="696" y="54"/>
                  </a:lnTo>
                  <a:lnTo>
                    <a:pt x="684" y="60"/>
                  </a:lnTo>
                  <a:lnTo>
                    <a:pt x="654" y="60"/>
                  </a:lnTo>
                  <a:lnTo>
                    <a:pt x="648" y="54"/>
                  </a:lnTo>
                  <a:lnTo>
                    <a:pt x="636" y="48"/>
                  </a:lnTo>
                  <a:lnTo>
                    <a:pt x="600" y="36"/>
                  </a:lnTo>
                  <a:lnTo>
                    <a:pt x="546" y="36"/>
                  </a:lnTo>
                  <a:lnTo>
                    <a:pt x="528" y="42"/>
                  </a:lnTo>
                  <a:lnTo>
                    <a:pt x="516" y="54"/>
                  </a:lnTo>
                  <a:lnTo>
                    <a:pt x="504" y="60"/>
                  </a:lnTo>
                  <a:lnTo>
                    <a:pt x="492" y="84"/>
                  </a:lnTo>
                  <a:lnTo>
                    <a:pt x="486" y="90"/>
                  </a:lnTo>
                  <a:lnTo>
                    <a:pt x="480" y="90"/>
                  </a:lnTo>
                  <a:lnTo>
                    <a:pt x="468" y="84"/>
                  </a:lnTo>
                  <a:lnTo>
                    <a:pt x="438" y="84"/>
                  </a:lnTo>
                  <a:lnTo>
                    <a:pt x="414" y="72"/>
                  </a:lnTo>
                  <a:lnTo>
                    <a:pt x="402" y="60"/>
                  </a:lnTo>
                  <a:lnTo>
                    <a:pt x="390" y="54"/>
                  </a:lnTo>
                  <a:lnTo>
                    <a:pt x="384" y="48"/>
                  </a:lnTo>
                  <a:lnTo>
                    <a:pt x="372" y="42"/>
                  </a:lnTo>
                  <a:lnTo>
                    <a:pt x="360" y="42"/>
                  </a:lnTo>
                  <a:lnTo>
                    <a:pt x="336" y="54"/>
                  </a:lnTo>
                  <a:lnTo>
                    <a:pt x="324" y="66"/>
                  </a:lnTo>
                  <a:lnTo>
                    <a:pt x="312" y="72"/>
                  </a:lnTo>
                  <a:lnTo>
                    <a:pt x="306" y="72"/>
                  </a:lnTo>
                  <a:lnTo>
                    <a:pt x="294" y="66"/>
                  </a:lnTo>
                  <a:lnTo>
                    <a:pt x="288" y="60"/>
                  </a:lnTo>
                  <a:lnTo>
                    <a:pt x="288" y="54"/>
                  </a:lnTo>
                  <a:lnTo>
                    <a:pt x="282" y="48"/>
                  </a:lnTo>
                  <a:lnTo>
                    <a:pt x="282" y="42"/>
                  </a:lnTo>
                  <a:lnTo>
                    <a:pt x="258" y="18"/>
                  </a:lnTo>
                  <a:lnTo>
                    <a:pt x="222" y="18"/>
                  </a:lnTo>
                  <a:lnTo>
                    <a:pt x="222" y="12"/>
                  </a:lnTo>
                  <a:lnTo>
                    <a:pt x="210" y="0"/>
                  </a:lnTo>
                  <a:lnTo>
                    <a:pt x="198" y="0"/>
                  </a:lnTo>
                  <a:lnTo>
                    <a:pt x="186" y="6"/>
                  </a:lnTo>
                  <a:lnTo>
                    <a:pt x="180" y="6"/>
                  </a:lnTo>
                  <a:lnTo>
                    <a:pt x="180" y="12"/>
                  </a:lnTo>
                  <a:lnTo>
                    <a:pt x="126" y="12"/>
                  </a:lnTo>
                  <a:lnTo>
                    <a:pt x="102" y="36"/>
                  </a:lnTo>
                  <a:lnTo>
                    <a:pt x="102" y="60"/>
                  </a:lnTo>
                  <a:lnTo>
                    <a:pt x="96" y="78"/>
                  </a:lnTo>
                  <a:lnTo>
                    <a:pt x="90" y="90"/>
                  </a:lnTo>
                  <a:lnTo>
                    <a:pt x="84" y="96"/>
                  </a:lnTo>
                  <a:lnTo>
                    <a:pt x="78" y="108"/>
                  </a:lnTo>
                  <a:lnTo>
                    <a:pt x="72" y="114"/>
                  </a:lnTo>
                  <a:lnTo>
                    <a:pt x="66" y="114"/>
                  </a:lnTo>
                  <a:lnTo>
                    <a:pt x="66" y="168"/>
                  </a:lnTo>
                  <a:lnTo>
                    <a:pt x="60" y="180"/>
                  </a:lnTo>
                  <a:lnTo>
                    <a:pt x="60" y="186"/>
                  </a:lnTo>
                  <a:lnTo>
                    <a:pt x="54" y="192"/>
                  </a:lnTo>
                  <a:lnTo>
                    <a:pt x="66" y="216"/>
                  </a:lnTo>
                  <a:lnTo>
                    <a:pt x="72" y="222"/>
                  </a:lnTo>
                  <a:lnTo>
                    <a:pt x="78" y="234"/>
                  </a:lnTo>
                  <a:lnTo>
                    <a:pt x="78" y="246"/>
                  </a:lnTo>
                  <a:lnTo>
                    <a:pt x="84" y="252"/>
                  </a:lnTo>
                  <a:lnTo>
                    <a:pt x="84" y="264"/>
                  </a:lnTo>
                  <a:lnTo>
                    <a:pt x="78" y="270"/>
                  </a:lnTo>
                  <a:lnTo>
                    <a:pt x="72" y="270"/>
                  </a:lnTo>
                  <a:lnTo>
                    <a:pt x="60" y="276"/>
                  </a:lnTo>
                  <a:lnTo>
                    <a:pt x="60" y="318"/>
                  </a:lnTo>
                  <a:lnTo>
                    <a:pt x="48" y="324"/>
                  </a:lnTo>
                  <a:lnTo>
                    <a:pt x="42" y="336"/>
                  </a:lnTo>
                  <a:lnTo>
                    <a:pt x="36" y="342"/>
                  </a:lnTo>
                  <a:lnTo>
                    <a:pt x="36" y="372"/>
                  </a:lnTo>
                  <a:lnTo>
                    <a:pt x="24" y="396"/>
                  </a:lnTo>
                  <a:lnTo>
                    <a:pt x="6" y="396"/>
                  </a:lnTo>
                  <a:lnTo>
                    <a:pt x="0" y="426"/>
                  </a:lnTo>
                  <a:lnTo>
                    <a:pt x="6" y="462"/>
                  </a:lnTo>
                  <a:lnTo>
                    <a:pt x="0" y="492"/>
                  </a:lnTo>
                  <a:lnTo>
                    <a:pt x="0" y="606"/>
                  </a:lnTo>
                  <a:lnTo>
                    <a:pt x="6" y="612"/>
                  </a:lnTo>
                  <a:lnTo>
                    <a:pt x="30" y="612"/>
                  </a:lnTo>
                  <a:lnTo>
                    <a:pt x="54" y="600"/>
                  </a:lnTo>
                  <a:lnTo>
                    <a:pt x="60" y="594"/>
                  </a:lnTo>
                  <a:lnTo>
                    <a:pt x="66" y="600"/>
                  </a:lnTo>
                  <a:lnTo>
                    <a:pt x="108" y="600"/>
                  </a:lnTo>
                  <a:lnTo>
                    <a:pt x="126" y="606"/>
                  </a:lnTo>
                  <a:lnTo>
                    <a:pt x="138" y="618"/>
                  </a:lnTo>
                  <a:lnTo>
                    <a:pt x="150" y="636"/>
                  </a:lnTo>
                  <a:lnTo>
                    <a:pt x="156" y="648"/>
                  </a:lnTo>
                  <a:lnTo>
                    <a:pt x="168" y="660"/>
                  </a:lnTo>
                  <a:lnTo>
                    <a:pt x="186" y="660"/>
                  </a:lnTo>
                  <a:lnTo>
                    <a:pt x="180" y="666"/>
                  </a:lnTo>
                  <a:lnTo>
                    <a:pt x="180" y="678"/>
                  </a:lnTo>
                  <a:lnTo>
                    <a:pt x="174" y="684"/>
                  </a:lnTo>
                  <a:lnTo>
                    <a:pt x="186" y="684"/>
                  </a:lnTo>
                  <a:lnTo>
                    <a:pt x="198" y="678"/>
                  </a:lnTo>
                  <a:lnTo>
                    <a:pt x="198" y="684"/>
                  </a:lnTo>
                  <a:lnTo>
                    <a:pt x="192" y="690"/>
                  </a:lnTo>
                  <a:lnTo>
                    <a:pt x="186" y="702"/>
                  </a:lnTo>
                  <a:lnTo>
                    <a:pt x="186" y="714"/>
                  </a:lnTo>
                  <a:lnTo>
                    <a:pt x="204" y="750"/>
                  </a:lnTo>
                  <a:lnTo>
                    <a:pt x="216" y="762"/>
                  </a:lnTo>
                  <a:lnTo>
                    <a:pt x="234" y="768"/>
                  </a:lnTo>
                  <a:lnTo>
                    <a:pt x="270" y="768"/>
                  </a:lnTo>
                  <a:lnTo>
                    <a:pt x="276" y="762"/>
                  </a:lnTo>
                  <a:lnTo>
                    <a:pt x="282" y="762"/>
                  </a:lnTo>
                  <a:lnTo>
                    <a:pt x="288" y="738"/>
                  </a:lnTo>
                  <a:lnTo>
                    <a:pt x="312" y="750"/>
                  </a:lnTo>
                  <a:lnTo>
                    <a:pt x="336" y="744"/>
                  </a:lnTo>
                  <a:lnTo>
                    <a:pt x="354" y="756"/>
                  </a:lnTo>
                  <a:lnTo>
                    <a:pt x="396" y="756"/>
                  </a:lnTo>
                  <a:lnTo>
                    <a:pt x="396" y="732"/>
                  </a:lnTo>
                  <a:lnTo>
                    <a:pt x="420" y="732"/>
                  </a:lnTo>
                  <a:lnTo>
                    <a:pt x="420" y="738"/>
                  </a:lnTo>
                  <a:close/>
                </a:path>
              </a:pathLst>
            </a:custGeom>
            <a:solidFill>
              <a:srgbClr val="0062AE"/>
            </a:solidFill>
            <a:ln w="3175" algn="ctr">
              <a:solidFill>
                <a:srgbClr val="A1ADB8"/>
              </a:solidFill>
              <a:round/>
              <a:headEnd/>
              <a:tailEnd/>
            </a:ln>
            <a:effec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dirty="0">
                <a:solidFill>
                  <a:prstClr val="black"/>
                </a:solidFill>
                <a:cs typeface="Calibri" pitchFamily="34" charset="0"/>
              </a:endParaRPr>
            </a:p>
          </p:txBody>
        </p:sp>
        <p:sp>
          <p:nvSpPr>
            <p:cNvPr id="135" name="Niger" descr="© INSCALE GmbH, 05.05.2010&#10;http://www.presentationload.com/">
              <a:extLst>
                <a:ext uri="{FF2B5EF4-FFF2-40B4-BE49-F238E27FC236}">
                  <a16:creationId xmlns:a16="http://schemas.microsoft.com/office/drawing/2014/main" id="{BA743BBF-5F33-0788-9157-202360117516}"/>
                </a:ext>
              </a:extLst>
            </p:cNvPr>
            <p:cNvSpPr>
              <a:spLocks/>
            </p:cNvSpPr>
            <p:nvPr/>
          </p:nvSpPr>
          <p:spPr bwMode="gray">
            <a:xfrm>
              <a:off x="4259706" y="3648607"/>
              <a:ext cx="447675" cy="379413"/>
            </a:xfrm>
            <a:custGeom>
              <a:avLst/>
              <a:gdLst>
                <a:gd name="T0" fmla="*/ 2147483647 w 1110"/>
                <a:gd name="T1" fmla="*/ 2147483647 h 942"/>
                <a:gd name="T2" fmla="*/ 2147483647 w 1110"/>
                <a:gd name="T3" fmla="*/ 2147483647 h 942"/>
                <a:gd name="T4" fmla="*/ 2147483647 w 1110"/>
                <a:gd name="T5" fmla="*/ 2147483647 h 942"/>
                <a:gd name="T6" fmla="*/ 2147483647 w 1110"/>
                <a:gd name="T7" fmla="*/ 2147483647 h 942"/>
                <a:gd name="T8" fmla="*/ 2147483647 w 1110"/>
                <a:gd name="T9" fmla="*/ 2147483647 h 942"/>
                <a:gd name="T10" fmla="*/ 2147483647 w 1110"/>
                <a:gd name="T11" fmla="*/ 2147483647 h 942"/>
                <a:gd name="T12" fmla="*/ 2147483647 w 1110"/>
                <a:gd name="T13" fmla="*/ 2147483647 h 942"/>
                <a:gd name="T14" fmla="*/ 2147483647 w 1110"/>
                <a:gd name="T15" fmla="*/ 2147483647 h 942"/>
                <a:gd name="T16" fmla="*/ 2147483647 w 1110"/>
                <a:gd name="T17" fmla="*/ 2147483647 h 942"/>
                <a:gd name="T18" fmla="*/ 2147483647 w 1110"/>
                <a:gd name="T19" fmla="*/ 2147483647 h 942"/>
                <a:gd name="T20" fmla="*/ 2147483647 w 1110"/>
                <a:gd name="T21" fmla="*/ 2147483647 h 942"/>
                <a:gd name="T22" fmla="*/ 2147483647 w 1110"/>
                <a:gd name="T23" fmla="*/ 2147483647 h 942"/>
                <a:gd name="T24" fmla="*/ 2147483647 w 1110"/>
                <a:gd name="T25" fmla="*/ 2147483647 h 942"/>
                <a:gd name="T26" fmla="*/ 2147483647 w 1110"/>
                <a:gd name="T27" fmla="*/ 2147483647 h 942"/>
                <a:gd name="T28" fmla="*/ 2147483647 w 1110"/>
                <a:gd name="T29" fmla="*/ 2147483647 h 942"/>
                <a:gd name="T30" fmla="*/ 2147483647 w 1110"/>
                <a:gd name="T31" fmla="*/ 2147483647 h 942"/>
                <a:gd name="T32" fmla="*/ 2147483647 w 1110"/>
                <a:gd name="T33" fmla="*/ 2147483647 h 942"/>
                <a:gd name="T34" fmla="*/ 2147483647 w 1110"/>
                <a:gd name="T35" fmla="*/ 2147483647 h 942"/>
                <a:gd name="T36" fmla="*/ 2147483647 w 1110"/>
                <a:gd name="T37" fmla="*/ 2147483647 h 942"/>
                <a:gd name="T38" fmla="*/ 2147483647 w 1110"/>
                <a:gd name="T39" fmla="*/ 2147483647 h 942"/>
                <a:gd name="T40" fmla="*/ 2147483647 w 1110"/>
                <a:gd name="T41" fmla="*/ 2147483647 h 942"/>
                <a:gd name="T42" fmla="*/ 2147483647 w 1110"/>
                <a:gd name="T43" fmla="*/ 2147483647 h 942"/>
                <a:gd name="T44" fmla="*/ 2147483647 w 1110"/>
                <a:gd name="T45" fmla="*/ 2147483647 h 942"/>
                <a:gd name="T46" fmla="*/ 2147483647 w 1110"/>
                <a:gd name="T47" fmla="*/ 2147483647 h 942"/>
                <a:gd name="T48" fmla="*/ 2147483647 w 1110"/>
                <a:gd name="T49" fmla="*/ 2147483647 h 942"/>
                <a:gd name="T50" fmla="*/ 2147483647 w 1110"/>
                <a:gd name="T51" fmla="*/ 2147483647 h 942"/>
                <a:gd name="T52" fmla="*/ 2147483647 w 1110"/>
                <a:gd name="T53" fmla="*/ 2147483647 h 942"/>
                <a:gd name="T54" fmla="*/ 2147483647 w 1110"/>
                <a:gd name="T55" fmla="*/ 2147483647 h 942"/>
                <a:gd name="T56" fmla="*/ 2147483647 w 1110"/>
                <a:gd name="T57" fmla="*/ 2147483647 h 942"/>
                <a:gd name="T58" fmla="*/ 2147483647 w 1110"/>
                <a:gd name="T59" fmla="*/ 2147483647 h 942"/>
                <a:gd name="T60" fmla="*/ 2147483647 w 1110"/>
                <a:gd name="T61" fmla="*/ 2147483647 h 942"/>
                <a:gd name="T62" fmla="*/ 2147483647 w 1110"/>
                <a:gd name="T63" fmla="*/ 2147483647 h 942"/>
                <a:gd name="T64" fmla="*/ 2147483647 w 1110"/>
                <a:gd name="T65" fmla="*/ 2147483647 h 942"/>
                <a:gd name="T66" fmla="*/ 2147483647 w 1110"/>
                <a:gd name="T67" fmla="*/ 2147483647 h 942"/>
                <a:gd name="T68" fmla="*/ 2147483647 w 1110"/>
                <a:gd name="T69" fmla="*/ 2147483647 h 942"/>
                <a:gd name="T70" fmla="*/ 2147483647 w 1110"/>
                <a:gd name="T71" fmla="*/ 2147483647 h 942"/>
                <a:gd name="T72" fmla="*/ 2147483647 w 1110"/>
                <a:gd name="T73" fmla="*/ 2147483647 h 942"/>
                <a:gd name="T74" fmla="*/ 2147483647 w 1110"/>
                <a:gd name="T75" fmla="*/ 2147483647 h 942"/>
                <a:gd name="T76" fmla="*/ 2147483647 w 1110"/>
                <a:gd name="T77" fmla="*/ 2147483647 h 942"/>
                <a:gd name="T78" fmla="*/ 2147483647 w 1110"/>
                <a:gd name="T79" fmla="*/ 2147483647 h 942"/>
                <a:gd name="T80" fmla="*/ 2147483647 w 1110"/>
                <a:gd name="T81" fmla="*/ 2147483647 h 942"/>
                <a:gd name="T82" fmla="*/ 2147483647 w 1110"/>
                <a:gd name="T83" fmla="*/ 2147483647 h 942"/>
                <a:gd name="T84" fmla="*/ 2147483647 w 1110"/>
                <a:gd name="T85" fmla="*/ 2147483647 h 942"/>
                <a:gd name="T86" fmla="*/ 2147483647 w 1110"/>
                <a:gd name="T87" fmla="*/ 2147483647 h 942"/>
                <a:gd name="T88" fmla="*/ 2147483647 w 1110"/>
                <a:gd name="T89" fmla="*/ 2147483647 h 942"/>
                <a:gd name="T90" fmla="*/ 2147483647 w 1110"/>
                <a:gd name="T91" fmla="*/ 2147483647 h 942"/>
                <a:gd name="T92" fmla="*/ 2147483647 w 1110"/>
                <a:gd name="T93" fmla="*/ 2147483647 h 942"/>
                <a:gd name="T94" fmla="*/ 2147483647 w 1110"/>
                <a:gd name="T95" fmla="*/ 2147483647 h 942"/>
                <a:gd name="T96" fmla="*/ 2147483647 w 1110"/>
                <a:gd name="T97" fmla="*/ 2147483647 h 942"/>
                <a:gd name="T98" fmla="*/ 0 w 1110"/>
                <a:gd name="T99" fmla="*/ 2147483647 h 942"/>
                <a:gd name="T100" fmla="*/ 2147483647 w 1110"/>
                <a:gd name="T101" fmla="*/ 2147483647 h 94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1110"/>
                <a:gd name="T154" fmla="*/ 0 h 942"/>
                <a:gd name="T155" fmla="*/ 1110 w 1110"/>
                <a:gd name="T156" fmla="*/ 942 h 942"/>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1110" h="942">
                  <a:moveTo>
                    <a:pt x="54" y="792"/>
                  </a:moveTo>
                  <a:lnTo>
                    <a:pt x="54" y="810"/>
                  </a:lnTo>
                  <a:lnTo>
                    <a:pt x="66" y="810"/>
                  </a:lnTo>
                  <a:lnTo>
                    <a:pt x="48" y="828"/>
                  </a:lnTo>
                  <a:lnTo>
                    <a:pt x="48" y="834"/>
                  </a:lnTo>
                  <a:lnTo>
                    <a:pt x="72" y="858"/>
                  </a:lnTo>
                  <a:lnTo>
                    <a:pt x="84" y="864"/>
                  </a:lnTo>
                  <a:lnTo>
                    <a:pt x="90" y="876"/>
                  </a:lnTo>
                  <a:lnTo>
                    <a:pt x="108" y="876"/>
                  </a:lnTo>
                  <a:lnTo>
                    <a:pt x="120" y="864"/>
                  </a:lnTo>
                  <a:lnTo>
                    <a:pt x="132" y="864"/>
                  </a:lnTo>
                  <a:lnTo>
                    <a:pt x="144" y="876"/>
                  </a:lnTo>
                  <a:lnTo>
                    <a:pt x="150" y="888"/>
                  </a:lnTo>
                  <a:lnTo>
                    <a:pt x="126" y="894"/>
                  </a:lnTo>
                  <a:lnTo>
                    <a:pt x="150" y="930"/>
                  </a:lnTo>
                  <a:lnTo>
                    <a:pt x="150" y="906"/>
                  </a:lnTo>
                  <a:lnTo>
                    <a:pt x="180" y="894"/>
                  </a:lnTo>
                  <a:lnTo>
                    <a:pt x="192" y="906"/>
                  </a:lnTo>
                  <a:lnTo>
                    <a:pt x="198" y="918"/>
                  </a:lnTo>
                  <a:lnTo>
                    <a:pt x="204" y="924"/>
                  </a:lnTo>
                  <a:lnTo>
                    <a:pt x="210" y="924"/>
                  </a:lnTo>
                  <a:lnTo>
                    <a:pt x="216" y="930"/>
                  </a:lnTo>
                  <a:lnTo>
                    <a:pt x="222" y="930"/>
                  </a:lnTo>
                  <a:lnTo>
                    <a:pt x="234" y="936"/>
                  </a:lnTo>
                  <a:lnTo>
                    <a:pt x="240" y="942"/>
                  </a:lnTo>
                  <a:lnTo>
                    <a:pt x="240" y="888"/>
                  </a:lnTo>
                  <a:lnTo>
                    <a:pt x="246" y="888"/>
                  </a:lnTo>
                  <a:lnTo>
                    <a:pt x="252" y="882"/>
                  </a:lnTo>
                  <a:lnTo>
                    <a:pt x="258" y="870"/>
                  </a:lnTo>
                  <a:lnTo>
                    <a:pt x="264" y="864"/>
                  </a:lnTo>
                  <a:lnTo>
                    <a:pt x="270" y="852"/>
                  </a:lnTo>
                  <a:lnTo>
                    <a:pt x="276" y="834"/>
                  </a:lnTo>
                  <a:lnTo>
                    <a:pt x="276" y="810"/>
                  </a:lnTo>
                  <a:lnTo>
                    <a:pt x="300" y="786"/>
                  </a:lnTo>
                  <a:lnTo>
                    <a:pt x="354" y="786"/>
                  </a:lnTo>
                  <a:lnTo>
                    <a:pt x="354" y="780"/>
                  </a:lnTo>
                  <a:lnTo>
                    <a:pt x="360" y="780"/>
                  </a:lnTo>
                  <a:lnTo>
                    <a:pt x="372" y="774"/>
                  </a:lnTo>
                  <a:lnTo>
                    <a:pt x="384" y="774"/>
                  </a:lnTo>
                  <a:lnTo>
                    <a:pt x="396" y="786"/>
                  </a:lnTo>
                  <a:lnTo>
                    <a:pt x="396" y="792"/>
                  </a:lnTo>
                  <a:lnTo>
                    <a:pt x="432" y="792"/>
                  </a:lnTo>
                  <a:lnTo>
                    <a:pt x="456" y="816"/>
                  </a:lnTo>
                  <a:lnTo>
                    <a:pt x="456" y="822"/>
                  </a:lnTo>
                  <a:lnTo>
                    <a:pt x="462" y="828"/>
                  </a:lnTo>
                  <a:lnTo>
                    <a:pt x="462" y="834"/>
                  </a:lnTo>
                  <a:lnTo>
                    <a:pt x="468" y="840"/>
                  </a:lnTo>
                  <a:lnTo>
                    <a:pt x="480" y="846"/>
                  </a:lnTo>
                  <a:lnTo>
                    <a:pt x="486" y="846"/>
                  </a:lnTo>
                  <a:lnTo>
                    <a:pt x="498" y="840"/>
                  </a:lnTo>
                  <a:lnTo>
                    <a:pt x="510" y="828"/>
                  </a:lnTo>
                  <a:lnTo>
                    <a:pt x="534" y="816"/>
                  </a:lnTo>
                  <a:lnTo>
                    <a:pt x="546" y="816"/>
                  </a:lnTo>
                  <a:lnTo>
                    <a:pt x="558" y="822"/>
                  </a:lnTo>
                  <a:lnTo>
                    <a:pt x="564" y="828"/>
                  </a:lnTo>
                  <a:lnTo>
                    <a:pt x="576" y="834"/>
                  </a:lnTo>
                  <a:lnTo>
                    <a:pt x="588" y="846"/>
                  </a:lnTo>
                  <a:lnTo>
                    <a:pt x="612" y="858"/>
                  </a:lnTo>
                  <a:lnTo>
                    <a:pt x="642" y="858"/>
                  </a:lnTo>
                  <a:lnTo>
                    <a:pt x="654" y="864"/>
                  </a:lnTo>
                  <a:lnTo>
                    <a:pt x="660" y="864"/>
                  </a:lnTo>
                  <a:lnTo>
                    <a:pt x="666" y="858"/>
                  </a:lnTo>
                  <a:lnTo>
                    <a:pt x="678" y="834"/>
                  </a:lnTo>
                  <a:lnTo>
                    <a:pt x="690" y="828"/>
                  </a:lnTo>
                  <a:lnTo>
                    <a:pt x="702" y="816"/>
                  </a:lnTo>
                  <a:lnTo>
                    <a:pt x="720" y="810"/>
                  </a:lnTo>
                  <a:lnTo>
                    <a:pt x="774" y="810"/>
                  </a:lnTo>
                  <a:lnTo>
                    <a:pt x="810" y="822"/>
                  </a:lnTo>
                  <a:lnTo>
                    <a:pt x="822" y="828"/>
                  </a:lnTo>
                  <a:lnTo>
                    <a:pt x="828" y="834"/>
                  </a:lnTo>
                  <a:lnTo>
                    <a:pt x="858" y="834"/>
                  </a:lnTo>
                  <a:lnTo>
                    <a:pt x="870" y="828"/>
                  </a:lnTo>
                  <a:lnTo>
                    <a:pt x="876" y="822"/>
                  </a:lnTo>
                  <a:lnTo>
                    <a:pt x="888" y="816"/>
                  </a:lnTo>
                  <a:lnTo>
                    <a:pt x="894" y="810"/>
                  </a:lnTo>
                  <a:lnTo>
                    <a:pt x="918" y="810"/>
                  </a:lnTo>
                  <a:lnTo>
                    <a:pt x="918" y="804"/>
                  </a:lnTo>
                  <a:lnTo>
                    <a:pt x="924" y="798"/>
                  </a:lnTo>
                  <a:lnTo>
                    <a:pt x="924" y="792"/>
                  </a:lnTo>
                  <a:lnTo>
                    <a:pt x="930" y="786"/>
                  </a:lnTo>
                  <a:lnTo>
                    <a:pt x="936" y="786"/>
                  </a:lnTo>
                  <a:lnTo>
                    <a:pt x="930" y="726"/>
                  </a:lnTo>
                  <a:lnTo>
                    <a:pt x="948" y="720"/>
                  </a:lnTo>
                  <a:lnTo>
                    <a:pt x="948" y="714"/>
                  </a:lnTo>
                  <a:lnTo>
                    <a:pt x="954" y="708"/>
                  </a:lnTo>
                  <a:lnTo>
                    <a:pt x="954" y="696"/>
                  </a:lnTo>
                  <a:lnTo>
                    <a:pt x="960" y="678"/>
                  </a:lnTo>
                  <a:lnTo>
                    <a:pt x="966" y="666"/>
                  </a:lnTo>
                  <a:lnTo>
                    <a:pt x="978" y="648"/>
                  </a:lnTo>
                  <a:lnTo>
                    <a:pt x="984" y="636"/>
                  </a:lnTo>
                  <a:lnTo>
                    <a:pt x="1002" y="618"/>
                  </a:lnTo>
                  <a:lnTo>
                    <a:pt x="1026" y="588"/>
                  </a:lnTo>
                  <a:lnTo>
                    <a:pt x="1050" y="564"/>
                  </a:lnTo>
                  <a:lnTo>
                    <a:pt x="1068" y="540"/>
                  </a:lnTo>
                  <a:lnTo>
                    <a:pt x="1074" y="534"/>
                  </a:lnTo>
                  <a:lnTo>
                    <a:pt x="1092" y="288"/>
                  </a:lnTo>
                  <a:lnTo>
                    <a:pt x="1110" y="252"/>
                  </a:lnTo>
                  <a:lnTo>
                    <a:pt x="1080" y="216"/>
                  </a:lnTo>
                  <a:lnTo>
                    <a:pt x="1074" y="192"/>
                  </a:lnTo>
                  <a:lnTo>
                    <a:pt x="1044" y="156"/>
                  </a:lnTo>
                  <a:lnTo>
                    <a:pt x="1056" y="108"/>
                  </a:lnTo>
                  <a:lnTo>
                    <a:pt x="1038" y="42"/>
                  </a:lnTo>
                  <a:lnTo>
                    <a:pt x="1020" y="48"/>
                  </a:lnTo>
                  <a:lnTo>
                    <a:pt x="1002" y="60"/>
                  </a:lnTo>
                  <a:lnTo>
                    <a:pt x="990" y="66"/>
                  </a:lnTo>
                  <a:lnTo>
                    <a:pt x="984" y="66"/>
                  </a:lnTo>
                  <a:lnTo>
                    <a:pt x="978" y="60"/>
                  </a:lnTo>
                  <a:lnTo>
                    <a:pt x="966" y="54"/>
                  </a:lnTo>
                  <a:lnTo>
                    <a:pt x="960" y="42"/>
                  </a:lnTo>
                  <a:lnTo>
                    <a:pt x="954" y="36"/>
                  </a:lnTo>
                  <a:lnTo>
                    <a:pt x="942" y="30"/>
                  </a:lnTo>
                  <a:lnTo>
                    <a:pt x="936" y="24"/>
                  </a:lnTo>
                  <a:lnTo>
                    <a:pt x="930" y="24"/>
                  </a:lnTo>
                  <a:lnTo>
                    <a:pt x="918" y="18"/>
                  </a:lnTo>
                  <a:lnTo>
                    <a:pt x="900" y="12"/>
                  </a:lnTo>
                  <a:lnTo>
                    <a:pt x="888" y="12"/>
                  </a:lnTo>
                  <a:lnTo>
                    <a:pt x="876" y="6"/>
                  </a:lnTo>
                  <a:lnTo>
                    <a:pt x="864" y="6"/>
                  </a:lnTo>
                  <a:lnTo>
                    <a:pt x="828" y="0"/>
                  </a:lnTo>
                  <a:lnTo>
                    <a:pt x="816" y="6"/>
                  </a:lnTo>
                  <a:lnTo>
                    <a:pt x="786" y="30"/>
                  </a:lnTo>
                  <a:lnTo>
                    <a:pt x="738" y="66"/>
                  </a:lnTo>
                  <a:lnTo>
                    <a:pt x="684" y="102"/>
                  </a:lnTo>
                  <a:lnTo>
                    <a:pt x="624" y="144"/>
                  </a:lnTo>
                  <a:lnTo>
                    <a:pt x="576" y="180"/>
                  </a:lnTo>
                  <a:lnTo>
                    <a:pt x="534" y="210"/>
                  </a:lnTo>
                  <a:lnTo>
                    <a:pt x="510" y="222"/>
                  </a:lnTo>
                  <a:lnTo>
                    <a:pt x="480" y="246"/>
                  </a:lnTo>
                  <a:lnTo>
                    <a:pt x="450" y="282"/>
                  </a:lnTo>
                  <a:lnTo>
                    <a:pt x="414" y="312"/>
                  </a:lnTo>
                  <a:lnTo>
                    <a:pt x="390" y="330"/>
                  </a:lnTo>
                  <a:lnTo>
                    <a:pt x="366" y="336"/>
                  </a:lnTo>
                  <a:lnTo>
                    <a:pt x="324" y="342"/>
                  </a:lnTo>
                  <a:lnTo>
                    <a:pt x="282" y="354"/>
                  </a:lnTo>
                  <a:lnTo>
                    <a:pt x="282" y="558"/>
                  </a:lnTo>
                  <a:lnTo>
                    <a:pt x="264" y="582"/>
                  </a:lnTo>
                  <a:lnTo>
                    <a:pt x="264" y="594"/>
                  </a:lnTo>
                  <a:lnTo>
                    <a:pt x="258" y="606"/>
                  </a:lnTo>
                  <a:lnTo>
                    <a:pt x="258" y="624"/>
                  </a:lnTo>
                  <a:lnTo>
                    <a:pt x="252" y="636"/>
                  </a:lnTo>
                  <a:lnTo>
                    <a:pt x="240" y="642"/>
                  </a:lnTo>
                  <a:lnTo>
                    <a:pt x="222" y="648"/>
                  </a:lnTo>
                  <a:lnTo>
                    <a:pt x="198" y="648"/>
                  </a:lnTo>
                  <a:lnTo>
                    <a:pt x="186" y="654"/>
                  </a:lnTo>
                  <a:lnTo>
                    <a:pt x="138" y="648"/>
                  </a:lnTo>
                  <a:lnTo>
                    <a:pt x="138" y="666"/>
                  </a:lnTo>
                  <a:lnTo>
                    <a:pt x="72" y="660"/>
                  </a:lnTo>
                  <a:lnTo>
                    <a:pt x="48" y="678"/>
                  </a:lnTo>
                  <a:lnTo>
                    <a:pt x="0" y="690"/>
                  </a:lnTo>
                  <a:lnTo>
                    <a:pt x="0" y="726"/>
                  </a:lnTo>
                  <a:lnTo>
                    <a:pt x="6" y="738"/>
                  </a:lnTo>
                  <a:lnTo>
                    <a:pt x="6" y="762"/>
                  </a:lnTo>
                  <a:lnTo>
                    <a:pt x="18" y="786"/>
                  </a:lnTo>
                  <a:lnTo>
                    <a:pt x="30" y="792"/>
                  </a:lnTo>
                  <a:lnTo>
                    <a:pt x="54" y="792"/>
                  </a:lnTo>
                  <a:close/>
                </a:path>
              </a:pathLst>
            </a:custGeom>
            <a:solidFill>
              <a:schemeClr val="bg1">
                <a:lumMod val="95000"/>
              </a:schemeClr>
            </a:solidFill>
            <a:ln w="3175" algn="ctr">
              <a:solidFill>
                <a:srgbClr val="A1ADB8"/>
              </a:solidFill>
              <a:round/>
              <a:headEnd/>
              <a:tailEnd/>
            </a:ln>
            <a:effec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dirty="0">
                <a:solidFill>
                  <a:prstClr val="black"/>
                </a:solidFill>
                <a:cs typeface="Calibri" pitchFamily="34" charset="0"/>
              </a:endParaRPr>
            </a:p>
          </p:txBody>
        </p:sp>
        <p:sp>
          <p:nvSpPr>
            <p:cNvPr id="136" name="Namibia" descr="© INSCALE GmbH, 05.05.2010&#10;http://www.presentationload.com/">
              <a:extLst>
                <a:ext uri="{FF2B5EF4-FFF2-40B4-BE49-F238E27FC236}">
                  <a16:creationId xmlns:a16="http://schemas.microsoft.com/office/drawing/2014/main" id="{2C1BDB94-93CC-507F-F0DE-D42AEB9A0280}"/>
                </a:ext>
              </a:extLst>
            </p:cNvPr>
            <p:cNvSpPr>
              <a:spLocks/>
            </p:cNvSpPr>
            <p:nvPr/>
          </p:nvSpPr>
          <p:spPr bwMode="gray">
            <a:xfrm>
              <a:off x="4585144" y="4959883"/>
              <a:ext cx="384175" cy="392113"/>
            </a:xfrm>
            <a:custGeom>
              <a:avLst/>
              <a:gdLst>
                <a:gd name="T0" fmla="*/ 2147483647 w 954"/>
                <a:gd name="T1" fmla="*/ 2147483647 h 972"/>
                <a:gd name="T2" fmla="*/ 2147483647 w 954"/>
                <a:gd name="T3" fmla="*/ 2147483647 h 972"/>
                <a:gd name="T4" fmla="*/ 2147483647 w 954"/>
                <a:gd name="T5" fmla="*/ 2147483647 h 972"/>
                <a:gd name="T6" fmla="*/ 2147483647 w 954"/>
                <a:gd name="T7" fmla="*/ 2147483647 h 972"/>
                <a:gd name="T8" fmla="*/ 2147483647 w 954"/>
                <a:gd name="T9" fmla="*/ 2147483647 h 972"/>
                <a:gd name="T10" fmla="*/ 2147483647 w 954"/>
                <a:gd name="T11" fmla="*/ 2147483647 h 972"/>
                <a:gd name="T12" fmla="*/ 2147483647 w 954"/>
                <a:gd name="T13" fmla="*/ 2147483647 h 972"/>
                <a:gd name="T14" fmla="*/ 2147483647 w 954"/>
                <a:gd name="T15" fmla="*/ 2147483647 h 972"/>
                <a:gd name="T16" fmla="*/ 2147483647 w 954"/>
                <a:gd name="T17" fmla="*/ 2147483647 h 972"/>
                <a:gd name="T18" fmla="*/ 2147483647 w 954"/>
                <a:gd name="T19" fmla="*/ 2147483647 h 972"/>
                <a:gd name="T20" fmla="*/ 2147483647 w 954"/>
                <a:gd name="T21" fmla="*/ 2147483647 h 972"/>
                <a:gd name="T22" fmla="*/ 2147483647 w 954"/>
                <a:gd name="T23" fmla="*/ 2147483647 h 972"/>
                <a:gd name="T24" fmla="*/ 2147483647 w 954"/>
                <a:gd name="T25" fmla="*/ 2147483647 h 972"/>
                <a:gd name="T26" fmla="*/ 2147483647 w 954"/>
                <a:gd name="T27" fmla="*/ 2147483647 h 972"/>
                <a:gd name="T28" fmla="*/ 2147483647 w 954"/>
                <a:gd name="T29" fmla="*/ 2147483647 h 972"/>
                <a:gd name="T30" fmla="*/ 2147483647 w 954"/>
                <a:gd name="T31" fmla="*/ 2147483647 h 972"/>
                <a:gd name="T32" fmla="*/ 2147483647 w 954"/>
                <a:gd name="T33" fmla="*/ 2147483647 h 972"/>
                <a:gd name="T34" fmla="*/ 2147483647 w 954"/>
                <a:gd name="T35" fmla="*/ 2147483647 h 972"/>
                <a:gd name="T36" fmla="*/ 2147483647 w 954"/>
                <a:gd name="T37" fmla="*/ 2147483647 h 972"/>
                <a:gd name="T38" fmla="*/ 2147483647 w 954"/>
                <a:gd name="T39" fmla="*/ 2147483647 h 972"/>
                <a:gd name="T40" fmla="*/ 2147483647 w 954"/>
                <a:gd name="T41" fmla="*/ 2147483647 h 972"/>
                <a:gd name="T42" fmla="*/ 2147483647 w 954"/>
                <a:gd name="T43" fmla="*/ 2147483647 h 972"/>
                <a:gd name="T44" fmla="*/ 2147483647 w 954"/>
                <a:gd name="T45" fmla="*/ 2147483647 h 972"/>
                <a:gd name="T46" fmla="*/ 2147483647 w 954"/>
                <a:gd name="T47" fmla="*/ 2147483647 h 972"/>
                <a:gd name="T48" fmla="*/ 2147483647 w 954"/>
                <a:gd name="T49" fmla="*/ 2147483647 h 972"/>
                <a:gd name="T50" fmla="*/ 2147483647 w 954"/>
                <a:gd name="T51" fmla="*/ 2147483647 h 972"/>
                <a:gd name="T52" fmla="*/ 2147483647 w 954"/>
                <a:gd name="T53" fmla="*/ 2147483647 h 972"/>
                <a:gd name="T54" fmla="*/ 2147483647 w 954"/>
                <a:gd name="T55" fmla="*/ 2147483647 h 972"/>
                <a:gd name="T56" fmla="*/ 2147483647 w 954"/>
                <a:gd name="T57" fmla="*/ 2147483647 h 972"/>
                <a:gd name="T58" fmla="*/ 2147483647 w 954"/>
                <a:gd name="T59" fmla="*/ 2147483647 h 972"/>
                <a:gd name="T60" fmla="*/ 2147483647 w 954"/>
                <a:gd name="T61" fmla="*/ 2147483647 h 972"/>
                <a:gd name="T62" fmla="*/ 2147483647 w 954"/>
                <a:gd name="T63" fmla="*/ 2147483647 h 972"/>
                <a:gd name="T64" fmla="*/ 2147483647 w 954"/>
                <a:gd name="T65" fmla="*/ 2147483647 h 972"/>
                <a:gd name="T66" fmla="*/ 2147483647 w 954"/>
                <a:gd name="T67" fmla="*/ 0 h 972"/>
                <a:gd name="T68" fmla="*/ 2147483647 w 954"/>
                <a:gd name="T69" fmla="*/ 2147483647 h 972"/>
                <a:gd name="T70" fmla="*/ 2147483647 w 954"/>
                <a:gd name="T71" fmla="*/ 2147483647 h 972"/>
                <a:gd name="T72" fmla="*/ 0 w 954"/>
                <a:gd name="T73" fmla="*/ 2147483647 h 972"/>
                <a:gd name="T74" fmla="*/ 2147483647 w 954"/>
                <a:gd name="T75" fmla="*/ 2147483647 h 972"/>
                <a:gd name="T76" fmla="*/ 2147483647 w 954"/>
                <a:gd name="T77" fmla="*/ 2147483647 h 972"/>
                <a:gd name="T78" fmla="*/ 2147483647 w 954"/>
                <a:gd name="T79" fmla="*/ 2147483647 h 972"/>
                <a:gd name="T80" fmla="*/ 2147483647 w 954"/>
                <a:gd name="T81" fmla="*/ 2147483647 h 972"/>
                <a:gd name="T82" fmla="*/ 2147483647 w 954"/>
                <a:gd name="T83" fmla="*/ 2147483647 h 972"/>
                <a:gd name="T84" fmla="*/ 2147483647 w 954"/>
                <a:gd name="T85" fmla="*/ 2147483647 h 972"/>
                <a:gd name="T86" fmla="*/ 2147483647 w 954"/>
                <a:gd name="T87" fmla="*/ 2147483647 h 972"/>
                <a:gd name="T88" fmla="*/ 2147483647 w 954"/>
                <a:gd name="T89" fmla="*/ 2147483647 h 972"/>
                <a:gd name="T90" fmla="*/ 2147483647 w 954"/>
                <a:gd name="T91" fmla="*/ 2147483647 h 972"/>
                <a:gd name="T92" fmla="*/ 2147483647 w 954"/>
                <a:gd name="T93" fmla="*/ 2147483647 h 972"/>
                <a:gd name="T94" fmla="*/ 2147483647 w 954"/>
                <a:gd name="T95" fmla="*/ 2147483647 h 972"/>
                <a:gd name="T96" fmla="*/ 2147483647 w 954"/>
                <a:gd name="T97" fmla="*/ 2147483647 h 972"/>
                <a:gd name="T98" fmla="*/ 2147483647 w 954"/>
                <a:gd name="T99" fmla="*/ 2147483647 h 972"/>
                <a:gd name="T100" fmla="*/ 2147483647 w 954"/>
                <a:gd name="T101" fmla="*/ 2147483647 h 972"/>
                <a:gd name="T102" fmla="*/ 2147483647 w 954"/>
                <a:gd name="T103" fmla="*/ 2147483647 h 972"/>
                <a:gd name="T104" fmla="*/ 2147483647 w 954"/>
                <a:gd name="T105" fmla="*/ 2147483647 h 972"/>
                <a:gd name="T106" fmla="*/ 2147483647 w 954"/>
                <a:gd name="T107" fmla="*/ 2147483647 h 972"/>
                <a:gd name="T108" fmla="*/ 2147483647 w 954"/>
                <a:gd name="T109" fmla="*/ 2147483647 h 972"/>
                <a:gd name="T110" fmla="*/ 2147483647 w 954"/>
                <a:gd name="T111" fmla="*/ 2147483647 h 972"/>
                <a:gd name="T112" fmla="*/ 2147483647 w 954"/>
                <a:gd name="T113" fmla="*/ 2147483647 h 972"/>
                <a:gd name="T114" fmla="*/ 2147483647 w 954"/>
                <a:gd name="T115" fmla="*/ 2147483647 h 972"/>
                <a:gd name="T116" fmla="*/ 2147483647 w 954"/>
                <a:gd name="T117" fmla="*/ 2147483647 h 972"/>
                <a:gd name="T118" fmla="*/ 2147483647 w 954"/>
                <a:gd name="T119" fmla="*/ 2147483647 h 972"/>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954"/>
                <a:gd name="T181" fmla="*/ 0 h 972"/>
                <a:gd name="T182" fmla="*/ 954 w 954"/>
                <a:gd name="T183" fmla="*/ 972 h 972"/>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954" h="972">
                  <a:moveTo>
                    <a:pt x="366" y="894"/>
                  </a:moveTo>
                  <a:lnTo>
                    <a:pt x="372" y="894"/>
                  </a:lnTo>
                  <a:lnTo>
                    <a:pt x="390" y="912"/>
                  </a:lnTo>
                  <a:lnTo>
                    <a:pt x="390" y="936"/>
                  </a:lnTo>
                  <a:lnTo>
                    <a:pt x="396" y="948"/>
                  </a:lnTo>
                  <a:lnTo>
                    <a:pt x="402" y="954"/>
                  </a:lnTo>
                  <a:lnTo>
                    <a:pt x="426" y="954"/>
                  </a:lnTo>
                  <a:lnTo>
                    <a:pt x="432" y="960"/>
                  </a:lnTo>
                  <a:lnTo>
                    <a:pt x="432" y="966"/>
                  </a:lnTo>
                  <a:lnTo>
                    <a:pt x="438" y="972"/>
                  </a:lnTo>
                  <a:lnTo>
                    <a:pt x="462" y="972"/>
                  </a:lnTo>
                  <a:lnTo>
                    <a:pt x="474" y="960"/>
                  </a:lnTo>
                  <a:lnTo>
                    <a:pt x="486" y="960"/>
                  </a:lnTo>
                  <a:lnTo>
                    <a:pt x="498" y="972"/>
                  </a:lnTo>
                  <a:lnTo>
                    <a:pt x="522" y="972"/>
                  </a:lnTo>
                  <a:lnTo>
                    <a:pt x="522" y="948"/>
                  </a:lnTo>
                  <a:lnTo>
                    <a:pt x="534" y="948"/>
                  </a:lnTo>
                  <a:lnTo>
                    <a:pt x="534" y="942"/>
                  </a:lnTo>
                  <a:lnTo>
                    <a:pt x="540" y="936"/>
                  </a:lnTo>
                  <a:lnTo>
                    <a:pt x="552" y="930"/>
                  </a:lnTo>
                  <a:lnTo>
                    <a:pt x="570" y="930"/>
                  </a:lnTo>
                  <a:lnTo>
                    <a:pt x="582" y="414"/>
                  </a:lnTo>
                  <a:lnTo>
                    <a:pt x="654" y="414"/>
                  </a:lnTo>
                  <a:lnTo>
                    <a:pt x="648" y="288"/>
                  </a:lnTo>
                  <a:lnTo>
                    <a:pt x="654" y="282"/>
                  </a:lnTo>
                  <a:lnTo>
                    <a:pt x="654" y="108"/>
                  </a:lnTo>
                  <a:lnTo>
                    <a:pt x="690" y="108"/>
                  </a:lnTo>
                  <a:lnTo>
                    <a:pt x="708" y="102"/>
                  </a:lnTo>
                  <a:lnTo>
                    <a:pt x="744" y="102"/>
                  </a:lnTo>
                  <a:lnTo>
                    <a:pt x="792" y="90"/>
                  </a:lnTo>
                  <a:lnTo>
                    <a:pt x="804" y="84"/>
                  </a:lnTo>
                  <a:lnTo>
                    <a:pt x="822" y="84"/>
                  </a:lnTo>
                  <a:lnTo>
                    <a:pt x="828" y="90"/>
                  </a:lnTo>
                  <a:lnTo>
                    <a:pt x="828" y="108"/>
                  </a:lnTo>
                  <a:lnTo>
                    <a:pt x="834" y="108"/>
                  </a:lnTo>
                  <a:lnTo>
                    <a:pt x="834" y="126"/>
                  </a:lnTo>
                  <a:lnTo>
                    <a:pt x="840" y="126"/>
                  </a:lnTo>
                  <a:lnTo>
                    <a:pt x="882" y="84"/>
                  </a:lnTo>
                  <a:lnTo>
                    <a:pt x="906" y="84"/>
                  </a:lnTo>
                  <a:lnTo>
                    <a:pt x="918" y="72"/>
                  </a:lnTo>
                  <a:lnTo>
                    <a:pt x="954" y="66"/>
                  </a:lnTo>
                  <a:lnTo>
                    <a:pt x="936" y="48"/>
                  </a:lnTo>
                  <a:lnTo>
                    <a:pt x="906" y="54"/>
                  </a:lnTo>
                  <a:lnTo>
                    <a:pt x="906" y="48"/>
                  </a:lnTo>
                  <a:lnTo>
                    <a:pt x="900" y="42"/>
                  </a:lnTo>
                  <a:lnTo>
                    <a:pt x="882" y="42"/>
                  </a:lnTo>
                  <a:lnTo>
                    <a:pt x="876" y="48"/>
                  </a:lnTo>
                  <a:lnTo>
                    <a:pt x="870" y="48"/>
                  </a:lnTo>
                  <a:lnTo>
                    <a:pt x="846" y="60"/>
                  </a:lnTo>
                  <a:lnTo>
                    <a:pt x="828" y="54"/>
                  </a:lnTo>
                  <a:lnTo>
                    <a:pt x="816" y="60"/>
                  </a:lnTo>
                  <a:lnTo>
                    <a:pt x="780" y="72"/>
                  </a:lnTo>
                  <a:lnTo>
                    <a:pt x="732" y="78"/>
                  </a:lnTo>
                  <a:lnTo>
                    <a:pt x="696" y="84"/>
                  </a:lnTo>
                  <a:lnTo>
                    <a:pt x="624" y="84"/>
                  </a:lnTo>
                  <a:lnTo>
                    <a:pt x="618" y="72"/>
                  </a:lnTo>
                  <a:lnTo>
                    <a:pt x="546" y="78"/>
                  </a:lnTo>
                  <a:lnTo>
                    <a:pt x="540" y="66"/>
                  </a:lnTo>
                  <a:lnTo>
                    <a:pt x="504" y="66"/>
                  </a:lnTo>
                  <a:lnTo>
                    <a:pt x="480" y="42"/>
                  </a:lnTo>
                  <a:lnTo>
                    <a:pt x="480" y="36"/>
                  </a:lnTo>
                  <a:lnTo>
                    <a:pt x="174" y="36"/>
                  </a:lnTo>
                  <a:lnTo>
                    <a:pt x="168" y="30"/>
                  </a:lnTo>
                  <a:lnTo>
                    <a:pt x="156" y="30"/>
                  </a:lnTo>
                  <a:lnTo>
                    <a:pt x="132" y="18"/>
                  </a:lnTo>
                  <a:lnTo>
                    <a:pt x="126" y="6"/>
                  </a:lnTo>
                  <a:lnTo>
                    <a:pt x="120" y="0"/>
                  </a:lnTo>
                  <a:lnTo>
                    <a:pt x="90" y="0"/>
                  </a:lnTo>
                  <a:lnTo>
                    <a:pt x="90" y="6"/>
                  </a:lnTo>
                  <a:lnTo>
                    <a:pt x="72" y="24"/>
                  </a:lnTo>
                  <a:lnTo>
                    <a:pt x="42" y="24"/>
                  </a:lnTo>
                  <a:lnTo>
                    <a:pt x="36" y="18"/>
                  </a:lnTo>
                  <a:lnTo>
                    <a:pt x="18" y="24"/>
                  </a:lnTo>
                  <a:lnTo>
                    <a:pt x="0" y="24"/>
                  </a:lnTo>
                  <a:lnTo>
                    <a:pt x="6" y="96"/>
                  </a:lnTo>
                  <a:lnTo>
                    <a:pt x="12" y="108"/>
                  </a:lnTo>
                  <a:lnTo>
                    <a:pt x="30" y="126"/>
                  </a:lnTo>
                  <a:lnTo>
                    <a:pt x="36" y="138"/>
                  </a:lnTo>
                  <a:lnTo>
                    <a:pt x="54" y="162"/>
                  </a:lnTo>
                  <a:lnTo>
                    <a:pt x="72" y="192"/>
                  </a:lnTo>
                  <a:lnTo>
                    <a:pt x="96" y="228"/>
                  </a:lnTo>
                  <a:lnTo>
                    <a:pt x="102" y="258"/>
                  </a:lnTo>
                  <a:lnTo>
                    <a:pt x="102" y="276"/>
                  </a:lnTo>
                  <a:lnTo>
                    <a:pt x="114" y="294"/>
                  </a:lnTo>
                  <a:lnTo>
                    <a:pt x="120" y="312"/>
                  </a:lnTo>
                  <a:lnTo>
                    <a:pt x="138" y="348"/>
                  </a:lnTo>
                  <a:lnTo>
                    <a:pt x="156" y="366"/>
                  </a:lnTo>
                  <a:lnTo>
                    <a:pt x="156" y="390"/>
                  </a:lnTo>
                  <a:lnTo>
                    <a:pt x="162" y="396"/>
                  </a:lnTo>
                  <a:lnTo>
                    <a:pt x="174" y="402"/>
                  </a:lnTo>
                  <a:lnTo>
                    <a:pt x="180" y="414"/>
                  </a:lnTo>
                  <a:lnTo>
                    <a:pt x="192" y="420"/>
                  </a:lnTo>
                  <a:lnTo>
                    <a:pt x="198" y="432"/>
                  </a:lnTo>
                  <a:lnTo>
                    <a:pt x="198" y="582"/>
                  </a:lnTo>
                  <a:lnTo>
                    <a:pt x="222" y="630"/>
                  </a:lnTo>
                  <a:lnTo>
                    <a:pt x="222" y="678"/>
                  </a:lnTo>
                  <a:lnTo>
                    <a:pt x="216" y="678"/>
                  </a:lnTo>
                  <a:lnTo>
                    <a:pt x="228" y="726"/>
                  </a:lnTo>
                  <a:lnTo>
                    <a:pt x="228" y="762"/>
                  </a:lnTo>
                  <a:lnTo>
                    <a:pt x="240" y="762"/>
                  </a:lnTo>
                  <a:lnTo>
                    <a:pt x="240" y="804"/>
                  </a:lnTo>
                  <a:lnTo>
                    <a:pt x="252" y="810"/>
                  </a:lnTo>
                  <a:lnTo>
                    <a:pt x="258" y="816"/>
                  </a:lnTo>
                  <a:lnTo>
                    <a:pt x="258" y="846"/>
                  </a:lnTo>
                  <a:lnTo>
                    <a:pt x="264" y="858"/>
                  </a:lnTo>
                  <a:lnTo>
                    <a:pt x="270" y="864"/>
                  </a:lnTo>
                  <a:lnTo>
                    <a:pt x="276" y="876"/>
                  </a:lnTo>
                  <a:lnTo>
                    <a:pt x="282" y="894"/>
                  </a:lnTo>
                  <a:lnTo>
                    <a:pt x="282" y="900"/>
                  </a:lnTo>
                  <a:lnTo>
                    <a:pt x="288" y="912"/>
                  </a:lnTo>
                  <a:lnTo>
                    <a:pt x="294" y="918"/>
                  </a:lnTo>
                  <a:lnTo>
                    <a:pt x="318" y="930"/>
                  </a:lnTo>
                  <a:lnTo>
                    <a:pt x="324" y="936"/>
                  </a:lnTo>
                  <a:lnTo>
                    <a:pt x="330" y="936"/>
                  </a:lnTo>
                  <a:lnTo>
                    <a:pt x="330" y="942"/>
                  </a:lnTo>
                  <a:lnTo>
                    <a:pt x="348" y="930"/>
                  </a:lnTo>
                  <a:lnTo>
                    <a:pt x="348" y="924"/>
                  </a:lnTo>
                  <a:lnTo>
                    <a:pt x="354" y="918"/>
                  </a:lnTo>
                  <a:lnTo>
                    <a:pt x="360" y="906"/>
                  </a:lnTo>
                  <a:lnTo>
                    <a:pt x="360" y="900"/>
                  </a:lnTo>
                  <a:lnTo>
                    <a:pt x="366" y="894"/>
                  </a:lnTo>
                  <a:close/>
                </a:path>
              </a:pathLst>
            </a:custGeom>
            <a:solidFill>
              <a:schemeClr val="bg1">
                <a:lumMod val="95000"/>
              </a:schemeClr>
            </a:solidFill>
            <a:ln w="3175" algn="ctr">
              <a:solidFill>
                <a:srgbClr val="A1ADB8"/>
              </a:solidFill>
              <a:round/>
              <a:headEnd/>
              <a:tailEnd/>
            </a:ln>
            <a:effec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dirty="0">
                <a:solidFill>
                  <a:prstClr val="black"/>
                </a:solidFill>
                <a:cs typeface="Calibri" pitchFamily="34" charset="0"/>
              </a:endParaRPr>
            </a:p>
          </p:txBody>
        </p:sp>
        <p:sp>
          <p:nvSpPr>
            <p:cNvPr id="137" name="Mozambique" descr="© INSCALE GmbH, 05.05.2010&#10;http://www.presentationload.com/">
              <a:extLst>
                <a:ext uri="{FF2B5EF4-FFF2-40B4-BE49-F238E27FC236}">
                  <a16:creationId xmlns:a16="http://schemas.microsoft.com/office/drawing/2014/main" id="{E1E369D2-7071-8F03-429F-783143E2F769}"/>
                </a:ext>
              </a:extLst>
            </p:cNvPr>
            <p:cNvSpPr>
              <a:spLocks/>
            </p:cNvSpPr>
            <p:nvPr/>
          </p:nvSpPr>
          <p:spPr bwMode="gray">
            <a:xfrm>
              <a:off x="5109019" y="4750332"/>
              <a:ext cx="306388" cy="538163"/>
            </a:xfrm>
            <a:custGeom>
              <a:avLst/>
              <a:gdLst>
                <a:gd name="T0" fmla="*/ 2147483647 w 762"/>
                <a:gd name="T1" fmla="*/ 2147483647 h 1338"/>
                <a:gd name="T2" fmla="*/ 2147483647 w 762"/>
                <a:gd name="T3" fmla="*/ 2147483647 h 1338"/>
                <a:gd name="T4" fmla="*/ 2147483647 w 762"/>
                <a:gd name="T5" fmla="*/ 2147483647 h 1338"/>
                <a:gd name="T6" fmla="*/ 2147483647 w 762"/>
                <a:gd name="T7" fmla="*/ 2147483647 h 1338"/>
                <a:gd name="T8" fmla="*/ 2147483647 w 762"/>
                <a:gd name="T9" fmla="*/ 2147483647 h 1338"/>
                <a:gd name="T10" fmla="*/ 2147483647 w 762"/>
                <a:gd name="T11" fmla="*/ 2147483647 h 1338"/>
                <a:gd name="T12" fmla="*/ 2147483647 w 762"/>
                <a:gd name="T13" fmla="*/ 2147483647 h 1338"/>
                <a:gd name="T14" fmla="*/ 2147483647 w 762"/>
                <a:gd name="T15" fmla="*/ 2147483647 h 1338"/>
                <a:gd name="T16" fmla="*/ 2147483647 w 762"/>
                <a:gd name="T17" fmla="*/ 2147483647 h 1338"/>
                <a:gd name="T18" fmla="*/ 2147483647 w 762"/>
                <a:gd name="T19" fmla="*/ 2147483647 h 1338"/>
                <a:gd name="T20" fmla="*/ 2147483647 w 762"/>
                <a:gd name="T21" fmla="*/ 2147483647 h 1338"/>
                <a:gd name="T22" fmla="*/ 2147483647 w 762"/>
                <a:gd name="T23" fmla="*/ 2147483647 h 1338"/>
                <a:gd name="T24" fmla="*/ 2147483647 w 762"/>
                <a:gd name="T25" fmla="*/ 2147483647 h 1338"/>
                <a:gd name="T26" fmla="*/ 2147483647 w 762"/>
                <a:gd name="T27" fmla="*/ 2147483647 h 1338"/>
                <a:gd name="T28" fmla="*/ 2147483647 w 762"/>
                <a:gd name="T29" fmla="*/ 2147483647 h 1338"/>
                <a:gd name="T30" fmla="*/ 2147483647 w 762"/>
                <a:gd name="T31" fmla="*/ 2147483647 h 1338"/>
                <a:gd name="T32" fmla="*/ 2147483647 w 762"/>
                <a:gd name="T33" fmla="*/ 2147483647 h 1338"/>
                <a:gd name="T34" fmla="*/ 2147483647 w 762"/>
                <a:gd name="T35" fmla="*/ 2147483647 h 1338"/>
                <a:gd name="T36" fmla="*/ 2147483647 w 762"/>
                <a:gd name="T37" fmla="*/ 2147483647 h 1338"/>
                <a:gd name="T38" fmla="*/ 2147483647 w 762"/>
                <a:gd name="T39" fmla="*/ 2147483647 h 1338"/>
                <a:gd name="T40" fmla="*/ 2147483647 w 762"/>
                <a:gd name="T41" fmla="*/ 2147483647 h 1338"/>
                <a:gd name="T42" fmla="*/ 2147483647 w 762"/>
                <a:gd name="T43" fmla="*/ 2147483647 h 1338"/>
                <a:gd name="T44" fmla="*/ 2147483647 w 762"/>
                <a:gd name="T45" fmla="*/ 2147483647 h 1338"/>
                <a:gd name="T46" fmla="*/ 2147483647 w 762"/>
                <a:gd name="T47" fmla="*/ 2147483647 h 1338"/>
                <a:gd name="T48" fmla="*/ 2147483647 w 762"/>
                <a:gd name="T49" fmla="*/ 2147483647 h 1338"/>
                <a:gd name="T50" fmla="*/ 2147483647 w 762"/>
                <a:gd name="T51" fmla="*/ 2147483647 h 1338"/>
                <a:gd name="T52" fmla="*/ 2147483647 w 762"/>
                <a:gd name="T53" fmla="*/ 2147483647 h 1338"/>
                <a:gd name="T54" fmla="*/ 2147483647 w 762"/>
                <a:gd name="T55" fmla="*/ 2147483647 h 1338"/>
                <a:gd name="T56" fmla="*/ 0 w 762"/>
                <a:gd name="T57" fmla="*/ 2147483647 h 1338"/>
                <a:gd name="T58" fmla="*/ 2147483647 w 762"/>
                <a:gd name="T59" fmla="*/ 2147483647 h 1338"/>
                <a:gd name="T60" fmla="*/ 2147483647 w 762"/>
                <a:gd name="T61" fmla="*/ 2147483647 h 1338"/>
                <a:gd name="T62" fmla="*/ 2147483647 w 762"/>
                <a:gd name="T63" fmla="*/ 2147483647 h 1338"/>
                <a:gd name="T64" fmla="*/ 2147483647 w 762"/>
                <a:gd name="T65" fmla="*/ 2147483647 h 1338"/>
                <a:gd name="T66" fmla="*/ 2147483647 w 762"/>
                <a:gd name="T67" fmla="*/ 2147483647 h 1338"/>
                <a:gd name="T68" fmla="*/ 2147483647 w 762"/>
                <a:gd name="T69" fmla="*/ 2147483647 h 1338"/>
                <a:gd name="T70" fmla="*/ 2147483647 w 762"/>
                <a:gd name="T71" fmla="*/ 2147483647 h 1338"/>
                <a:gd name="T72" fmla="*/ 2147483647 w 762"/>
                <a:gd name="T73" fmla="*/ 2147483647 h 1338"/>
                <a:gd name="T74" fmla="*/ 2147483647 w 762"/>
                <a:gd name="T75" fmla="*/ 2147483647 h 1338"/>
                <a:gd name="T76" fmla="*/ 2147483647 w 762"/>
                <a:gd name="T77" fmla="*/ 2147483647 h 1338"/>
                <a:gd name="T78" fmla="*/ 2147483647 w 762"/>
                <a:gd name="T79" fmla="*/ 2147483647 h 1338"/>
                <a:gd name="T80" fmla="*/ 2147483647 w 762"/>
                <a:gd name="T81" fmla="*/ 2147483647 h 1338"/>
                <a:gd name="T82" fmla="*/ 2147483647 w 762"/>
                <a:gd name="T83" fmla="*/ 2147483647 h 1338"/>
                <a:gd name="T84" fmla="*/ 2147483647 w 762"/>
                <a:gd name="T85" fmla="*/ 2147483647 h 1338"/>
                <a:gd name="T86" fmla="*/ 2147483647 w 762"/>
                <a:gd name="T87" fmla="*/ 2147483647 h 1338"/>
                <a:gd name="T88" fmla="*/ 2147483647 w 762"/>
                <a:gd name="T89" fmla="*/ 2147483647 h 1338"/>
                <a:gd name="T90" fmla="*/ 2147483647 w 762"/>
                <a:gd name="T91" fmla="*/ 2147483647 h 1338"/>
                <a:gd name="T92" fmla="*/ 2147483647 w 762"/>
                <a:gd name="T93" fmla="*/ 2147483647 h 1338"/>
                <a:gd name="T94" fmla="*/ 2147483647 w 762"/>
                <a:gd name="T95" fmla="*/ 2147483647 h 1338"/>
                <a:gd name="T96" fmla="*/ 2147483647 w 762"/>
                <a:gd name="T97" fmla="*/ 2147483647 h 1338"/>
                <a:gd name="T98" fmla="*/ 2147483647 w 762"/>
                <a:gd name="T99" fmla="*/ 2147483647 h 1338"/>
                <a:gd name="T100" fmla="*/ 2147483647 w 762"/>
                <a:gd name="T101" fmla="*/ 2147483647 h 1338"/>
                <a:gd name="T102" fmla="*/ 2147483647 w 762"/>
                <a:gd name="T103" fmla="*/ 2147483647 h 1338"/>
                <a:gd name="T104" fmla="*/ 2147483647 w 762"/>
                <a:gd name="T105" fmla="*/ 2147483647 h 1338"/>
                <a:gd name="T106" fmla="*/ 2147483647 w 762"/>
                <a:gd name="T107" fmla="*/ 2147483647 h 1338"/>
                <a:gd name="T108" fmla="*/ 2147483647 w 762"/>
                <a:gd name="T109" fmla="*/ 2147483647 h 1338"/>
                <a:gd name="T110" fmla="*/ 2147483647 w 762"/>
                <a:gd name="T111" fmla="*/ 2147483647 h 1338"/>
                <a:gd name="T112" fmla="*/ 2147483647 w 762"/>
                <a:gd name="T113" fmla="*/ 2147483647 h 1338"/>
                <a:gd name="T114" fmla="*/ 2147483647 w 762"/>
                <a:gd name="T115" fmla="*/ 2147483647 h 1338"/>
                <a:gd name="T116" fmla="*/ 2147483647 w 762"/>
                <a:gd name="T117" fmla="*/ 2147483647 h 1338"/>
                <a:gd name="T118" fmla="*/ 2147483647 w 762"/>
                <a:gd name="T119" fmla="*/ 2147483647 h 1338"/>
                <a:gd name="T120" fmla="*/ 2147483647 w 762"/>
                <a:gd name="T121" fmla="*/ 2147483647 h 1338"/>
                <a:gd name="T122" fmla="*/ 2147483647 w 762"/>
                <a:gd name="T123" fmla="*/ 2147483647 h 133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762"/>
                <a:gd name="T187" fmla="*/ 0 h 1338"/>
                <a:gd name="T188" fmla="*/ 762 w 762"/>
                <a:gd name="T189" fmla="*/ 1338 h 1338"/>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762" h="1338">
                  <a:moveTo>
                    <a:pt x="762" y="342"/>
                  </a:moveTo>
                  <a:lnTo>
                    <a:pt x="762" y="324"/>
                  </a:lnTo>
                  <a:lnTo>
                    <a:pt x="756" y="318"/>
                  </a:lnTo>
                  <a:lnTo>
                    <a:pt x="744" y="318"/>
                  </a:lnTo>
                  <a:lnTo>
                    <a:pt x="744" y="258"/>
                  </a:lnTo>
                  <a:lnTo>
                    <a:pt x="732" y="246"/>
                  </a:lnTo>
                  <a:lnTo>
                    <a:pt x="750" y="234"/>
                  </a:lnTo>
                  <a:lnTo>
                    <a:pt x="738" y="186"/>
                  </a:lnTo>
                  <a:lnTo>
                    <a:pt x="750" y="156"/>
                  </a:lnTo>
                  <a:lnTo>
                    <a:pt x="738" y="120"/>
                  </a:lnTo>
                  <a:lnTo>
                    <a:pt x="738" y="108"/>
                  </a:lnTo>
                  <a:lnTo>
                    <a:pt x="750" y="72"/>
                  </a:lnTo>
                  <a:lnTo>
                    <a:pt x="756" y="42"/>
                  </a:lnTo>
                  <a:lnTo>
                    <a:pt x="756" y="12"/>
                  </a:lnTo>
                  <a:lnTo>
                    <a:pt x="744" y="0"/>
                  </a:lnTo>
                  <a:lnTo>
                    <a:pt x="666" y="54"/>
                  </a:lnTo>
                  <a:lnTo>
                    <a:pt x="636" y="60"/>
                  </a:lnTo>
                  <a:lnTo>
                    <a:pt x="630" y="60"/>
                  </a:lnTo>
                  <a:lnTo>
                    <a:pt x="618" y="72"/>
                  </a:lnTo>
                  <a:lnTo>
                    <a:pt x="606" y="78"/>
                  </a:lnTo>
                  <a:lnTo>
                    <a:pt x="594" y="78"/>
                  </a:lnTo>
                  <a:lnTo>
                    <a:pt x="594" y="72"/>
                  </a:lnTo>
                  <a:lnTo>
                    <a:pt x="588" y="66"/>
                  </a:lnTo>
                  <a:lnTo>
                    <a:pt x="564" y="66"/>
                  </a:lnTo>
                  <a:lnTo>
                    <a:pt x="558" y="72"/>
                  </a:lnTo>
                  <a:lnTo>
                    <a:pt x="552" y="84"/>
                  </a:lnTo>
                  <a:lnTo>
                    <a:pt x="540" y="90"/>
                  </a:lnTo>
                  <a:lnTo>
                    <a:pt x="528" y="102"/>
                  </a:lnTo>
                  <a:lnTo>
                    <a:pt x="510" y="102"/>
                  </a:lnTo>
                  <a:lnTo>
                    <a:pt x="498" y="96"/>
                  </a:lnTo>
                  <a:lnTo>
                    <a:pt x="492" y="90"/>
                  </a:lnTo>
                  <a:lnTo>
                    <a:pt x="486" y="90"/>
                  </a:lnTo>
                  <a:lnTo>
                    <a:pt x="468" y="108"/>
                  </a:lnTo>
                  <a:lnTo>
                    <a:pt x="456" y="108"/>
                  </a:lnTo>
                  <a:lnTo>
                    <a:pt x="450" y="102"/>
                  </a:lnTo>
                  <a:lnTo>
                    <a:pt x="438" y="96"/>
                  </a:lnTo>
                  <a:lnTo>
                    <a:pt x="432" y="84"/>
                  </a:lnTo>
                  <a:lnTo>
                    <a:pt x="420" y="78"/>
                  </a:lnTo>
                  <a:lnTo>
                    <a:pt x="408" y="78"/>
                  </a:lnTo>
                  <a:lnTo>
                    <a:pt x="396" y="90"/>
                  </a:lnTo>
                  <a:lnTo>
                    <a:pt x="390" y="90"/>
                  </a:lnTo>
                  <a:lnTo>
                    <a:pt x="384" y="96"/>
                  </a:lnTo>
                  <a:lnTo>
                    <a:pt x="354" y="96"/>
                  </a:lnTo>
                  <a:lnTo>
                    <a:pt x="354" y="114"/>
                  </a:lnTo>
                  <a:lnTo>
                    <a:pt x="330" y="138"/>
                  </a:lnTo>
                  <a:lnTo>
                    <a:pt x="330" y="150"/>
                  </a:lnTo>
                  <a:lnTo>
                    <a:pt x="342" y="162"/>
                  </a:lnTo>
                  <a:lnTo>
                    <a:pt x="348" y="174"/>
                  </a:lnTo>
                  <a:lnTo>
                    <a:pt x="348" y="204"/>
                  </a:lnTo>
                  <a:lnTo>
                    <a:pt x="342" y="216"/>
                  </a:lnTo>
                  <a:lnTo>
                    <a:pt x="336" y="234"/>
                  </a:lnTo>
                  <a:lnTo>
                    <a:pt x="336" y="246"/>
                  </a:lnTo>
                  <a:lnTo>
                    <a:pt x="342" y="246"/>
                  </a:lnTo>
                  <a:lnTo>
                    <a:pt x="342" y="252"/>
                  </a:lnTo>
                  <a:lnTo>
                    <a:pt x="348" y="252"/>
                  </a:lnTo>
                  <a:lnTo>
                    <a:pt x="372" y="276"/>
                  </a:lnTo>
                  <a:lnTo>
                    <a:pt x="384" y="300"/>
                  </a:lnTo>
                  <a:lnTo>
                    <a:pt x="390" y="306"/>
                  </a:lnTo>
                  <a:lnTo>
                    <a:pt x="396" y="318"/>
                  </a:lnTo>
                  <a:lnTo>
                    <a:pt x="408" y="336"/>
                  </a:lnTo>
                  <a:lnTo>
                    <a:pt x="420" y="348"/>
                  </a:lnTo>
                  <a:lnTo>
                    <a:pt x="420" y="366"/>
                  </a:lnTo>
                  <a:lnTo>
                    <a:pt x="414" y="372"/>
                  </a:lnTo>
                  <a:lnTo>
                    <a:pt x="408" y="384"/>
                  </a:lnTo>
                  <a:lnTo>
                    <a:pt x="402" y="390"/>
                  </a:lnTo>
                  <a:lnTo>
                    <a:pt x="402" y="450"/>
                  </a:lnTo>
                  <a:lnTo>
                    <a:pt x="396" y="456"/>
                  </a:lnTo>
                  <a:lnTo>
                    <a:pt x="372" y="456"/>
                  </a:lnTo>
                  <a:lnTo>
                    <a:pt x="360" y="462"/>
                  </a:lnTo>
                  <a:lnTo>
                    <a:pt x="354" y="474"/>
                  </a:lnTo>
                  <a:lnTo>
                    <a:pt x="354" y="492"/>
                  </a:lnTo>
                  <a:lnTo>
                    <a:pt x="360" y="492"/>
                  </a:lnTo>
                  <a:lnTo>
                    <a:pt x="366" y="498"/>
                  </a:lnTo>
                  <a:lnTo>
                    <a:pt x="366" y="528"/>
                  </a:lnTo>
                  <a:lnTo>
                    <a:pt x="354" y="534"/>
                  </a:lnTo>
                  <a:lnTo>
                    <a:pt x="348" y="540"/>
                  </a:lnTo>
                  <a:lnTo>
                    <a:pt x="342" y="534"/>
                  </a:lnTo>
                  <a:lnTo>
                    <a:pt x="342" y="522"/>
                  </a:lnTo>
                  <a:lnTo>
                    <a:pt x="348" y="516"/>
                  </a:lnTo>
                  <a:lnTo>
                    <a:pt x="348" y="504"/>
                  </a:lnTo>
                  <a:lnTo>
                    <a:pt x="336" y="498"/>
                  </a:lnTo>
                  <a:lnTo>
                    <a:pt x="330" y="492"/>
                  </a:lnTo>
                  <a:lnTo>
                    <a:pt x="318" y="486"/>
                  </a:lnTo>
                  <a:lnTo>
                    <a:pt x="312" y="480"/>
                  </a:lnTo>
                  <a:lnTo>
                    <a:pt x="300" y="474"/>
                  </a:lnTo>
                  <a:lnTo>
                    <a:pt x="300" y="444"/>
                  </a:lnTo>
                  <a:lnTo>
                    <a:pt x="288" y="444"/>
                  </a:lnTo>
                  <a:lnTo>
                    <a:pt x="288" y="438"/>
                  </a:lnTo>
                  <a:lnTo>
                    <a:pt x="294" y="432"/>
                  </a:lnTo>
                  <a:lnTo>
                    <a:pt x="306" y="426"/>
                  </a:lnTo>
                  <a:lnTo>
                    <a:pt x="312" y="420"/>
                  </a:lnTo>
                  <a:lnTo>
                    <a:pt x="300" y="402"/>
                  </a:lnTo>
                  <a:lnTo>
                    <a:pt x="312" y="396"/>
                  </a:lnTo>
                  <a:lnTo>
                    <a:pt x="318" y="366"/>
                  </a:lnTo>
                  <a:lnTo>
                    <a:pt x="312" y="366"/>
                  </a:lnTo>
                  <a:lnTo>
                    <a:pt x="312" y="330"/>
                  </a:lnTo>
                  <a:lnTo>
                    <a:pt x="306" y="324"/>
                  </a:lnTo>
                  <a:lnTo>
                    <a:pt x="288" y="324"/>
                  </a:lnTo>
                  <a:lnTo>
                    <a:pt x="282" y="330"/>
                  </a:lnTo>
                  <a:lnTo>
                    <a:pt x="252" y="330"/>
                  </a:lnTo>
                  <a:lnTo>
                    <a:pt x="222" y="282"/>
                  </a:lnTo>
                  <a:lnTo>
                    <a:pt x="216" y="282"/>
                  </a:lnTo>
                  <a:lnTo>
                    <a:pt x="210" y="288"/>
                  </a:lnTo>
                  <a:lnTo>
                    <a:pt x="192" y="294"/>
                  </a:lnTo>
                  <a:lnTo>
                    <a:pt x="180" y="300"/>
                  </a:lnTo>
                  <a:lnTo>
                    <a:pt x="162" y="312"/>
                  </a:lnTo>
                  <a:lnTo>
                    <a:pt x="138" y="324"/>
                  </a:lnTo>
                  <a:lnTo>
                    <a:pt x="132" y="324"/>
                  </a:lnTo>
                  <a:lnTo>
                    <a:pt x="120" y="330"/>
                  </a:lnTo>
                  <a:lnTo>
                    <a:pt x="102" y="336"/>
                  </a:lnTo>
                  <a:lnTo>
                    <a:pt x="84" y="336"/>
                  </a:lnTo>
                  <a:lnTo>
                    <a:pt x="72" y="342"/>
                  </a:lnTo>
                  <a:lnTo>
                    <a:pt x="60" y="342"/>
                  </a:lnTo>
                  <a:lnTo>
                    <a:pt x="42" y="360"/>
                  </a:lnTo>
                  <a:lnTo>
                    <a:pt x="12" y="360"/>
                  </a:lnTo>
                  <a:lnTo>
                    <a:pt x="0" y="372"/>
                  </a:lnTo>
                  <a:lnTo>
                    <a:pt x="18" y="390"/>
                  </a:lnTo>
                  <a:lnTo>
                    <a:pt x="24" y="444"/>
                  </a:lnTo>
                  <a:lnTo>
                    <a:pt x="84" y="444"/>
                  </a:lnTo>
                  <a:lnTo>
                    <a:pt x="96" y="462"/>
                  </a:lnTo>
                  <a:lnTo>
                    <a:pt x="114" y="462"/>
                  </a:lnTo>
                  <a:lnTo>
                    <a:pt x="132" y="486"/>
                  </a:lnTo>
                  <a:lnTo>
                    <a:pt x="138" y="486"/>
                  </a:lnTo>
                  <a:lnTo>
                    <a:pt x="150" y="480"/>
                  </a:lnTo>
                  <a:lnTo>
                    <a:pt x="162" y="480"/>
                  </a:lnTo>
                  <a:lnTo>
                    <a:pt x="180" y="498"/>
                  </a:lnTo>
                  <a:lnTo>
                    <a:pt x="192" y="498"/>
                  </a:lnTo>
                  <a:lnTo>
                    <a:pt x="204" y="510"/>
                  </a:lnTo>
                  <a:lnTo>
                    <a:pt x="204" y="516"/>
                  </a:lnTo>
                  <a:lnTo>
                    <a:pt x="198" y="528"/>
                  </a:lnTo>
                  <a:lnTo>
                    <a:pt x="192" y="534"/>
                  </a:lnTo>
                  <a:lnTo>
                    <a:pt x="204" y="552"/>
                  </a:lnTo>
                  <a:lnTo>
                    <a:pt x="192" y="564"/>
                  </a:lnTo>
                  <a:lnTo>
                    <a:pt x="204" y="576"/>
                  </a:lnTo>
                  <a:lnTo>
                    <a:pt x="198" y="582"/>
                  </a:lnTo>
                  <a:lnTo>
                    <a:pt x="198" y="588"/>
                  </a:lnTo>
                  <a:lnTo>
                    <a:pt x="192" y="594"/>
                  </a:lnTo>
                  <a:lnTo>
                    <a:pt x="192" y="606"/>
                  </a:lnTo>
                  <a:lnTo>
                    <a:pt x="204" y="630"/>
                  </a:lnTo>
                  <a:lnTo>
                    <a:pt x="204" y="642"/>
                  </a:lnTo>
                  <a:lnTo>
                    <a:pt x="198" y="648"/>
                  </a:lnTo>
                  <a:lnTo>
                    <a:pt x="198" y="654"/>
                  </a:lnTo>
                  <a:lnTo>
                    <a:pt x="192" y="654"/>
                  </a:lnTo>
                  <a:lnTo>
                    <a:pt x="192" y="666"/>
                  </a:lnTo>
                  <a:lnTo>
                    <a:pt x="174" y="678"/>
                  </a:lnTo>
                  <a:lnTo>
                    <a:pt x="192" y="702"/>
                  </a:lnTo>
                  <a:lnTo>
                    <a:pt x="174" y="720"/>
                  </a:lnTo>
                  <a:lnTo>
                    <a:pt x="174" y="732"/>
                  </a:lnTo>
                  <a:lnTo>
                    <a:pt x="198" y="756"/>
                  </a:lnTo>
                  <a:lnTo>
                    <a:pt x="198" y="762"/>
                  </a:lnTo>
                  <a:lnTo>
                    <a:pt x="192" y="774"/>
                  </a:lnTo>
                  <a:lnTo>
                    <a:pt x="180" y="786"/>
                  </a:lnTo>
                  <a:lnTo>
                    <a:pt x="180" y="798"/>
                  </a:lnTo>
                  <a:lnTo>
                    <a:pt x="168" y="810"/>
                  </a:lnTo>
                  <a:lnTo>
                    <a:pt x="156" y="816"/>
                  </a:lnTo>
                  <a:lnTo>
                    <a:pt x="156" y="846"/>
                  </a:lnTo>
                  <a:lnTo>
                    <a:pt x="144" y="858"/>
                  </a:lnTo>
                  <a:lnTo>
                    <a:pt x="156" y="876"/>
                  </a:lnTo>
                  <a:lnTo>
                    <a:pt x="138" y="882"/>
                  </a:lnTo>
                  <a:lnTo>
                    <a:pt x="72" y="966"/>
                  </a:lnTo>
                  <a:lnTo>
                    <a:pt x="72" y="996"/>
                  </a:lnTo>
                  <a:lnTo>
                    <a:pt x="78" y="1014"/>
                  </a:lnTo>
                  <a:lnTo>
                    <a:pt x="78" y="1032"/>
                  </a:lnTo>
                  <a:lnTo>
                    <a:pt x="84" y="1044"/>
                  </a:lnTo>
                  <a:lnTo>
                    <a:pt x="84" y="1062"/>
                  </a:lnTo>
                  <a:lnTo>
                    <a:pt x="114" y="1122"/>
                  </a:lnTo>
                  <a:lnTo>
                    <a:pt x="114" y="1212"/>
                  </a:lnTo>
                  <a:lnTo>
                    <a:pt x="90" y="1248"/>
                  </a:lnTo>
                  <a:lnTo>
                    <a:pt x="114" y="1248"/>
                  </a:lnTo>
                  <a:lnTo>
                    <a:pt x="108" y="1260"/>
                  </a:lnTo>
                  <a:lnTo>
                    <a:pt x="108" y="1284"/>
                  </a:lnTo>
                  <a:lnTo>
                    <a:pt x="114" y="1290"/>
                  </a:lnTo>
                  <a:lnTo>
                    <a:pt x="120" y="1290"/>
                  </a:lnTo>
                  <a:lnTo>
                    <a:pt x="126" y="1314"/>
                  </a:lnTo>
                  <a:lnTo>
                    <a:pt x="144" y="1314"/>
                  </a:lnTo>
                  <a:lnTo>
                    <a:pt x="156" y="1326"/>
                  </a:lnTo>
                  <a:lnTo>
                    <a:pt x="162" y="1338"/>
                  </a:lnTo>
                  <a:lnTo>
                    <a:pt x="168" y="1320"/>
                  </a:lnTo>
                  <a:lnTo>
                    <a:pt x="168" y="1284"/>
                  </a:lnTo>
                  <a:lnTo>
                    <a:pt x="162" y="1272"/>
                  </a:lnTo>
                  <a:lnTo>
                    <a:pt x="156" y="1266"/>
                  </a:lnTo>
                  <a:lnTo>
                    <a:pt x="150" y="1266"/>
                  </a:lnTo>
                  <a:lnTo>
                    <a:pt x="150" y="1242"/>
                  </a:lnTo>
                  <a:lnTo>
                    <a:pt x="162" y="1230"/>
                  </a:lnTo>
                  <a:lnTo>
                    <a:pt x="222" y="1188"/>
                  </a:lnTo>
                  <a:lnTo>
                    <a:pt x="276" y="1158"/>
                  </a:lnTo>
                  <a:lnTo>
                    <a:pt x="294" y="1146"/>
                  </a:lnTo>
                  <a:lnTo>
                    <a:pt x="312" y="1140"/>
                  </a:lnTo>
                  <a:lnTo>
                    <a:pt x="330" y="1128"/>
                  </a:lnTo>
                  <a:lnTo>
                    <a:pt x="342" y="1122"/>
                  </a:lnTo>
                  <a:lnTo>
                    <a:pt x="360" y="1104"/>
                  </a:lnTo>
                  <a:lnTo>
                    <a:pt x="360" y="1080"/>
                  </a:lnTo>
                  <a:lnTo>
                    <a:pt x="354" y="1080"/>
                  </a:lnTo>
                  <a:lnTo>
                    <a:pt x="354" y="1086"/>
                  </a:lnTo>
                  <a:lnTo>
                    <a:pt x="348" y="1080"/>
                  </a:lnTo>
                  <a:lnTo>
                    <a:pt x="342" y="1080"/>
                  </a:lnTo>
                  <a:lnTo>
                    <a:pt x="342" y="1068"/>
                  </a:lnTo>
                  <a:lnTo>
                    <a:pt x="366" y="1020"/>
                  </a:lnTo>
                  <a:lnTo>
                    <a:pt x="366" y="990"/>
                  </a:lnTo>
                  <a:lnTo>
                    <a:pt x="360" y="984"/>
                  </a:lnTo>
                  <a:lnTo>
                    <a:pt x="360" y="978"/>
                  </a:lnTo>
                  <a:lnTo>
                    <a:pt x="372" y="948"/>
                  </a:lnTo>
                  <a:lnTo>
                    <a:pt x="366" y="942"/>
                  </a:lnTo>
                  <a:lnTo>
                    <a:pt x="348" y="960"/>
                  </a:lnTo>
                  <a:lnTo>
                    <a:pt x="354" y="918"/>
                  </a:lnTo>
                  <a:lnTo>
                    <a:pt x="348" y="906"/>
                  </a:lnTo>
                  <a:lnTo>
                    <a:pt x="336" y="900"/>
                  </a:lnTo>
                  <a:lnTo>
                    <a:pt x="330" y="888"/>
                  </a:lnTo>
                  <a:lnTo>
                    <a:pt x="330" y="870"/>
                  </a:lnTo>
                  <a:lnTo>
                    <a:pt x="336" y="858"/>
                  </a:lnTo>
                  <a:lnTo>
                    <a:pt x="336" y="834"/>
                  </a:lnTo>
                  <a:lnTo>
                    <a:pt x="324" y="822"/>
                  </a:lnTo>
                  <a:lnTo>
                    <a:pt x="318" y="822"/>
                  </a:lnTo>
                  <a:lnTo>
                    <a:pt x="312" y="816"/>
                  </a:lnTo>
                  <a:lnTo>
                    <a:pt x="312" y="792"/>
                  </a:lnTo>
                  <a:lnTo>
                    <a:pt x="318" y="780"/>
                  </a:lnTo>
                  <a:lnTo>
                    <a:pt x="324" y="762"/>
                  </a:lnTo>
                  <a:lnTo>
                    <a:pt x="336" y="750"/>
                  </a:lnTo>
                  <a:lnTo>
                    <a:pt x="372" y="732"/>
                  </a:lnTo>
                  <a:lnTo>
                    <a:pt x="378" y="726"/>
                  </a:lnTo>
                  <a:lnTo>
                    <a:pt x="378" y="714"/>
                  </a:lnTo>
                  <a:lnTo>
                    <a:pt x="390" y="690"/>
                  </a:lnTo>
                  <a:lnTo>
                    <a:pt x="396" y="684"/>
                  </a:lnTo>
                  <a:lnTo>
                    <a:pt x="402" y="684"/>
                  </a:lnTo>
                  <a:lnTo>
                    <a:pt x="414" y="678"/>
                  </a:lnTo>
                  <a:lnTo>
                    <a:pt x="420" y="678"/>
                  </a:lnTo>
                  <a:lnTo>
                    <a:pt x="426" y="672"/>
                  </a:lnTo>
                  <a:lnTo>
                    <a:pt x="450" y="660"/>
                  </a:lnTo>
                  <a:lnTo>
                    <a:pt x="462" y="648"/>
                  </a:lnTo>
                  <a:lnTo>
                    <a:pt x="474" y="612"/>
                  </a:lnTo>
                  <a:lnTo>
                    <a:pt x="498" y="576"/>
                  </a:lnTo>
                  <a:lnTo>
                    <a:pt x="522" y="564"/>
                  </a:lnTo>
                  <a:lnTo>
                    <a:pt x="558" y="552"/>
                  </a:lnTo>
                  <a:lnTo>
                    <a:pt x="600" y="534"/>
                  </a:lnTo>
                  <a:lnTo>
                    <a:pt x="624" y="522"/>
                  </a:lnTo>
                  <a:lnTo>
                    <a:pt x="630" y="516"/>
                  </a:lnTo>
                  <a:lnTo>
                    <a:pt x="666" y="498"/>
                  </a:lnTo>
                  <a:lnTo>
                    <a:pt x="672" y="492"/>
                  </a:lnTo>
                  <a:lnTo>
                    <a:pt x="684" y="486"/>
                  </a:lnTo>
                  <a:lnTo>
                    <a:pt x="684" y="474"/>
                  </a:lnTo>
                  <a:lnTo>
                    <a:pt x="714" y="444"/>
                  </a:lnTo>
                  <a:lnTo>
                    <a:pt x="714" y="432"/>
                  </a:lnTo>
                  <a:lnTo>
                    <a:pt x="720" y="420"/>
                  </a:lnTo>
                  <a:lnTo>
                    <a:pt x="732" y="414"/>
                  </a:lnTo>
                  <a:lnTo>
                    <a:pt x="738" y="402"/>
                  </a:lnTo>
                  <a:lnTo>
                    <a:pt x="744" y="396"/>
                  </a:lnTo>
                  <a:lnTo>
                    <a:pt x="744" y="378"/>
                  </a:lnTo>
                  <a:lnTo>
                    <a:pt x="750" y="372"/>
                  </a:lnTo>
                  <a:lnTo>
                    <a:pt x="762" y="348"/>
                  </a:lnTo>
                  <a:lnTo>
                    <a:pt x="762" y="342"/>
                  </a:lnTo>
                  <a:close/>
                </a:path>
              </a:pathLst>
            </a:custGeom>
            <a:solidFill>
              <a:schemeClr val="bg1">
                <a:lumMod val="95000"/>
              </a:schemeClr>
            </a:solidFill>
            <a:ln w="3175" algn="ctr">
              <a:solidFill>
                <a:srgbClr val="A1ADB8"/>
              </a:solidFill>
              <a:round/>
              <a:headEnd/>
              <a:tailEnd/>
            </a:ln>
            <a:effec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dirty="0">
                <a:solidFill>
                  <a:prstClr val="black"/>
                </a:solidFill>
                <a:cs typeface="Calibri" pitchFamily="34" charset="0"/>
              </a:endParaRPr>
            </a:p>
          </p:txBody>
        </p:sp>
        <p:sp>
          <p:nvSpPr>
            <p:cNvPr id="138" name="Morocco" descr="© INSCALE GmbH, 05.05.2010&#10;http://www.presentationload.com/">
              <a:extLst>
                <a:ext uri="{FF2B5EF4-FFF2-40B4-BE49-F238E27FC236}">
                  <a16:creationId xmlns:a16="http://schemas.microsoft.com/office/drawing/2014/main" id="{7DB9017E-6ADD-40E4-2413-76E8C20B7EE8}"/>
                </a:ext>
              </a:extLst>
            </p:cNvPr>
            <p:cNvSpPr>
              <a:spLocks/>
            </p:cNvSpPr>
            <p:nvPr/>
          </p:nvSpPr>
          <p:spPr bwMode="gray">
            <a:xfrm>
              <a:off x="3894581" y="3246969"/>
              <a:ext cx="342900" cy="265113"/>
            </a:xfrm>
            <a:custGeom>
              <a:avLst/>
              <a:gdLst>
                <a:gd name="T0" fmla="*/ 2147483647 w 846"/>
                <a:gd name="T1" fmla="*/ 2147483647 h 660"/>
                <a:gd name="T2" fmla="*/ 2147483647 w 846"/>
                <a:gd name="T3" fmla="*/ 2147483647 h 660"/>
                <a:gd name="T4" fmla="*/ 2147483647 w 846"/>
                <a:gd name="T5" fmla="*/ 2147483647 h 660"/>
                <a:gd name="T6" fmla="*/ 2147483647 w 846"/>
                <a:gd name="T7" fmla="*/ 2147483647 h 660"/>
                <a:gd name="T8" fmla="*/ 2147483647 w 846"/>
                <a:gd name="T9" fmla="*/ 2147483647 h 660"/>
                <a:gd name="T10" fmla="*/ 2147483647 w 846"/>
                <a:gd name="T11" fmla="*/ 2147483647 h 660"/>
                <a:gd name="T12" fmla="*/ 2147483647 w 846"/>
                <a:gd name="T13" fmla="*/ 2147483647 h 660"/>
                <a:gd name="T14" fmla="*/ 2147483647 w 846"/>
                <a:gd name="T15" fmla="*/ 2147483647 h 660"/>
                <a:gd name="T16" fmla="*/ 2147483647 w 846"/>
                <a:gd name="T17" fmla="*/ 2147483647 h 660"/>
                <a:gd name="T18" fmla="*/ 2147483647 w 846"/>
                <a:gd name="T19" fmla="*/ 0 h 660"/>
                <a:gd name="T20" fmla="*/ 2147483647 w 846"/>
                <a:gd name="T21" fmla="*/ 2147483647 h 660"/>
                <a:gd name="T22" fmla="*/ 2147483647 w 846"/>
                <a:gd name="T23" fmla="*/ 2147483647 h 660"/>
                <a:gd name="T24" fmla="*/ 2147483647 w 846"/>
                <a:gd name="T25" fmla="*/ 2147483647 h 660"/>
                <a:gd name="T26" fmla="*/ 2147483647 w 846"/>
                <a:gd name="T27" fmla="*/ 2147483647 h 660"/>
                <a:gd name="T28" fmla="*/ 2147483647 w 846"/>
                <a:gd name="T29" fmla="*/ 2147483647 h 660"/>
                <a:gd name="T30" fmla="*/ 2147483647 w 846"/>
                <a:gd name="T31" fmla="*/ 2147483647 h 660"/>
                <a:gd name="T32" fmla="*/ 2147483647 w 846"/>
                <a:gd name="T33" fmla="*/ 2147483647 h 660"/>
                <a:gd name="T34" fmla="*/ 2147483647 w 846"/>
                <a:gd name="T35" fmla="*/ 2147483647 h 660"/>
                <a:gd name="T36" fmla="*/ 2147483647 w 846"/>
                <a:gd name="T37" fmla="*/ 2147483647 h 660"/>
                <a:gd name="T38" fmla="*/ 2147483647 w 846"/>
                <a:gd name="T39" fmla="*/ 2147483647 h 660"/>
                <a:gd name="T40" fmla="*/ 2147483647 w 846"/>
                <a:gd name="T41" fmla="*/ 2147483647 h 660"/>
                <a:gd name="T42" fmla="*/ 2147483647 w 846"/>
                <a:gd name="T43" fmla="*/ 2147483647 h 660"/>
                <a:gd name="T44" fmla="*/ 2147483647 w 846"/>
                <a:gd name="T45" fmla="*/ 2147483647 h 660"/>
                <a:gd name="T46" fmla="*/ 2147483647 w 846"/>
                <a:gd name="T47" fmla="*/ 2147483647 h 660"/>
                <a:gd name="T48" fmla="*/ 2147483647 w 846"/>
                <a:gd name="T49" fmla="*/ 2147483647 h 660"/>
                <a:gd name="T50" fmla="*/ 2147483647 w 846"/>
                <a:gd name="T51" fmla="*/ 2147483647 h 660"/>
                <a:gd name="T52" fmla="*/ 2147483647 w 846"/>
                <a:gd name="T53" fmla="*/ 2147483647 h 660"/>
                <a:gd name="T54" fmla="*/ 2147483647 w 846"/>
                <a:gd name="T55" fmla="*/ 2147483647 h 660"/>
                <a:gd name="T56" fmla="*/ 2147483647 w 846"/>
                <a:gd name="T57" fmla="*/ 2147483647 h 660"/>
                <a:gd name="T58" fmla="*/ 2147483647 w 846"/>
                <a:gd name="T59" fmla="*/ 2147483647 h 660"/>
                <a:gd name="T60" fmla="*/ 2147483647 w 846"/>
                <a:gd name="T61" fmla="*/ 2147483647 h 660"/>
                <a:gd name="T62" fmla="*/ 2147483647 w 846"/>
                <a:gd name="T63" fmla="*/ 2147483647 h 660"/>
                <a:gd name="T64" fmla="*/ 2147483647 w 846"/>
                <a:gd name="T65" fmla="*/ 2147483647 h 660"/>
                <a:gd name="T66" fmla="*/ 2147483647 w 846"/>
                <a:gd name="T67" fmla="*/ 2147483647 h 660"/>
                <a:gd name="T68" fmla="*/ 2147483647 w 846"/>
                <a:gd name="T69" fmla="*/ 2147483647 h 660"/>
                <a:gd name="T70" fmla="*/ 2147483647 w 846"/>
                <a:gd name="T71" fmla="*/ 2147483647 h 660"/>
                <a:gd name="T72" fmla="*/ 2147483647 w 846"/>
                <a:gd name="T73" fmla="*/ 2147483647 h 660"/>
                <a:gd name="T74" fmla="*/ 2147483647 w 846"/>
                <a:gd name="T75" fmla="*/ 2147483647 h 660"/>
                <a:gd name="T76" fmla="*/ 2147483647 w 846"/>
                <a:gd name="T77" fmla="*/ 2147483647 h 660"/>
                <a:gd name="T78" fmla="*/ 2147483647 w 846"/>
                <a:gd name="T79" fmla="*/ 2147483647 h 660"/>
                <a:gd name="T80" fmla="*/ 2147483647 w 846"/>
                <a:gd name="T81" fmla="*/ 2147483647 h 660"/>
                <a:gd name="T82" fmla="*/ 2147483647 w 846"/>
                <a:gd name="T83" fmla="*/ 2147483647 h 660"/>
                <a:gd name="T84" fmla="*/ 2147483647 w 846"/>
                <a:gd name="T85" fmla="*/ 2147483647 h 660"/>
                <a:gd name="T86" fmla="*/ 2147483647 w 846"/>
                <a:gd name="T87" fmla="*/ 2147483647 h 660"/>
                <a:gd name="T88" fmla="*/ 2147483647 w 846"/>
                <a:gd name="T89" fmla="*/ 2147483647 h 66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846"/>
                <a:gd name="T136" fmla="*/ 0 h 660"/>
                <a:gd name="T137" fmla="*/ 846 w 846"/>
                <a:gd name="T138" fmla="*/ 660 h 660"/>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846" h="660">
                  <a:moveTo>
                    <a:pt x="822" y="246"/>
                  </a:moveTo>
                  <a:lnTo>
                    <a:pt x="822" y="216"/>
                  </a:lnTo>
                  <a:lnTo>
                    <a:pt x="804" y="216"/>
                  </a:lnTo>
                  <a:lnTo>
                    <a:pt x="816" y="186"/>
                  </a:lnTo>
                  <a:lnTo>
                    <a:pt x="804" y="168"/>
                  </a:lnTo>
                  <a:lnTo>
                    <a:pt x="810" y="102"/>
                  </a:lnTo>
                  <a:lnTo>
                    <a:pt x="798" y="102"/>
                  </a:lnTo>
                  <a:lnTo>
                    <a:pt x="798" y="90"/>
                  </a:lnTo>
                  <a:lnTo>
                    <a:pt x="804" y="84"/>
                  </a:lnTo>
                  <a:lnTo>
                    <a:pt x="792" y="78"/>
                  </a:lnTo>
                  <a:lnTo>
                    <a:pt x="786" y="66"/>
                  </a:lnTo>
                  <a:lnTo>
                    <a:pt x="780" y="60"/>
                  </a:lnTo>
                  <a:lnTo>
                    <a:pt x="744" y="42"/>
                  </a:lnTo>
                  <a:lnTo>
                    <a:pt x="720" y="42"/>
                  </a:lnTo>
                  <a:lnTo>
                    <a:pt x="708" y="48"/>
                  </a:lnTo>
                  <a:lnTo>
                    <a:pt x="702" y="54"/>
                  </a:lnTo>
                  <a:lnTo>
                    <a:pt x="696" y="54"/>
                  </a:lnTo>
                  <a:lnTo>
                    <a:pt x="690" y="48"/>
                  </a:lnTo>
                  <a:lnTo>
                    <a:pt x="678" y="48"/>
                  </a:lnTo>
                  <a:lnTo>
                    <a:pt x="666" y="42"/>
                  </a:lnTo>
                  <a:lnTo>
                    <a:pt x="654" y="42"/>
                  </a:lnTo>
                  <a:lnTo>
                    <a:pt x="642" y="48"/>
                  </a:lnTo>
                  <a:lnTo>
                    <a:pt x="636" y="54"/>
                  </a:lnTo>
                  <a:lnTo>
                    <a:pt x="624" y="54"/>
                  </a:lnTo>
                  <a:lnTo>
                    <a:pt x="588" y="36"/>
                  </a:lnTo>
                  <a:lnTo>
                    <a:pt x="570" y="18"/>
                  </a:lnTo>
                  <a:lnTo>
                    <a:pt x="564" y="6"/>
                  </a:lnTo>
                  <a:lnTo>
                    <a:pt x="558" y="6"/>
                  </a:lnTo>
                  <a:lnTo>
                    <a:pt x="552" y="0"/>
                  </a:lnTo>
                  <a:lnTo>
                    <a:pt x="528" y="0"/>
                  </a:lnTo>
                  <a:lnTo>
                    <a:pt x="528" y="6"/>
                  </a:lnTo>
                  <a:lnTo>
                    <a:pt x="522" y="12"/>
                  </a:lnTo>
                  <a:lnTo>
                    <a:pt x="522" y="30"/>
                  </a:lnTo>
                  <a:lnTo>
                    <a:pt x="516" y="48"/>
                  </a:lnTo>
                  <a:lnTo>
                    <a:pt x="498" y="84"/>
                  </a:lnTo>
                  <a:lnTo>
                    <a:pt x="492" y="102"/>
                  </a:lnTo>
                  <a:lnTo>
                    <a:pt x="468" y="138"/>
                  </a:lnTo>
                  <a:lnTo>
                    <a:pt x="462" y="150"/>
                  </a:lnTo>
                  <a:lnTo>
                    <a:pt x="450" y="162"/>
                  </a:lnTo>
                  <a:lnTo>
                    <a:pt x="438" y="168"/>
                  </a:lnTo>
                  <a:lnTo>
                    <a:pt x="420" y="168"/>
                  </a:lnTo>
                  <a:lnTo>
                    <a:pt x="408" y="174"/>
                  </a:lnTo>
                  <a:lnTo>
                    <a:pt x="402" y="174"/>
                  </a:lnTo>
                  <a:lnTo>
                    <a:pt x="396" y="180"/>
                  </a:lnTo>
                  <a:lnTo>
                    <a:pt x="384" y="186"/>
                  </a:lnTo>
                  <a:lnTo>
                    <a:pt x="378" y="198"/>
                  </a:lnTo>
                  <a:lnTo>
                    <a:pt x="360" y="192"/>
                  </a:lnTo>
                  <a:lnTo>
                    <a:pt x="330" y="204"/>
                  </a:lnTo>
                  <a:lnTo>
                    <a:pt x="330" y="210"/>
                  </a:lnTo>
                  <a:lnTo>
                    <a:pt x="324" y="216"/>
                  </a:lnTo>
                  <a:lnTo>
                    <a:pt x="324" y="228"/>
                  </a:lnTo>
                  <a:lnTo>
                    <a:pt x="318" y="240"/>
                  </a:lnTo>
                  <a:lnTo>
                    <a:pt x="312" y="240"/>
                  </a:lnTo>
                  <a:lnTo>
                    <a:pt x="288" y="264"/>
                  </a:lnTo>
                  <a:lnTo>
                    <a:pt x="288" y="288"/>
                  </a:lnTo>
                  <a:lnTo>
                    <a:pt x="276" y="312"/>
                  </a:lnTo>
                  <a:lnTo>
                    <a:pt x="264" y="324"/>
                  </a:lnTo>
                  <a:lnTo>
                    <a:pt x="258" y="336"/>
                  </a:lnTo>
                  <a:lnTo>
                    <a:pt x="246" y="354"/>
                  </a:lnTo>
                  <a:lnTo>
                    <a:pt x="246" y="402"/>
                  </a:lnTo>
                  <a:lnTo>
                    <a:pt x="240" y="408"/>
                  </a:lnTo>
                  <a:lnTo>
                    <a:pt x="234" y="408"/>
                  </a:lnTo>
                  <a:lnTo>
                    <a:pt x="234" y="414"/>
                  </a:lnTo>
                  <a:lnTo>
                    <a:pt x="240" y="420"/>
                  </a:lnTo>
                  <a:lnTo>
                    <a:pt x="252" y="420"/>
                  </a:lnTo>
                  <a:lnTo>
                    <a:pt x="252" y="474"/>
                  </a:lnTo>
                  <a:lnTo>
                    <a:pt x="240" y="474"/>
                  </a:lnTo>
                  <a:lnTo>
                    <a:pt x="228" y="480"/>
                  </a:lnTo>
                  <a:lnTo>
                    <a:pt x="192" y="540"/>
                  </a:lnTo>
                  <a:lnTo>
                    <a:pt x="180" y="552"/>
                  </a:lnTo>
                  <a:lnTo>
                    <a:pt x="168" y="552"/>
                  </a:lnTo>
                  <a:lnTo>
                    <a:pt x="162" y="558"/>
                  </a:lnTo>
                  <a:lnTo>
                    <a:pt x="150" y="564"/>
                  </a:lnTo>
                  <a:lnTo>
                    <a:pt x="144" y="576"/>
                  </a:lnTo>
                  <a:lnTo>
                    <a:pt x="132" y="588"/>
                  </a:lnTo>
                  <a:lnTo>
                    <a:pt x="126" y="600"/>
                  </a:lnTo>
                  <a:lnTo>
                    <a:pt x="120" y="606"/>
                  </a:lnTo>
                  <a:lnTo>
                    <a:pt x="84" y="624"/>
                  </a:lnTo>
                  <a:lnTo>
                    <a:pt x="66" y="624"/>
                  </a:lnTo>
                  <a:lnTo>
                    <a:pt x="54" y="630"/>
                  </a:lnTo>
                  <a:lnTo>
                    <a:pt x="48" y="630"/>
                  </a:lnTo>
                  <a:lnTo>
                    <a:pt x="42" y="636"/>
                  </a:lnTo>
                  <a:lnTo>
                    <a:pt x="12" y="636"/>
                  </a:lnTo>
                  <a:lnTo>
                    <a:pt x="6" y="642"/>
                  </a:lnTo>
                  <a:lnTo>
                    <a:pt x="6" y="654"/>
                  </a:lnTo>
                  <a:lnTo>
                    <a:pt x="0" y="660"/>
                  </a:lnTo>
                  <a:lnTo>
                    <a:pt x="312" y="660"/>
                  </a:lnTo>
                  <a:lnTo>
                    <a:pt x="312" y="600"/>
                  </a:lnTo>
                  <a:lnTo>
                    <a:pt x="318" y="570"/>
                  </a:lnTo>
                  <a:lnTo>
                    <a:pt x="330" y="564"/>
                  </a:lnTo>
                  <a:lnTo>
                    <a:pt x="336" y="558"/>
                  </a:lnTo>
                  <a:lnTo>
                    <a:pt x="348" y="552"/>
                  </a:lnTo>
                  <a:lnTo>
                    <a:pt x="378" y="522"/>
                  </a:lnTo>
                  <a:lnTo>
                    <a:pt x="378" y="516"/>
                  </a:lnTo>
                  <a:lnTo>
                    <a:pt x="396" y="516"/>
                  </a:lnTo>
                  <a:lnTo>
                    <a:pt x="426" y="498"/>
                  </a:lnTo>
                  <a:lnTo>
                    <a:pt x="438" y="504"/>
                  </a:lnTo>
                  <a:lnTo>
                    <a:pt x="444" y="510"/>
                  </a:lnTo>
                  <a:lnTo>
                    <a:pt x="456" y="510"/>
                  </a:lnTo>
                  <a:lnTo>
                    <a:pt x="462" y="498"/>
                  </a:lnTo>
                  <a:lnTo>
                    <a:pt x="462" y="492"/>
                  </a:lnTo>
                  <a:lnTo>
                    <a:pt x="486" y="486"/>
                  </a:lnTo>
                  <a:lnTo>
                    <a:pt x="492" y="474"/>
                  </a:lnTo>
                  <a:lnTo>
                    <a:pt x="504" y="474"/>
                  </a:lnTo>
                  <a:lnTo>
                    <a:pt x="516" y="480"/>
                  </a:lnTo>
                  <a:lnTo>
                    <a:pt x="540" y="480"/>
                  </a:lnTo>
                  <a:lnTo>
                    <a:pt x="552" y="468"/>
                  </a:lnTo>
                  <a:lnTo>
                    <a:pt x="564" y="444"/>
                  </a:lnTo>
                  <a:lnTo>
                    <a:pt x="570" y="438"/>
                  </a:lnTo>
                  <a:lnTo>
                    <a:pt x="576" y="426"/>
                  </a:lnTo>
                  <a:lnTo>
                    <a:pt x="618" y="426"/>
                  </a:lnTo>
                  <a:lnTo>
                    <a:pt x="624" y="420"/>
                  </a:lnTo>
                  <a:lnTo>
                    <a:pt x="636" y="414"/>
                  </a:lnTo>
                  <a:lnTo>
                    <a:pt x="648" y="402"/>
                  </a:lnTo>
                  <a:lnTo>
                    <a:pt x="648" y="396"/>
                  </a:lnTo>
                  <a:lnTo>
                    <a:pt x="672" y="384"/>
                  </a:lnTo>
                  <a:lnTo>
                    <a:pt x="660" y="366"/>
                  </a:lnTo>
                  <a:lnTo>
                    <a:pt x="654" y="354"/>
                  </a:lnTo>
                  <a:lnTo>
                    <a:pt x="648" y="348"/>
                  </a:lnTo>
                  <a:lnTo>
                    <a:pt x="648" y="336"/>
                  </a:lnTo>
                  <a:lnTo>
                    <a:pt x="654" y="330"/>
                  </a:lnTo>
                  <a:lnTo>
                    <a:pt x="678" y="330"/>
                  </a:lnTo>
                  <a:lnTo>
                    <a:pt x="690" y="324"/>
                  </a:lnTo>
                  <a:lnTo>
                    <a:pt x="714" y="324"/>
                  </a:lnTo>
                  <a:lnTo>
                    <a:pt x="714" y="312"/>
                  </a:lnTo>
                  <a:lnTo>
                    <a:pt x="720" y="306"/>
                  </a:lnTo>
                  <a:lnTo>
                    <a:pt x="720" y="300"/>
                  </a:lnTo>
                  <a:lnTo>
                    <a:pt x="732" y="300"/>
                  </a:lnTo>
                  <a:lnTo>
                    <a:pt x="738" y="306"/>
                  </a:lnTo>
                  <a:lnTo>
                    <a:pt x="744" y="300"/>
                  </a:lnTo>
                  <a:lnTo>
                    <a:pt x="744" y="294"/>
                  </a:lnTo>
                  <a:lnTo>
                    <a:pt x="762" y="294"/>
                  </a:lnTo>
                  <a:lnTo>
                    <a:pt x="774" y="300"/>
                  </a:lnTo>
                  <a:lnTo>
                    <a:pt x="828" y="294"/>
                  </a:lnTo>
                  <a:lnTo>
                    <a:pt x="828" y="282"/>
                  </a:lnTo>
                  <a:lnTo>
                    <a:pt x="846" y="264"/>
                  </a:lnTo>
                  <a:lnTo>
                    <a:pt x="822" y="246"/>
                  </a:lnTo>
                  <a:close/>
                </a:path>
              </a:pathLst>
            </a:custGeom>
            <a:solidFill>
              <a:srgbClr val="0062AE"/>
            </a:solidFill>
            <a:ln w="3175" algn="ctr">
              <a:solidFill>
                <a:srgbClr val="A1ADB8"/>
              </a:solidFill>
              <a:round/>
              <a:headEnd/>
              <a:tailEnd/>
            </a:ln>
            <a:effec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dirty="0">
                <a:solidFill>
                  <a:prstClr val="black"/>
                </a:solidFill>
                <a:cs typeface="Calibri" pitchFamily="34" charset="0"/>
              </a:endParaRPr>
            </a:p>
          </p:txBody>
        </p:sp>
        <p:sp>
          <p:nvSpPr>
            <p:cNvPr id="139" name="Mauritania" descr="© INSCALE GmbH, 05.05.2010&#10;http://www.presentationload.com/">
              <a:extLst>
                <a:ext uri="{FF2B5EF4-FFF2-40B4-BE49-F238E27FC236}">
                  <a16:creationId xmlns:a16="http://schemas.microsoft.com/office/drawing/2014/main" id="{5FB91EA6-7AA8-5109-AF03-CB2A46389FA8}"/>
                </a:ext>
              </a:extLst>
            </p:cNvPr>
            <p:cNvSpPr>
              <a:spLocks/>
            </p:cNvSpPr>
            <p:nvPr/>
          </p:nvSpPr>
          <p:spPr bwMode="gray">
            <a:xfrm>
              <a:off x="3780281" y="3526370"/>
              <a:ext cx="344488" cy="404813"/>
            </a:xfrm>
            <a:custGeom>
              <a:avLst/>
              <a:gdLst>
                <a:gd name="T0" fmla="*/ 2147483647 w 858"/>
                <a:gd name="T1" fmla="*/ 2147483647 h 1002"/>
                <a:gd name="T2" fmla="*/ 2147483647 w 858"/>
                <a:gd name="T3" fmla="*/ 2147483647 h 1002"/>
                <a:gd name="T4" fmla="*/ 2147483647 w 858"/>
                <a:gd name="T5" fmla="*/ 2147483647 h 1002"/>
                <a:gd name="T6" fmla="*/ 2147483647 w 858"/>
                <a:gd name="T7" fmla="*/ 2147483647 h 1002"/>
                <a:gd name="T8" fmla="*/ 2147483647 w 858"/>
                <a:gd name="T9" fmla="*/ 2147483647 h 1002"/>
                <a:gd name="T10" fmla="*/ 2147483647 w 858"/>
                <a:gd name="T11" fmla="*/ 2147483647 h 1002"/>
                <a:gd name="T12" fmla="*/ 2147483647 w 858"/>
                <a:gd name="T13" fmla="*/ 2147483647 h 1002"/>
                <a:gd name="T14" fmla="*/ 2147483647 w 858"/>
                <a:gd name="T15" fmla="*/ 2147483647 h 1002"/>
                <a:gd name="T16" fmla="*/ 2147483647 w 858"/>
                <a:gd name="T17" fmla="*/ 2147483647 h 1002"/>
                <a:gd name="T18" fmla="*/ 2147483647 w 858"/>
                <a:gd name="T19" fmla="*/ 2147483647 h 1002"/>
                <a:gd name="T20" fmla="*/ 2147483647 w 858"/>
                <a:gd name="T21" fmla="*/ 2147483647 h 1002"/>
                <a:gd name="T22" fmla="*/ 2147483647 w 858"/>
                <a:gd name="T23" fmla="*/ 2147483647 h 1002"/>
                <a:gd name="T24" fmla="*/ 2147483647 w 858"/>
                <a:gd name="T25" fmla="*/ 2147483647 h 1002"/>
                <a:gd name="T26" fmla="*/ 2147483647 w 858"/>
                <a:gd name="T27" fmla="*/ 2147483647 h 1002"/>
                <a:gd name="T28" fmla="*/ 2147483647 w 858"/>
                <a:gd name="T29" fmla="*/ 2147483647 h 1002"/>
                <a:gd name="T30" fmla="*/ 2147483647 w 858"/>
                <a:gd name="T31" fmla="*/ 2147483647 h 1002"/>
                <a:gd name="T32" fmla="*/ 2147483647 w 858"/>
                <a:gd name="T33" fmla="*/ 2147483647 h 1002"/>
                <a:gd name="T34" fmla="*/ 2147483647 w 858"/>
                <a:gd name="T35" fmla="*/ 2147483647 h 1002"/>
                <a:gd name="T36" fmla="*/ 2147483647 w 858"/>
                <a:gd name="T37" fmla="*/ 2147483647 h 1002"/>
                <a:gd name="T38" fmla="*/ 2147483647 w 858"/>
                <a:gd name="T39" fmla="*/ 2147483647 h 1002"/>
                <a:gd name="T40" fmla="*/ 2147483647 w 858"/>
                <a:gd name="T41" fmla="*/ 2147483647 h 1002"/>
                <a:gd name="T42" fmla="*/ 2147483647 w 858"/>
                <a:gd name="T43" fmla="*/ 2147483647 h 1002"/>
                <a:gd name="T44" fmla="*/ 2147483647 w 858"/>
                <a:gd name="T45" fmla="*/ 2147483647 h 1002"/>
                <a:gd name="T46" fmla="*/ 2147483647 w 858"/>
                <a:gd name="T47" fmla="*/ 2147483647 h 1002"/>
                <a:gd name="T48" fmla="*/ 2147483647 w 858"/>
                <a:gd name="T49" fmla="*/ 2147483647 h 1002"/>
                <a:gd name="T50" fmla="*/ 2147483647 w 858"/>
                <a:gd name="T51" fmla="*/ 2147483647 h 1002"/>
                <a:gd name="T52" fmla="*/ 2147483647 w 858"/>
                <a:gd name="T53" fmla="*/ 2147483647 h 1002"/>
                <a:gd name="T54" fmla="*/ 2147483647 w 858"/>
                <a:gd name="T55" fmla="*/ 2147483647 h 1002"/>
                <a:gd name="T56" fmla="*/ 2147483647 w 858"/>
                <a:gd name="T57" fmla="*/ 2147483647 h 1002"/>
                <a:gd name="T58" fmla="*/ 2147483647 w 858"/>
                <a:gd name="T59" fmla="*/ 2147483647 h 1002"/>
                <a:gd name="T60" fmla="*/ 2147483647 w 858"/>
                <a:gd name="T61" fmla="*/ 2147483647 h 1002"/>
                <a:gd name="T62" fmla="*/ 2147483647 w 858"/>
                <a:gd name="T63" fmla="*/ 2147483647 h 1002"/>
                <a:gd name="T64" fmla="*/ 2147483647 w 858"/>
                <a:gd name="T65" fmla="*/ 2147483647 h 1002"/>
                <a:gd name="T66" fmla="*/ 2147483647 w 858"/>
                <a:gd name="T67" fmla="*/ 2147483647 h 1002"/>
                <a:gd name="T68" fmla="*/ 2147483647 w 858"/>
                <a:gd name="T69" fmla="*/ 2147483647 h 1002"/>
                <a:gd name="T70" fmla="*/ 2147483647 w 858"/>
                <a:gd name="T71" fmla="*/ 2147483647 h 1002"/>
                <a:gd name="T72" fmla="*/ 2147483647 w 858"/>
                <a:gd name="T73" fmla="*/ 2147483647 h 1002"/>
                <a:gd name="T74" fmla="*/ 2147483647 w 858"/>
                <a:gd name="T75" fmla="*/ 2147483647 h 1002"/>
                <a:gd name="T76" fmla="*/ 2147483647 w 858"/>
                <a:gd name="T77" fmla="*/ 2147483647 h 1002"/>
                <a:gd name="T78" fmla="*/ 2147483647 w 858"/>
                <a:gd name="T79" fmla="*/ 2147483647 h 1002"/>
                <a:gd name="T80" fmla="*/ 2147483647 w 858"/>
                <a:gd name="T81" fmla="*/ 2147483647 h 1002"/>
                <a:gd name="T82" fmla="*/ 2147483647 w 858"/>
                <a:gd name="T83" fmla="*/ 2147483647 h 1002"/>
                <a:gd name="T84" fmla="*/ 2147483647 w 858"/>
                <a:gd name="T85" fmla="*/ 2147483647 h 1002"/>
                <a:gd name="T86" fmla="*/ 2147483647 w 858"/>
                <a:gd name="T87" fmla="*/ 2147483647 h 1002"/>
                <a:gd name="T88" fmla="*/ 2147483647 w 858"/>
                <a:gd name="T89" fmla="*/ 2147483647 h 1002"/>
                <a:gd name="T90" fmla="*/ 2147483647 w 858"/>
                <a:gd name="T91" fmla="*/ 2147483647 h 1002"/>
                <a:gd name="T92" fmla="*/ 2147483647 w 858"/>
                <a:gd name="T93" fmla="*/ 2147483647 h 1002"/>
                <a:gd name="T94" fmla="*/ 2147483647 w 858"/>
                <a:gd name="T95" fmla="*/ 2147483647 h 1002"/>
                <a:gd name="T96" fmla="*/ 2147483647 w 858"/>
                <a:gd name="T97" fmla="*/ 2147483647 h 1002"/>
                <a:gd name="T98" fmla="*/ 0 w 858"/>
                <a:gd name="T99" fmla="*/ 2147483647 h 1002"/>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858"/>
                <a:gd name="T151" fmla="*/ 0 h 1002"/>
                <a:gd name="T152" fmla="*/ 858 w 858"/>
                <a:gd name="T153" fmla="*/ 1002 h 1002"/>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858" h="1002">
                  <a:moveTo>
                    <a:pt x="0" y="498"/>
                  </a:moveTo>
                  <a:lnTo>
                    <a:pt x="18" y="498"/>
                  </a:lnTo>
                  <a:lnTo>
                    <a:pt x="18" y="528"/>
                  </a:lnTo>
                  <a:lnTo>
                    <a:pt x="24" y="534"/>
                  </a:lnTo>
                  <a:lnTo>
                    <a:pt x="30" y="534"/>
                  </a:lnTo>
                  <a:lnTo>
                    <a:pt x="30" y="528"/>
                  </a:lnTo>
                  <a:lnTo>
                    <a:pt x="36" y="522"/>
                  </a:lnTo>
                  <a:lnTo>
                    <a:pt x="48" y="558"/>
                  </a:lnTo>
                  <a:lnTo>
                    <a:pt x="42" y="600"/>
                  </a:lnTo>
                  <a:lnTo>
                    <a:pt x="30" y="600"/>
                  </a:lnTo>
                  <a:lnTo>
                    <a:pt x="36" y="624"/>
                  </a:lnTo>
                  <a:lnTo>
                    <a:pt x="24" y="630"/>
                  </a:lnTo>
                  <a:lnTo>
                    <a:pt x="30" y="642"/>
                  </a:lnTo>
                  <a:lnTo>
                    <a:pt x="36" y="648"/>
                  </a:lnTo>
                  <a:lnTo>
                    <a:pt x="48" y="666"/>
                  </a:lnTo>
                  <a:lnTo>
                    <a:pt x="60" y="690"/>
                  </a:lnTo>
                  <a:lnTo>
                    <a:pt x="60" y="720"/>
                  </a:lnTo>
                  <a:lnTo>
                    <a:pt x="54" y="738"/>
                  </a:lnTo>
                  <a:lnTo>
                    <a:pt x="54" y="750"/>
                  </a:lnTo>
                  <a:lnTo>
                    <a:pt x="48" y="756"/>
                  </a:lnTo>
                  <a:lnTo>
                    <a:pt x="48" y="804"/>
                  </a:lnTo>
                  <a:lnTo>
                    <a:pt x="42" y="816"/>
                  </a:lnTo>
                  <a:lnTo>
                    <a:pt x="30" y="822"/>
                  </a:lnTo>
                  <a:lnTo>
                    <a:pt x="24" y="840"/>
                  </a:lnTo>
                  <a:lnTo>
                    <a:pt x="18" y="852"/>
                  </a:lnTo>
                  <a:lnTo>
                    <a:pt x="18" y="864"/>
                  </a:lnTo>
                  <a:lnTo>
                    <a:pt x="12" y="876"/>
                  </a:lnTo>
                  <a:lnTo>
                    <a:pt x="12" y="906"/>
                  </a:lnTo>
                  <a:lnTo>
                    <a:pt x="18" y="900"/>
                  </a:lnTo>
                  <a:lnTo>
                    <a:pt x="36" y="864"/>
                  </a:lnTo>
                  <a:lnTo>
                    <a:pt x="42" y="858"/>
                  </a:lnTo>
                  <a:lnTo>
                    <a:pt x="54" y="852"/>
                  </a:lnTo>
                  <a:lnTo>
                    <a:pt x="60" y="852"/>
                  </a:lnTo>
                  <a:lnTo>
                    <a:pt x="66" y="858"/>
                  </a:lnTo>
                  <a:lnTo>
                    <a:pt x="72" y="858"/>
                  </a:lnTo>
                  <a:lnTo>
                    <a:pt x="84" y="852"/>
                  </a:lnTo>
                  <a:lnTo>
                    <a:pt x="114" y="858"/>
                  </a:lnTo>
                  <a:lnTo>
                    <a:pt x="114" y="840"/>
                  </a:lnTo>
                  <a:lnTo>
                    <a:pt x="138" y="852"/>
                  </a:lnTo>
                  <a:lnTo>
                    <a:pt x="162" y="852"/>
                  </a:lnTo>
                  <a:lnTo>
                    <a:pt x="174" y="858"/>
                  </a:lnTo>
                  <a:lnTo>
                    <a:pt x="180" y="858"/>
                  </a:lnTo>
                  <a:lnTo>
                    <a:pt x="186" y="870"/>
                  </a:lnTo>
                  <a:lnTo>
                    <a:pt x="198" y="882"/>
                  </a:lnTo>
                  <a:lnTo>
                    <a:pt x="204" y="894"/>
                  </a:lnTo>
                  <a:lnTo>
                    <a:pt x="216" y="888"/>
                  </a:lnTo>
                  <a:lnTo>
                    <a:pt x="234" y="888"/>
                  </a:lnTo>
                  <a:lnTo>
                    <a:pt x="240" y="894"/>
                  </a:lnTo>
                  <a:lnTo>
                    <a:pt x="240" y="900"/>
                  </a:lnTo>
                  <a:lnTo>
                    <a:pt x="246" y="912"/>
                  </a:lnTo>
                  <a:lnTo>
                    <a:pt x="246" y="942"/>
                  </a:lnTo>
                  <a:lnTo>
                    <a:pt x="264" y="942"/>
                  </a:lnTo>
                  <a:lnTo>
                    <a:pt x="270" y="948"/>
                  </a:lnTo>
                  <a:lnTo>
                    <a:pt x="270" y="972"/>
                  </a:lnTo>
                  <a:lnTo>
                    <a:pt x="300" y="978"/>
                  </a:lnTo>
                  <a:lnTo>
                    <a:pt x="312" y="1002"/>
                  </a:lnTo>
                  <a:lnTo>
                    <a:pt x="330" y="1002"/>
                  </a:lnTo>
                  <a:lnTo>
                    <a:pt x="342" y="996"/>
                  </a:lnTo>
                  <a:lnTo>
                    <a:pt x="348" y="996"/>
                  </a:lnTo>
                  <a:lnTo>
                    <a:pt x="348" y="948"/>
                  </a:lnTo>
                  <a:lnTo>
                    <a:pt x="360" y="936"/>
                  </a:lnTo>
                  <a:lnTo>
                    <a:pt x="378" y="936"/>
                  </a:lnTo>
                  <a:lnTo>
                    <a:pt x="402" y="960"/>
                  </a:lnTo>
                  <a:lnTo>
                    <a:pt x="408" y="972"/>
                  </a:lnTo>
                  <a:lnTo>
                    <a:pt x="420" y="948"/>
                  </a:lnTo>
                  <a:lnTo>
                    <a:pt x="456" y="948"/>
                  </a:lnTo>
                  <a:lnTo>
                    <a:pt x="462" y="954"/>
                  </a:lnTo>
                  <a:lnTo>
                    <a:pt x="492" y="954"/>
                  </a:lnTo>
                  <a:lnTo>
                    <a:pt x="504" y="948"/>
                  </a:lnTo>
                  <a:lnTo>
                    <a:pt x="510" y="948"/>
                  </a:lnTo>
                  <a:lnTo>
                    <a:pt x="510" y="936"/>
                  </a:lnTo>
                  <a:lnTo>
                    <a:pt x="516" y="930"/>
                  </a:lnTo>
                  <a:lnTo>
                    <a:pt x="522" y="930"/>
                  </a:lnTo>
                  <a:lnTo>
                    <a:pt x="522" y="942"/>
                  </a:lnTo>
                  <a:lnTo>
                    <a:pt x="786" y="942"/>
                  </a:lnTo>
                  <a:lnTo>
                    <a:pt x="798" y="900"/>
                  </a:lnTo>
                  <a:lnTo>
                    <a:pt x="804" y="894"/>
                  </a:lnTo>
                  <a:lnTo>
                    <a:pt x="804" y="882"/>
                  </a:lnTo>
                  <a:lnTo>
                    <a:pt x="786" y="864"/>
                  </a:lnTo>
                  <a:lnTo>
                    <a:pt x="780" y="864"/>
                  </a:lnTo>
                  <a:lnTo>
                    <a:pt x="738" y="174"/>
                  </a:lnTo>
                  <a:lnTo>
                    <a:pt x="858" y="180"/>
                  </a:lnTo>
                  <a:lnTo>
                    <a:pt x="600" y="0"/>
                  </a:lnTo>
                  <a:lnTo>
                    <a:pt x="594" y="48"/>
                  </a:lnTo>
                  <a:lnTo>
                    <a:pt x="588" y="54"/>
                  </a:lnTo>
                  <a:lnTo>
                    <a:pt x="588" y="90"/>
                  </a:lnTo>
                  <a:lnTo>
                    <a:pt x="366" y="96"/>
                  </a:lnTo>
                  <a:lnTo>
                    <a:pt x="366" y="108"/>
                  </a:lnTo>
                  <a:lnTo>
                    <a:pt x="354" y="114"/>
                  </a:lnTo>
                  <a:lnTo>
                    <a:pt x="354" y="306"/>
                  </a:lnTo>
                  <a:lnTo>
                    <a:pt x="348" y="312"/>
                  </a:lnTo>
                  <a:lnTo>
                    <a:pt x="336" y="318"/>
                  </a:lnTo>
                  <a:lnTo>
                    <a:pt x="306" y="318"/>
                  </a:lnTo>
                  <a:lnTo>
                    <a:pt x="282" y="330"/>
                  </a:lnTo>
                  <a:lnTo>
                    <a:pt x="276" y="342"/>
                  </a:lnTo>
                  <a:lnTo>
                    <a:pt x="276" y="360"/>
                  </a:lnTo>
                  <a:lnTo>
                    <a:pt x="282" y="372"/>
                  </a:lnTo>
                  <a:lnTo>
                    <a:pt x="276" y="474"/>
                  </a:lnTo>
                  <a:lnTo>
                    <a:pt x="0" y="474"/>
                  </a:lnTo>
                  <a:lnTo>
                    <a:pt x="0" y="498"/>
                  </a:lnTo>
                  <a:close/>
                </a:path>
              </a:pathLst>
            </a:custGeom>
            <a:solidFill>
              <a:schemeClr val="bg1">
                <a:lumMod val="95000"/>
              </a:schemeClr>
            </a:solidFill>
            <a:ln w="3175" algn="ctr">
              <a:solidFill>
                <a:srgbClr val="A1ADB8"/>
              </a:solidFill>
              <a:round/>
              <a:headEnd/>
              <a:tailEnd/>
            </a:ln>
            <a:effec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dirty="0">
                <a:solidFill>
                  <a:prstClr val="black"/>
                </a:solidFill>
                <a:cs typeface="Calibri" pitchFamily="34" charset="0"/>
              </a:endParaRPr>
            </a:p>
          </p:txBody>
        </p:sp>
        <p:sp>
          <p:nvSpPr>
            <p:cNvPr id="140" name="Mali" descr="© INSCALE GmbH, 05.05.2010&#10;http://www.presentationload.com/">
              <a:extLst>
                <a:ext uri="{FF2B5EF4-FFF2-40B4-BE49-F238E27FC236}">
                  <a16:creationId xmlns:a16="http://schemas.microsoft.com/office/drawing/2014/main" id="{4A182DF4-AFCA-B421-66F2-4683A8A3011E}"/>
                </a:ext>
              </a:extLst>
            </p:cNvPr>
            <p:cNvSpPr>
              <a:spLocks/>
            </p:cNvSpPr>
            <p:nvPr/>
          </p:nvSpPr>
          <p:spPr bwMode="gray">
            <a:xfrm>
              <a:off x="3905694" y="3597807"/>
              <a:ext cx="468313" cy="482600"/>
            </a:xfrm>
            <a:custGeom>
              <a:avLst/>
              <a:gdLst>
                <a:gd name="T0" fmla="*/ 2147483647 w 1164"/>
                <a:gd name="T1" fmla="*/ 2147483647 h 1200"/>
                <a:gd name="T2" fmla="*/ 2147483647 w 1164"/>
                <a:gd name="T3" fmla="*/ 2147483647 h 1200"/>
                <a:gd name="T4" fmla="*/ 2147483647 w 1164"/>
                <a:gd name="T5" fmla="*/ 2147483647 h 1200"/>
                <a:gd name="T6" fmla="*/ 2147483647 w 1164"/>
                <a:gd name="T7" fmla="*/ 2147483647 h 1200"/>
                <a:gd name="T8" fmla="*/ 2147483647 w 1164"/>
                <a:gd name="T9" fmla="*/ 2147483647 h 1200"/>
                <a:gd name="T10" fmla="*/ 2147483647 w 1164"/>
                <a:gd name="T11" fmla="*/ 2147483647 h 1200"/>
                <a:gd name="T12" fmla="*/ 2147483647 w 1164"/>
                <a:gd name="T13" fmla="*/ 2147483647 h 1200"/>
                <a:gd name="T14" fmla="*/ 2147483647 w 1164"/>
                <a:gd name="T15" fmla="*/ 2147483647 h 1200"/>
                <a:gd name="T16" fmla="*/ 2147483647 w 1164"/>
                <a:gd name="T17" fmla="*/ 2147483647 h 1200"/>
                <a:gd name="T18" fmla="*/ 2147483647 w 1164"/>
                <a:gd name="T19" fmla="*/ 2147483647 h 1200"/>
                <a:gd name="T20" fmla="*/ 2147483647 w 1164"/>
                <a:gd name="T21" fmla="*/ 2147483647 h 1200"/>
                <a:gd name="T22" fmla="*/ 2147483647 w 1164"/>
                <a:gd name="T23" fmla="*/ 2147483647 h 1200"/>
                <a:gd name="T24" fmla="*/ 2147483647 w 1164"/>
                <a:gd name="T25" fmla="*/ 2147483647 h 1200"/>
                <a:gd name="T26" fmla="*/ 2147483647 w 1164"/>
                <a:gd name="T27" fmla="*/ 2147483647 h 1200"/>
                <a:gd name="T28" fmla="*/ 2147483647 w 1164"/>
                <a:gd name="T29" fmla="*/ 2147483647 h 1200"/>
                <a:gd name="T30" fmla="*/ 2147483647 w 1164"/>
                <a:gd name="T31" fmla="*/ 2147483647 h 1200"/>
                <a:gd name="T32" fmla="*/ 2147483647 w 1164"/>
                <a:gd name="T33" fmla="*/ 2147483647 h 1200"/>
                <a:gd name="T34" fmla="*/ 2147483647 w 1164"/>
                <a:gd name="T35" fmla="*/ 2147483647 h 1200"/>
                <a:gd name="T36" fmla="*/ 2147483647 w 1164"/>
                <a:gd name="T37" fmla="*/ 2147483647 h 1200"/>
                <a:gd name="T38" fmla="*/ 2147483647 w 1164"/>
                <a:gd name="T39" fmla="*/ 2147483647 h 1200"/>
                <a:gd name="T40" fmla="*/ 2147483647 w 1164"/>
                <a:gd name="T41" fmla="*/ 2147483647 h 1200"/>
                <a:gd name="T42" fmla="*/ 2147483647 w 1164"/>
                <a:gd name="T43" fmla="*/ 2147483647 h 1200"/>
                <a:gd name="T44" fmla="*/ 2147483647 w 1164"/>
                <a:gd name="T45" fmla="*/ 2147483647 h 1200"/>
                <a:gd name="T46" fmla="*/ 2147483647 w 1164"/>
                <a:gd name="T47" fmla="*/ 2147483647 h 1200"/>
                <a:gd name="T48" fmla="*/ 2147483647 w 1164"/>
                <a:gd name="T49" fmla="*/ 2147483647 h 1200"/>
                <a:gd name="T50" fmla="*/ 2147483647 w 1164"/>
                <a:gd name="T51" fmla="*/ 2147483647 h 1200"/>
                <a:gd name="T52" fmla="*/ 2147483647 w 1164"/>
                <a:gd name="T53" fmla="*/ 2147483647 h 1200"/>
                <a:gd name="T54" fmla="*/ 0 w 1164"/>
                <a:gd name="T55" fmla="*/ 2147483647 h 1200"/>
                <a:gd name="T56" fmla="*/ 2147483647 w 1164"/>
                <a:gd name="T57" fmla="*/ 2147483647 h 1200"/>
                <a:gd name="T58" fmla="*/ 2147483647 w 1164"/>
                <a:gd name="T59" fmla="*/ 2147483647 h 1200"/>
                <a:gd name="T60" fmla="*/ 2147483647 w 1164"/>
                <a:gd name="T61" fmla="*/ 2147483647 h 1200"/>
                <a:gd name="T62" fmla="*/ 2147483647 w 1164"/>
                <a:gd name="T63" fmla="*/ 2147483647 h 1200"/>
                <a:gd name="T64" fmla="*/ 2147483647 w 1164"/>
                <a:gd name="T65" fmla="*/ 2147483647 h 1200"/>
                <a:gd name="T66" fmla="*/ 2147483647 w 1164"/>
                <a:gd name="T67" fmla="*/ 2147483647 h 1200"/>
                <a:gd name="T68" fmla="*/ 2147483647 w 1164"/>
                <a:gd name="T69" fmla="*/ 2147483647 h 1200"/>
                <a:gd name="T70" fmla="*/ 2147483647 w 1164"/>
                <a:gd name="T71" fmla="*/ 2147483647 h 1200"/>
                <a:gd name="T72" fmla="*/ 2147483647 w 1164"/>
                <a:gd name="T73" fmla="*/ 2147483647 h 1200"/>
                <a:gd name="T74" fmla="*/ 2147483647 w 1164"/>
                <a:gd name="T75" fmla="*/ 2147483647 h 1200"/>
                <a:gd name="T76" fmla="*/ 2147483647 w 1164"/>
                <a:gd name="T77" fmla="*/ 2147483647 h 1200"/>
                <a:gd name="T78" fmla="*/ 2147483647 w 1164"/>
                <a:gd name="T79" fmla="*/ 2147483647 h 1200"/>
                <a:gd name="T80" fmla="*/ 2147483647 w 1164"/>
                <a:gd name="T81" fmla="*/ 2147483647 h 1200"/>
                <a:gd name="T82" fmla="*/ 2147483647 w 1164"/>
                <a:gd name="T83" fmla="*/ 2147483647 h 1200"/>
                <a:gd name="T84" fmla="*/ 2147483647 w 1164"/>
                <a:gd name="T85" fmla="*/ 2147483647 h 1200"/>
                <a:gd name="T86" fmla="*/ 2147483647 w 1164"/>
                <a:gd name="T87" fmla="*/ 2147483647 h 1200"/>
                <a:gd name="T88" fmla="*/ 2147483647 w 1164"/>
                <a:gd name="T89" fmla="*/ 2147483647 h 1200"/>
                <a:gd name="T90" fmla="*/ 2147483647 w 1164"/>
                <a:gd name="T91" fmla="*/ 2147483647 h 1200"/>
                <a:gd name="T92" fmla="*/ 2147483647 w 1164"/>
                <a:gd name="T93" fmla="*/ 2147483647 h 1200"/>
                <a:gd name="T94" fmla="*/ 2147483647 w 1164"/>
                <a:gd name="T95" fmla="*/ 2147483647 h 1200"/>
                <a:gd name="T96" fmla="*/ 2147483647 w 1164"/>
                <a:gd name="T97" fmla="*/ 2147483647 h 1200"/>
                <a:gd name="T98" fmla="*/ 2147483647 w 1164"/>
                <a:gd name="T99" fmla="*/ 2147483647 h 1200"/>
                <a:gd name="T100" fmla="*/ 2147483647 w 1164"/>
                <a:gd name="T101" fmla="*/ 2147483647 h 1200"/>
                <a:gd name="T102" fmla="*/ 2147483647 w 1164"/>
                <a:gd name="T103" fmla="*/ 2147483647 h 1200"/>
                <a:gd name="T104" fmla="*/ 2147483647 w 1164"/>
                <a:gd name="T105" fmla="*/ 2147483647 h 1200"/>
                <a:gd name="T106" fmla="*/ 2147483647 w 1164"/>
                <a:gd name="T107" fmla="*/ 2147483647 h 120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1164"/>
                <a:gd name="T163" fmla="*/ 0 h 1200"/>
                <a:gd name="T164" fmla="*/ 1164 w 1164"/>
                <a:gd name="T165" fmla="*/ 1200 h 1200"/>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1164" h="1200">
                  <a:moveTo>
                    <a:pt x="612" y="954"/>
                  </a:moveTo>
                  <a:lnTo>
                    <a:pt x="636" y="948"/>
                  </a:lnTo>
                  <a:lnTo>
                    <a:pt x="636" y="912"/>
                  </a:lnTo>
                  <a:lnTo>
                    <a:pt x="654" y="912"/>
                  </a:lnTo>
                  <a:lnTo>
                    <a:pt x="654" y="906"/>
                  </a:lnTo>
                  <a:lnTo>
                    <a:pt x="660" y="900"/>
                  </a:lnTo>
                  <a:lnTo>
                    <a:pt x="666" y="888"/>
                  </a:lnTo>
                  <a:lnTo>
                    <a:pt x="678" y="882"/>
                  </a:lnTo>
                  <a:lnTo>
                    <a:pt x="684" y="870"/>
                  </a:lnTo>
                  <a:lnTo>
                    <a:pt x="690" y="864"/>
                  </a:lnTo>
                  <a:lnTo>
                    <a:pt x="696" y="864"/>
                  </a:lnTo>
                  <a:lnTo>
                    <a:pt x="708" y="876"/>
                  </a:lnTo>
                  <a:lnTo>
                    <a:pt x="720" y="876"/>
                  </a:lnTo>
                  <a:lnTo>
                    <a:pt x="720" y="870"/>
                  </a:lnTo>
                  <a:lnTo>
                    <a:pt x="726" y="864"/>
                  </a:lnTo>
                  <a:lnTo>
                    <a:pt x="726" y="846"/>
                  </a:lnTo>
                  <a:lnTo>
                    <a:pt x="750" y="846"/>
                  </a:lnTo>
                  <a:lnTo>
                    <a:pt x="768" y="822"/>
                  </a:lnTo>
                  <a:lnTo>
                    <a:pt x="792" y="822"/>
                  </a:lnTo>
                  <a:lnTo>
                    <a:pt x="810" y="804"/>
                  </a:lnTo>
                  <a:lnTo>
                    <a:pt x="858" y="804"/>
                  </a:lnTo>
                  <a:lnTo>
                    <a:pt x="882" y="816"/>
                  </a:lnTo>
                  <a:lnTo>
                    <a:pt x="930" y="804"/>
                  </a:lnTo>
                  <a:lnTo>
                    <a:pt x="954" y="786"/>
                  </a:lnTo>
                  <a:lnTo>
                    <a:pt x="1020" y="792"/>
                  </a:lnTo>
                  <a:lnTo>
                    <a:pt x="1020" y="774"/>
                  </a:lnTo>
                  <a:lnTo>
                    <a:pt x="1068" y="780"/>
                  </a:lnTo>
                  <a:lnTo>
                    <a:pt x="1080" y="774"/>
                  </a:lnTo>
                  <a:lnTo>
                    <a:pt x="1104" y="774"/>
                  </a:lnTo>
                  <a:lnTo>
                    <a:pt x="1122" y="768"/>
                  </a:lnTo>
                  <a:lnTo>
                    <a:pt x="1134" y="762"/>
                  </a:lnTo>
                  <a:lnTo>
                    <a:pt x="1140" y="750"/>
                  </a:lnTo>
                  <a:lnTo>
                    <a:pt x="1140" y="732"/>
                  </a:lnTo>
                  <a:lnTo>
                    <a:pt x="1146" y="720"/>
                  </a:lnTo>
                  <a:lnTo>
                    <a:pt x="1146" y="708"/>
                  </a:lnTo>
                  <a:lnTo>
                    <a:pt x="1164" y="684"/>
                  </a:lnTo>
                  <a:lnTo>
                    <a:pt x="1164" y="480"/>
                  </a:lnTo>
                  <a:lnTo>
                    <a:pt x="1140" y="480"/>
                  </a:lnTo>
                  <a:lnTo>
                    <a:pt x="1134" y="486"/>
                  </a:lnTo>
                  <a:lnTo>
                    <a:pt x="1104" y="486"/>
                  </a:lnTo>
                  <a:lnTo>
                    <a:pt x="1092" y="480"/>
                  </a:lnTo>
                  <a:lnTo>
                    <a:pt x="1086" y="474"/>
                  </a:lnTo>
                  <a:lnTo>
                    <a:pt x="1086" y="468"/>
                  </a:lnTo>
                  <a:lnTo>
                    <a:pt x="1104" y="450"/>
                  </a:lnTo>
                  <a:lnTo>
                    <a:pt x="1104" y="432"/>
                  </a:lnTo>
                  <a:lnTo>
                    <a:pt x="1092" y="408"/>
                  </a:lnTo>
                  <a:lnTo>
                    <a:pt x="1080" y="402"/>
                  </a:lnTo>
                  <a:lnTo>
                    <a:pt x="1050" y="402"/>
                  </a:lnTo>
                  <a:lnTo>
                    <a:pt x="1044" y="408"/>
                  </a:lnTo>
                  <a:lnTo>
                    <a:pt x="1038" y="408"/>
                  </a:lnTo>
                  <a:lnTo>
                    <a:pt x="1032" y="378"/>
                  </a:lnTo>
                  <a:lnTo>
                    <a:pt x="996" y="378"/>
                  </a:lnTo>
                  <a:lnTo>
                    <a:pt x="984" y="366"/>
                  </a:lnTo>
                  <a:lnTo>
                    <a:pt x="984" y="348"/>
                  </a:lnTo>
                  <a:lnTo>
                    <a:pt x="978" y="342"/>
                  </a:lnTo>
                  <a:lnTo>
                    <a:pt x="954" y="342"/>
                  </a:lnTo>
                  <a:lnTo>
                    <a:pt x="954" y="318"/>
                  </a:lnTo>
                  <a:lnTo>
                    <a:pt x="546" y="6"/>
                  </a:lnTo>
                  <a:lnTo>
                    <a:pt x="426" y="0"/>
                  </a:lnTo>
                  <a:lnTo>
                    <a:pt x="468" y="690"/>
                  </a:lnTo>
                  <a:lnTo>
                    <a:pt x="474" y="690"/>
                  </a:lnTo>
                  <a:lnTo>
                    <a:pt x="492" y="708"/>
                  </a:lnTo>
                  <a:lnTo>
                    <a:pt x="492" y="720"/>
                  </a:lnTo>
                  <a:lnTo>
                    <a:pt x="486" y="726"/>
                  </a:lnTo>
                  <a:lnTo>
                    <a:pt x="474" y="768"/>
                  </a:lnTo>
                  <a:lnTo>
                    <a:pt x="210" y="768"/>
                  </a:lnTo>
                  <a:lnTo>
                    <a:pt x="210" y="756"/>
                  </a:lnTo>
                  <a:lnTo>
                    <a:pt x="204" y="756"/>
                  </a:lnTo>
                  <a:lnTo>
                    <a:pt x="198" y="762"/>
                  </a:lnTo>
                  <a:lnTo>
                    <a:pt x="198" y="774"/>
                  </a:lnTo>
                  <a:lnTo>
                    <a:pt x="192" y="774"/>
                  </a:lnTo>
                  <a:lnTo>
                    <a:pt x="180" y="780"/>
                  </a:lnTo>
                  <a:lnTo>
                    <a:pt x="150" y="780"/>
                  </a:lnTo>
                  <a:lnTo>
                    <a:pt x="144" y="774"/>
                  </a:lnTo>
                  <a:lnTo>
                    <a:pt x="108" y="774"/>
                  </a:lnTo>
                  <a:lnTo>
                    <a:pt x="96" y="798"/>
                  </a:lnTo>
                  <a:lnTo>
                    <a:pt x="90" y="786"/>
                  </a:lnTo>
                  <a:lnTo>
                    <a:pt x="66" y="762"/>
                  </a:lnTo>
                  <a:lnTo>
                    <a:pt x="48" y="762"/>
                  </a:lnTo>
                  <a:lnTo>
                    <a:pt x="36" y="774"/>
                  </a:lnTo>
                  <a:lnTo>
                    <a:pt x="36" y="822"/>
                  </a:lnTo>
                  <a:lnTo>
                    <a:pt x="30" y="822"/>
                  </a:lnTo>
                  <a:lnTo>
                    <a:pt x="18" y="828"/>
                  </a:lnTo>
                  <a:lnTo>
                    <a:pt x="0" y="828"/>
                  </a:lnTo>
                  <a:lnTo>
                    <a:pt x="0" y="852"/>
                  </a:lnTo>
                  <a:lnTo>
                    <a:pt x="12" y="870"/>
                  </a:lnTo>
                  <a:lnTo>
                    <a:pt x="12" y="876"/>
                  </a:lnTo>
                  <a:lnTo>
                    <a:pt x="24" y="888"/>
                  </a:lnTo>
                  <a:lnTo>
                    <a:pt x="24" y="906"/>
                  </a:lnTo>
                  <a:lnTo>
                    <a:pt x="18" y="912"/>
                  </a:lnTo>
                  <a:lnTo>
                    <a:pt x="18" y="936"/>
                  </a:lnTo>
                  <a:lnTo>
                    <a:pt x="24" y="942"/>
                  </a:lnTo>
                  <a:lnTo>
                    <a:pt x="36" y="942"/>
                  </a:lnTo>
                  <a:lnTo>
                    <a:pt x="36" y="936"/>
                  </a:lnTo>
                  <a:lnTo>
                    <a:pt x="42" y="936"/>
                  </a:lnTo>
                  <a:lnTo>
                    <a:pt x="48" y="942"/>
                  </a:lnTo>
                  <a:lnTo>
                    <a:pt x="54" y="954"/>
                  </a:lnTo>
                  <a:lnTo>
                    <a:pt x="54" y="1032"/>
                  </a:lnTo>
                  <a:lnTo>
                    <a:pt x="60" y="1044"/>
                  </a:lnTo>
                  <a:lnTo>
                    <a:pt x="60" y="1050"/>
                  </a:lnTo>
                  <a:lnTo>
                    <a:pt x="66" y="1056"/>
                  </a:lnTo>
                  <a:lnTo>
                    <a:pt x="72" y="1050"/>
                  </a:lnTo>
                  <a:lnTo>
                    <a:pt x="78" y="1038"/>
                  </a:lnTo>
                  <a:lnTo>
                    <a:pt x="90" y="1026"/>
                  </a:lnTo>
                  <a:lnTo>
                    <a:pt x="102" y="1038"/>
                  </a:lnTo>
                  <a:lnTo>
                    <a:pt x="108" y="1050"/>
                  </a:lnTo>
                  <a:lnTo>
                    <a:pt x="108" y="1062"/>
                  </a:lnTo>
                  <a:lnTo>
                    <a:pt x="114" y="1050"/>
                  </a:lnTo>
                  <a:lnTo>
                    <a:pt x="126" y="1038"/>
                  </a:lnTo>
                  <a:lnTo>
                    <a:pt x="132" y="1026"/>
                  </a:lnTo>
                  <a:lnTo>
                    <a:pt x="138" y="1026"/>
                  </a:lnTo>
                  <a:lnTo>
                    <a:pt x="144" y="1032"/>
                  </a:lnTo>
                  <a:lnTo>
                    <a:pt x="150" y="1032"/>
                  </a:lnTo>
                  <a:lnTo>
                    <a:pt x="162" y="1038"/>
                  </a:lnTo>
                  <a:lnTo>
                    <a:pt x="168" y="1044"/>
                  </a:lnTo>
                  <a:lnTo>
                    <a:pt x="180" y="1050"/>
                  </a:lnTo>
                  <a:lnTo>
                    <a:pt x="198" y="1032"/>
                  </a:lnTo>
                  <a:lnTo>
                    <a:pt x="198" y="1014"/>
                  </a:lnTo>
                  <a:lnTo>
                    <a:pt x="204" y="1008"/>
                  </a:lnTo>
                  <a:lnTo>
                    <a:pt x="216" y="1008"/>
                  </a:lnTo>
                  <a:lnTo>
                    <a:pt x="228" y="1014"/>
                  </a:lnTo>
                  <a:lnTo>
                    <a:pt x="228" y="1032"/>
                  </a:lnTo>
                  <a:lnTo>
                    <a:pt x="246" y="1044"/>
                  </a:lnTo>
                  <a:lnTo>
                    <a:pt x="234" y="1074"/>
                  </a:lnTo>
                  <a:lnTo>
                    <a:pt x="270" y="1092"/>
                  </a:lnTo>
                  <a:lnTo>
                    <a:pt x="246" y="1128"/>
                  </a:lnTo>
                  <a:lnTo>
                    <a:pt x="270" y="1128"/>
                  </a:lnTo>
                  <a:lnTo>
                    <a:pt x="270" y="1164"/>
                  </a:lnTo>
                  <a:lnTo>
                    <a:pt x="300" y="1194"/>
                  </a:lnTo>
                  <a:lnTo>
                    <a:pt x="312" y="1200"/>
                  </a:lnTo>
                  <a:lnTo>
                    <a:pt x="312" y="1182"/>
                  </a:lnTo>
                  <a:lnTo>
                    <a:pt x="318" y="1176"/>
                  </a:lnTo>
                  <a:lnTo>
                    <a:pt x="330" y="1176"/>
                  </a:lnTo>
                  <a:lnTo>
                    <a:pt x="348" y="1182"/>
                  </a:lnTo>
                  <a:lnTo>
                    <a:pt x="366" y="1200"/>
                  </a:lnTo>
                  <a:lnTo>
                    <a:pt x="372" y="1182"/>
                  </a:lnTo>
                  <a:lnTo>
                    <a:pt x="390" y="1182"/>
                  </a:lnTo>
                  <a:lnTo>
                    <a:pt x="396" y="1158"/>
                  </a:lnTo>
                  <a:lnTo>
                    <a:pt x="408" y="1176"/>
                  </a:lnTo>
                  <a:lnTo>
                    <a:pt x="420" y="1152"/>
                  </a:lnTo>
                  <a:lnTo>
                    <a:pt x="420" y="1188"/>
                  </a:lnTo>
                  <a:lnTo>
                    <a:pt x="444" y="1194"/>
                  </a:lnTo>
                  <a:lnTo>
                    <a:pt x="450" y="1188"/>
                  </a:lnTo>
                  <a:lnTo>
                    <a:pt x="456" y="1176"/>
                  </a:lnTo>
                  <a:lnTo>
                    <a:pt x="462" y="1170"/>
                  </a:lnTo>
                  <a:lnTo>
                    <a:pt x="474" y="1170"/>
                  </a:lnTo>
                  <a:lnTo>
                    <a:pt x="468" y="1116"/>
                  </a:lnTo>
                  <a:lnTo>
                    <a:pt x="492" y="1116"/>
                  </a:lnTo>
                  <a:lnTo>
                    <a:pt x="504" y="1092"/>
                  </a:lnTo>
                  <a:lnTo>
                    <a:pt x="480" y="1062"/>
                  </a:lnTo>
                  <a:lnTo>
                    <a:pt x="498" y="1050"/>
                  </a:lnTo>
                  <a:lnTo>
                    <a:pt x="504" y="1050"/>
                  </a:lnTo>
                  <a:lnTo>
                    <a:pt x="510" y="1044"/>
                  </a:lnTo>
                  <a:lnTo>
                    <a:pt x="546" y="1044"/>
                  </a:lnTo>
                  <a:lnTo>
                    <a:pt x="546" y="1032"/>
                  </a:lnTo>
                  <a:lnTo>
                    <a:pt x="540" y="1026"/>
                  </a:lnTo>
                  <a:lnTo>
                    <a:pt x="546" y="1026"/>
                  </a:lnTo>
                  <a:lnTo>
                    <a:pt x="552" y="1020"/>
                  </a:lnTo>
                  <a:lnTo>
                    <a:pt x="552" y="990"/>
                  </a:lnTo>
                  <a:lnTo>
                    <a:pt x="570" y="990"/>
                  </a:lnTo>
                  <a:lnTo>
                    <a:pt x="570" y="960"/>
                  </a:lnTo>
                  <a:lnTo>
                    <a:pt x="564" y="954"/>
                  </a:lnTo>
                  <a:lnTo>
                    <a:pt x="582" y="924"/>
                  </a:lnTo>
                  <a:lnTo>
                    <a:pt x="612" y="954"/>
                  </a:lnTo>
                  <a:close/>
                </a:path>
              </a:pathLst>
            </a:custGeom>
            <a:solidFill>
              <a:schemeClr val="bg1">
                <a:lumMod val="95000"/>
              </a:schemeClr>
            </a:solidFill>
            <a:ln w="3175" algn="ctr">
              <a:solidFill>
                <a:srgbClr val="A1ADB8"/>
              </a:solidFill>
              <a:round/>
              <a:headEnd/>
              <a:tailEnd/>
            </a:ln>
            <a:effec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dirty="0">
                <a:solidFill>
                  <a:prstClr val="black"/>
                </a:solidFill>
                <a:cs typeface="Calibri" pitchFamily="34" charset="0"/>
              </a:endParaRPr>
            </a:p>
          </p:txBody>
        </p:sp>
        <p:sp>
          <p:nvSpPr>
            <p:cNvPr id="141" name="Malawi" descr="© INSCALE GmbH, 05.05.2010&#10;http://www.presentationload.com/">
              <a:extLst>
                <a:ext uri="{FF2B5EF4-FFF2-40B4-BE49-F238E27FC236}">
                  <a16:creationId xmlns:a16="http://schemas.microsoft.com/office/drawing/2014/main" id="{0AFC41C7-7BEC-C532-2F1E-9931F3E68DB1}"/>
                </a:ext>
              </a:extLst>
            </p:cNvPr>
            <p:cNvSpPr>
              <a:spLocks/>
            </p:cNvSpPr>
            <p:nvPr/>
          </p:nvSpPr>
          <p:spPr bwMode="gray">
            <a:xfrm>
              <a:off x="5182044" y="4715407"/>
              <a:ext cx="95250" cy="252413"/>
            </a:xfrm>
            <a:custGeom>
              <a:avLst/>
              <a:gdLst>
                <a:gd name="T0" fmla="*/ 2147483647 w 234"/>
                <a:gd name="T1" fmla="*/ 2147483647 h 624"/>
                <a:gd name="T2" fmla="*/ 2147483647 w 234"/>
                <a:gd name="T3" fmla="*/ 2147483647 h 624"/>
                <a:gd name="T4" fmla="*/ 2147483647 w 234"/>
                <a:gd name="T5" fmla="*/ 2147483647 h 624"/>
                <a:gd name="T6" fmla="*/ 2147483647 w 234"/>
                <a:gd name="T7" fmla="*/ 2147483647 h 624"/>
                <a:gd name="T8" fmla="*/ 2147483647 w 234"/>
                <a:gd name="T9" fmla="*/ 2147483647 h 624"/>
                <a:gd name="T10" fmla="*/ 2147483647 w 234"/>
                <a:gd name="T11" fmla="*/ 2147483647 h 624"/>
                <a:gd name="T12" fmla="*/ 2147483647 w 234"/>
                <a:gd name="T13" fmla="*/ 2147483647 h 624"/>
                <a:gd name="T14" fmla="*/ 2147483647 w 234"/>
                <a:gd name="T15" fmla="*/ 2147483647 h 624"/>
                <a:gd name="T16" fmla="*/ 2147483647 w 234"/>
                <a:gd name="T17" fmla="*/ 2147483647 h 624"/>
                <a:gd name="T18" fmla="*/ 2147483647 w 234"/>
                <a:gd name="T19" fmla="*/ 2147483647 h 624"/>
                <a:gd name="T20" fmla="*/ 2147483647 w 234"/>
                <a:gd name="T21" fmla="*/ 2147483647 h 624"/>
                <a:gd name="T22" fmla="*/ 2147483647 w 234"/>
                <a:gd name="T23" fmla="*/ 2147483647 h 624"/>
                <a:gd name="T24" fmla="*/ 2147483647 w 234"/>
                <a:gd name="T25" fmla="*/ 2147483647 h 624"/>
                <a:gd name="T26" fmla="*/ 2147483647 w 234"/>
                <a:gd name="T27" fmla="*/ 2147483647 h 624"/>
                <a:gd name="T28" fmla="*/ 2147483647 w 234"/>
                <a:gd name="T29" fmla="*/ 2147483647 h 624"/>
                <a:gd name="T30" fmla="*/ 2147483647 w 234"/>
                <a:gd name="T31" fmla="*/ 2147483647 h 624"/>
                <a:gd name="T32" fmla="*/ 2147483647 w 234"/>
                <a:gd name="T33" fmla="*/ 2147483647 h 624"/>
                <a:gd name="T34" fmla="*/ 2147483647 w 234"/>
                <a:gd name="T35" fmla="*/ 2147483647 h 624"/>
                <a:gd name="T36" fmla="*/ 2147483647 w 234"/>
                <a:gd name="T37" fmla="*/ 2147483647 h 624"/>
                <a:gd name="T38" fmla="*/ 2147483647 w 234"/>
                <a:gd name="T39" fmla="*/ 2147483647 h 624"/>
                <a:gd name="T40" fmla="*/ 2147483647 w 234"/>
                <a:gd name="T41" fmla="*/ 2147483647 h 624"/>
                <a:gd name="T42" fmla="*/ 2147483647 w 234"/>
                <a:gd name="T43" fmla="*/ 2147483647 h 624"/>
                <a:gd name="T44" fmla="*/ 2147483647 w 234"/>
                <a:gd name="T45" fmla="*/ 2147483647 h 624"/>
                <a:gd name="T46" fmla="*/ 2147483647 w 234"/>
                <a:gd name="T47" fmla="*/ 0 h 624"/>
                <a:gd name="T48" fmla="*/ 2147483647 w 234"/>
                <a:gd name="T49" fmla="*/ 2147483647 h 624"/>
                <a:gd name="T50" fmla="*/ 2147483647 w 234"/>
                <a:gd name="T51" fmla="*/ 2147483647 h 624"/>
                <a:gd name="T52" fmla="*/ 2147483647 w 234"/>
                <a:gd name="T53" fmla="*/ 2147483647 h 624"/>
                <a:gd name="T54" fmla="*/ 2147483647 w 234"/>
                <a:gd name="T55" fmla="*/ 2147483647 h 624"/>
                <a:gd name="T56" fmla="*/ 2147483647 w 234"/>
                <a:gd name="T57" fmla="*/ 2147483647 h 624"/>
                <a:gd name="T58" fmla="*/ 2147483647 w 234"/>
                <a:gd name="T59" fmla="*/ 2147483647 h 624"/>
                <a:gd name="T60" fmla="*/ 2147483647 w 234"/>
                <a:gd name="T61" fmla="*/ 2147483647 h 624"/>
                <a:gd name="T62" fmla="*/ 2147483647 w 234"/>
                <a:gd name="T63" fmla="*/ 2147483647 h 624"/>
                <a:gd name="T64" fmla="*/ 2147483647 w 234"/>
                <a:gd name="T65" fmla="*/ 2147483647 h 624"/>
                <a:gd name="T66" fmla="*/ 2147483647 w 234"/>
                <a:gd name="T67" fmla="*/ 2147483647 h 624"/>
                <a:gd name="T68" fmla="*/ 2147483647 w 234"/>
                <a:gd name="T69" fmla="*/ 2147483647 h 624"/>
                <a:gd name="T70" fmla="*/ 2147483647 w 234"/>
                <a:gd name="T71" fmla="*/ 2147483647 h 624"/>
                <a:gd name="T72" fmla="*/ 2147483647 w 234"/>
                <a:gd name="T73" fmla="*/ 2147483647 h 624"/>
                <a:gd name="T74" fmla="*/ 0 w 234"/>
                <a:gd name="T75" fmla="*/ 2147483647 h 624"/>
                <a:gd name="T76" fmla="*/ 2147483647 w 234"/>
                <a:gd name="T77" fmla="*/ 2147483647 h 624"/>
                <a:gd name="T78" fmla="*/ 2147483647 w 234"/>
                <a:gd name="T79" fmla="*/ 2147483647 h 624"/>
                <a:gd name="T80" fmla="*/ 2147483647 w 234"/>
                <a:gd name="T81" fmla="*/ 2147483647 h 624"/>
                <a:gd name="T82" fmla="*/ 2147483647 w 234"/>
                <a:gd name="T83" fmla="*/ 2147483647 h 624"/>
                <a:gd name="T84" fmla="*/ 2147483647 w 234"/>
                <a:gd name="T85" fmla="*/ 2147483647 h 624"/>
                <a:gd name="T86" fmla="*/ 2147483647 w 234"/>
                <a:gd name="T87" fmla="*/ 2147483647 h 624"/>
                <a:gd name="T88" fmla="*/ 2147483647 w 234"/>
                <a:gd name="T89" fmla="*/ 2147483647 h 624"/>
                <a:gd name="T90" fmla="*/ 2147483647 w 234"/>
                <a:gd name="T91" fmla="*/ 2147483647 h 624"/>
                <a:gd name="T92" fmla="*/ 2147483647 w 234"/>
                <a:gd name="T93" fmla="*/ 2147483647 h 624"/>
                <a:gd name="T94" fmla="*/ 2147483647 w 234"/>
                <a:gd name="T95" fmla="*/ 2147483647 h 624"/>
                <a:gd name="T96" fmla="*/ 2147483647 w 234"/>
                <a:gd name="T97" fmla="*/ 2147483647 h 624"/>
                <a:gd name="T98" fmla="*/ 2147483647 w 234"/>
                <a:gd name="T99" fmla="*/ 2147483647 h 624"/>
                <a:gd name="T100" fmla="*/ 2147483647 w 234"/>
                <a:gd name="T101" fmla="*/ 2147483647 h 624"/>
                <a:gd name="T102" fmla="*/ 2147483647 w 234"/>
                <a:gd name="T103" fmla="*/ 2147483647 h 624"/>
                <a:gd name="T104" fmla="*/ 2147483647 w 234"/>
                <a:gd name="T105" fmla="*/ 2147483647 h 624"/>
                <a:gd name="T106" fmla="*/ 2147483647 w 234"/>
                <a:gd name="T107" fmla="*/ 2147483647 h 624"/>
                <a:gd name="T108" fmla="*/ 2147483647 w 234"/>
                <a:gd name="T109" fmla="*/ 2147483647 h 624"/>
                <a:gd name="T110" fmla="*/ 2147483647 w 234"/>
                <a:gd name="T111" fmla="*/ 2147483647 h 624"/>
                <a:gd name="T112" fmla="*/ 2147483647 w 234"/>
                <a:gd name="T113" fmla="*/ 2147483647 h 624"/>
                <a:gd name="T114" fmla="*/ 2147483647 w 234"/>
                <a:gd name="T115" fmla="*/ 2147483647 h 624"/>
                <a:gd name="T116" fmla="*/ 2147483647 w 234"/>
                <a:gd name="T117" fmla="*/ 2147483647 h 62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234"/>
                <a:gd name="T178" fmla="*/ 0 h 624"/>
                <a:gd name="T179" fmla="*/ 234 w 234"/>
                <a:gd name="T180" fmla="*/ 624 h 62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234" h="624">
                  <a:moveTo>
                    <a:pt x="234" y="432"/>
                  </a:moveTo>
                  <a:lnTo>
                    <a:pt x="222" y="420"/>
                  </a:lnTo>
                  <a:lnTo>
                    <a:pt x="210" y="402"/>
                  </a:lnTo>
                  <a:lnTo>
                    <a:pt x="204" y="390"/>
                  </a:lnTo>
                  <a:lnTo>
                    <a:pt x="198" y="384"/>
                  </a:lnTo>
                  <a:lnTo>
                    <a:pt x="186" y="360"/>
                  </a:lnTo>
                  <a:lnTo>
                    <a:pt x="162" y="336"/>
                  </a:lnTo>
                  <a:lnTo>
                    <a:pt x="156" y="336"/>
                  </a:lnTo>
                  <a:lnTo>
                    <a:pt x="156" y="330"/>
                  </a:lnTo>
                  <a:lnTo>
                    <a:pt x="150" y="330"/>
                  </a:lnTo>
                  <a:lnTo>
                    <a:pt x="150" y="342"/>
                  </a:lnTo>
                  <a:lnTo>
                    <a:pt x="156" y="342"/>
                  </a:lnTo>
                  <a:lnTo>
                    <a:pt x="168" y="354"/>
                  </a:lnTo>
                  <a:lnTo>
                    <a:pt x="168" y="366"/>
                  </a:lnTo>
                  <a:lnTo>
                    <a:pt x="174" y="378"/>
                  </a:lnTo>
                  <a:lnTo>
                    <a:pt x="174" y="390"/>
                  </a:lnTo>
                  <a:lnTo>
                    <a:pt x="168" y="396"/>
                  </a:lnTo>
                  <a:lnTo>
                    <a:pt x="162" y="396"/>
                  </a:lnTo>
                  <a:lnTo>
                    <a:pt x="162" y="390"/>
                  </a:lnTo>
                  <a:lnTo>
                    <a:pt x="156" y="384"/>
                  </a:lnTo>
                  <a:lnTo>
                    <a:pt x="156" y="378"/>
                  </a:lnTo>
                  <a:lnTo>
                    <a:pt x="144" y="384"/>
                  </a:lnTo>
                  <a:lnTo>
                    <a:pt x="132" y="384"/>
                  </a:lnTo>
                  <a:lnTo>
                    <a:pt x="132" y="360"/>
                  </a:lnTo>
                  <a:lnTo>
                    <a:pt x="126" y="354"/>
                  </a:lnTo>
                  <a:lnTo>
                    <a:pt x="126" y="342"/>
                  </a:lnTo>
                  <a:lnTo>
                    <a:pt x="120" y="330"/>
                  </a:lnTo>
                  <a:lnTo>
                    <a:pt x="120" y="282"/>
                  </a:lnTo>
                  <a:lnTo>
                    <a:pt x="84" y="246"/>
                  </a:lnTo>
                  <a:lnTo>
                    <a:pt x="90" y="240"/>
                  </a:lnTo>
                  <a:lnTo>
                    <a:pt x="90" y="222"/>
                  </a:lnTo>
                  <a:lnTo>
                    <a:pt x="96" y="210"/>
                  </a:lnTo>
                  <a:lnTo>
                    <a:pt x="114" y="192"/>
                  </a:lnTo>
                  <a:lnTo>
                    <a:pt x="120" y="180"/>
                  </a:lnTo>
                  <a:lnTo>
                    <a:pt x="126" y="174"/>
                  </a:lnTo>
                  <a:lnTo>
                    <a:pt x="126" y="156"/>
                  </a:lnTo>
                  <a:lnTo>
                    <a:pt x="120" y="150"/>
                  </a:lnTo>
                  <a:lnTo>
                    <a:pt x="120" y="102"/>
                  </a:lnTo>
                  <a:lnTo>
                    <a:pt x="114" y="78"/>
                  </a:lnTo>
                  <a:lnTo>
                    <a:pt x="114" y="60"/>
                  </a:lnTo>
                  <a:lnTo>
                    <a:pt x="102" y="60"/>
                  </a:lnTo>
                  <a:lnTo>
                    <a:pt x="84" y="42"/>
                  </a:lnTo>
                  <a:lnTo>
                    <a:pt x="84" y="36"/>
                  </a:lnTo>
                  <a:lnTo>
                    <a:pt x="90" y="24"/>
                  </a:lnTo>
                  <a:lnTo>
                    <a:pt x="90" y="18"/>
                  </a:lnTo>
                  <a:lnTo>
                    <a:pt x="60" y="18"/>
                  </a:lnTo>
                  <a:lnTo>
                    <a:pt x="54" y="0"/>
                  </a:lnTo>
                  <a:lnTo>
                    <a:pt x="30" y="0"/>
                  </a:lnTo>
                  <a:lnTo>
                    <a:pt x="30" y="12"/>
                  </a:lnTo>
                  <a:lnTo>
                    <a:pt x="42" y="12"/>
                  </a:lnTo>
                  <a:lnTo>
                    <a:pt x="54" y="24"/>
                  </a:lnTo>
                  <a:lnTo>
                    <a:pt x="54" y="66"/>
                  </a:lnTo>
                  <a:lnTo>
                    <a:pt x="60" y="66"/>
                  </a:lnTo>
                  <a:lnTo>
                    <a:pt x="66" y="60"/>
                  </a:lnTo>
                  <a:lnTo>
                    <a:pt x="66" y="84"/>
                  </a:lnTo>
                  <a:lnTo>
                    <a:pt x="78" y="84"/>
                  </a:lnTo>
                  <a:lnTo>
                    <a:pt x="78" y="96"/>
                  </a:lnTo>
                  <a:lnTo>
                    <a:pt x="54" y="108"/>
                  </a:lnTo>
                  <a:lnTo>
                    <a:pt x="48" y="114"/>
                  </a:lnTo>
                  <a:lnTo>
                    <a:pt x="42" y="114"/>
                  </a:lnTo>
                  <a:lnTo>
                    <a:pt x="42" y="132"/>
                  </a:lnTo>
                  <a:lnTo>
                    <a:pt x="54" y="138"/>
                  </a:lnTo>
                  <a:lnTo>
                    <a:pt x="48" y="156"/>
                  </a:lnTo>
                  <a:lnTo>
                    <a:pt x="48" y="228"/>
                  </a:lnTo>
                  <a:lnTo>
                    <a:pt x="60" y="228"/>
                  </a:lnTo>
                  <a:lnTo>
                    <a:pt x="60" y="234"/>
                  </a:lnTo>
                  <a:lnTo>
                    <a:pt x="42" y="252"/>
                  </a:lnTo>
                  <a:lnTo>
                    <a:pt x="30" y="258"/>
                  </a:lnTo>
                  <a:lnTo>
                    <a:pt x="24" y="264"/>
                  </a:lnTo>
                  <a:lnTo>
                    <a:pt x="18" y="264"/>
                  </a:lnTo>
                  <a:lnTo>
                    <a:pt x="24" y="300"/>
                  </a:lnTo>
                  <a:lnTo>
                    <a:pt x="18" y="312"/>
                  </a:lnTo>
                  <a:lnTo>
                    <a:pt x="12" y="318"/>
                  </a:lnTo>
                  <a:lnTo>
                    <a:pt x="6" y="330"/>
                  </a:lnTo>
                  <a:lnTo>
                    <a:pt x="0" y="336"/>
                  </a:lnTo>
                  <a:lnTo>
                    <a:pt x="0" y="342"/>
                  </a:lnTo>
                  <a:lnTo>
                    <a:pt x="12" y="348"/>
                  </a:lnTo>
                  <a:lnTo>
                    <a:pt x="24" y="360"/>
                  </a:lnTo>
                  <a:lnTo>
                    <a:pt x="36" y="366"/>
                  </a:lnTo>
                  <a:lnTo>
                    <a:pt x="66" y="414"/>
                  </a:lnTo>
                  <a:lnTo>
                    <a:pt x="96" y="414"/>
                  </a:lnTo>
                  <a:lnTo>
                    <a:pt x="102" y="408"/>
                  </a:lnTo>
                  <a:lnTo>
                    <a:pt x="120" y="408"/>
                  </a:lnTo>
                  <a:lnTo>
                    <a:pt x="126" y="414"/>
                  </a:lnTo>
                  <a:lnTo>
                    <a:pt x="126" y="450"/>
                  </a:lnTo>
                  <a:lnTo>
                    <a:pt x="132" y="450"/>
                  </a:lnTo>
                  <a:lnTo>
                    <a:pt x="126" y="480"/>
                  </a:lnTo>
                  <a:lnTo>
                    <a:pt x="114" y="486"/>
                  </a:lnTo>
                  <a:lnTo>
                    <a:pt x="126" y="504"/>
                  </a:lnTo>
                  <a:lnTo>
                    <a:pt x="120" y="510"/>
                  </a:lnTo>
                  <a:lnTo>
                    <a:pt x="108" y="516"/>
                  </a:lnTo>
                  <a:lnTo>
                    <a:pt x="102" y="522"/>
                  </a:lnTo>
                  <a:lnTo>
                    <a:pt x="102" y="528"/>
                  </a:lnTo>
                  <a:lnTo>
                    <a:pt x="114" y="528"/>
                  </a:lnTo>
                  <a:lnTo>
                    <a:pt x="114" y="558"/>
                  </a:lnTo>
                  <a:lnTo>
                    <a:pt x="126" y="564"/>
                  </a:lnTo>
                  <a:lnTo>
                    <a:pt x="132" y="570"/>
                  </a:lnTo>
                  <a:lnTo>
                    <a:pt x="144" y="576"/>
                  </a:lnTo>
                  <a:lnTo>
                    <a:pt x="150" y="582"/>
                  </a:lnTo>
                  <a:lnTo>
                    <a:pt x="162" y="588"/>
                  </a:lnTo>
                  <a:lnTo>
                    <a:pt x="162" y="600"/>
                  </a:lnTo>
                  <a:lnTo>
                    <a:pt x="156" y="606"/>
                  </a:lnTo>
                  <a:lnTo>
                    <a:pt x="156" y="618"/>
                  </a:lnTo>
                  <a:lnTo>
                    <a:pt x="162" y="624"/>
                  </a:lnTo>
                  <a:lnTo>
                    <a:pt x="168" y="618"/>
                  </a:lnTo>
                  <a:lnTo>
                    <a:pt x="180" y="612"/>
                  </a:lnTo>
                  <a:lnTo>
                    <a:pt x="180" y="582"/>
                  </a:lnTo>
                  <a:lnTo>
                    <a:pt x="174" y="576"/>
                  </a:lnTo>
                  <a:lnTo>
                    <a:pt x="168" y="576"/>
                  </a:lnTo>
                  <a:lnTo>
                    <a:pt x="168" y="558"/>
                  </a:lnTo>
                  <a:lnTo>
                    <a:pt x="174" y="546"/>
                  </a:lnTo>
                  <a:lnTo>
                    <a:pt x="186" y="540"/>
                  </a:lnTo>
                  <a:lnTo>
                    <a:pt x="210" y="540"/>
                  </a:lnTo>
                  <a:lnTo>
                    <a:pt x="216" y="534"/>
                  </a:lnTo>
                  <a:lnTo>
                    <a:pt x="216" y="474"/>
                  </a:lnTo>
                  <a:lnTo>
                    <a:pt x="222" y="468"/>
                  </a:lnTo>
                  <a:lnTo>
                    <a:pt x="228" y="456"/>
                  </a:lnTo>
                  <a:lnTo>
                    <a:pt x="234" y="450"/>
                  </a:lnTo>
                  <a:lnTo>
                    <a:pt x="234" y="432"/>
                  </a:lnTo>
                  <a:close/>
                </a:path>
              </a:pathLst>
            </a:custGeom>
            <a:solidFill>
              <a:schemeClr val="bg1">
                <a:lumMod val="95000"/>
              </a:schemeClr>
            </a:solidFill>
            <a:ln w="3175" algn="ctr">
              <a:solidFill>
                <a:srgbClr val="A1ADB8"/>
              </a:solidFill>
              <a:round/>
              <a:headEnd/>
              <a:tailEnd/>
            </a:ln>
            <a:effec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dirty="0">
                <a:solidFill>
                  <a:prstClr val="black"/>
                </a:solidFill>
                <a:cs typeface="Calibri" pitchFamily="34" charset="0"/>
              </a:endParaRPr>
            </a:p>
          </p:txBody>
        </p:sp>
        <p:sp>
          <p:nvSpPr>
            <p:cNvPr id="142" name="Madagascar" descr="© INSCALE GmbH, 05.05.2010&#10;http://www.presentationload.com/">
              <a:extLst>
                <a:ext uri="{FF2B5EF4-FFF2-40B4-BE49-F238E27FC236}">
                  <a16:creationId xmlns:a16="http://schemas.microsoft.com/office/drawing/2014/main" id="{70E12609-498B-49CE-F0CB-A69882994495}"/>
                </a:ext>
              </a:extLst>
            </p:cNvPr>
            <p:cNvSpPr>
              <a:spLocks/>
            </p:cNvSpPr>
            <p:nvPr/>
          </p:nvSpPr>
          <p:spPr bwMode="gray">
            <a:xfrm>
              <a:off x="5458269" y="4807483"/>
              <a:ext cx="238125" cy="439738"/>
            </a:xfrm>
            <a:custGeom>
              <a:avLst/>
              <a:gdLst>
                <a:gd name="T0" fmla="*/ 2147483647 w 594"/>
                <a:gd name="T1" fmla="*/ 2147483647 h 1092"/>
                <a:gd name="T2" fmla="*/ 2147483647 w 594"/>
                <a:gd name="T3" fmla="*/ 2147483647 h 1092"/>
                <a:gd name="T4" fmla="*/ 2147483647 w 594"/>
                <a:gd name="T5" fmla="*/ 2147483647 h 1092"/>
                <a:gd name="T6" fmla="*/ 2147483647 w 594"/>
                <a:gd name="T7" fmla="*/ 2147483647 h 1092"/>
                <a:gd name="T8" fmla="*/ 2147483647 w 594"/>
                <a:gd name="T9" fmla="*/ 2147483647 h 1092"/>
                <a:gd name="T10" fmla="*/ 2147483647 w 594"/>
                <a:gd name="T11" fmla="*/ 2147483647 h 1092"/>
                <a:gd name="T12" fmla="*/ 2147483647 w 594"/>
                <a:gd name="T13" fmla="*/ 2147483647 h 1092"/>
                <a:gd name="T14" fmla="*/ 2147483647 w 594"/>
                <a:gd name="T15" fmla="*/ 2147483647 h 1092"/>
                <a:gd name="T16" fmla="*/ 2147483647 w 594"/>
                <a:gd name="T17" fmla="*/ 2147483647 h 1092"/>
                <a:gd name="T18" fmla="*/ 2147483647 w 594"/>
                <a:gd name="T19" fmla="*/ 2147483647 h 1092"/>
                <a:gd name="T20" fmla="*/ 2147483647 w 594"/>
                <a:gd name="T21" fmla="*/ 2147483647 h 1092"/>
                <a:gd name="T22" fmla="*/ 2147483647 w 594"/>
                <a:gd name="T23" fmla="*/ 2147483647 h 1092"/>
                <a:gd name="T24" fmla="*/ 2147483647 w 594"/>
                <a:gd name="T25" fmla="*/ 2147483647 h 1092"/>
                <a:gd name="T26" fmla="*/ 2147483647 w 594"/>
                <a:gd name="T27" fmla="*/ 2147483647 h 1092"/>
                <a:gd name="T28" fmla="*/ 2147483647 w 594"/>
                <a:gd name="T29" fmla="*/ 2147483647 h 1092"/>
                <a:gd name="T30" fmla="*/ 2147483647 w 594"/>
                <a:gd name="T31" fmla="*/ 2147483647 h 1092"/>
                <a:gd name="T32" fmla="*/ 2147483647 w 594"/>
                <a:gd name="T33" fmla="*/ 0 h 1092"/>
                <a:gd name="T34" fmla="*/ 2147483647 w 594"/>
                <a:gd name="T35" fmla="*/ 2147483647 h 1092"/>
                <a:gd name="T36" fmla="*/ 2147483647 w 594"/>
                <a:gd name="T37" fmla="*/ 2147483647 h 1092"/>
                <a:gd name="T38" fmla="*/ 2147483647 w 594"/>
                <a:gd name="T39" fmla="*/ 2147483647 h 1092"/>
                <a:gd name="T40" fmla="*/ 2147483647 w 594"/>
                <a:gd name="T41" fmla="*/ 2147483647 h 1092"/>
                <a:gd name="T42" fmla="*/ 2147483647 w 594"/>
                <a:gd name="T43" fmla="*/ 2147483647 h 1092"/>
                <a:gd name="T44" fmla="*/ 2147483647 w 594"/>
                <a:gd name="T45" fmla="*/ 2147483647 h 1092"/>
                <a:gd name="T46" fmla="*/ 2147483647 w 594"/>
                <a:gd name="T47" fmla="*/ 2147483647 h 1092"/>
                <a:gd name="T48" fmla="*/ 2147483647 w 594"/>
                <a:gd name="T49" fmla="*/ 2147483647 h 1092"/>
                <a:gd name="T50" fmla="*/ 2147483647 w 594"/>
                <a:gd name="T51" fmla="*/ 2147483647 h 1092"/>
                <a:gd name="T52" fmla="*/ 2147483647 w 594"/>
                <a:gd name="T53" fmla="*/ 2147483647 h 1092"/>
                <a:gd name="T54" fmla="*/ 2147483647 w 594"/>
                <a:gd name="T55" fmla="*/ 2147483647 h 1092"/>
                <a:gd name="T56" fmla="*/ 2147483647 w 594"/>
                <a:gd name="T57" fmla="*/ 2147483647 h 1092"/>
                <a:gd name="T58" fmla="*/ 2147483647 w 594"/>
                <a:gd name="T59" fmla="*/ 2147483647 h 1092"/>
                <a:gd name="T60" fmla="*/ 2147483647 w 594"/>
                <a:gd name="T61" fmla="*/ 2147483647 h 1092"/>
                <a:gd name="T62" fmla="*/ 2147483647 w 594"/>
                <a:gd name="T63" fmla="*/ 2147483647 h 1092"/>
                <a:gd name="T64" fmla="*/ 2147483647 w 594"/>
                <a:gd name="T65" fmla="*/ 2147483647 h 1092"/>
                <a:gd name="T66" fmla="*/ 2147483647 w 594"/>
                <a:gd name="T67" fmla="*/ 2147483647 h 1092"/>
                <a:gd name="T68" fmla="*/ 2147483647 w 594"/>
                <a:gd name="T69" fmla="*/ 2147483647 h 1092"/>
                <a:gd name="T70" fmla="*/ 2147483647 w 594"/>
                <a:gd name="T71" fmla="*/ 2147483647 h 1092"/>
                <a:gd name="T72" fmla="*/ 2147483647 w 594"/>
                <a:gd name="T73" fmla="*/ 2147483647 h 1092"/>
                <a:gd name="T74" fmla="*/ 2147483647 w 594"/>
                <a:gd name="T75" fmla="*/ 2147483647 h 1092"/>
                <a:gd name="T76" fmla="*/ 2147483647 w 594"/>
                <a:gd name="T77" fmla="*/ 2147483647 h 1092"/>
                <a:gd name="T78" fmla="*/ 2147483647 w 594"/>
                <a:gd name="T79" fmla="*/ 2147483647 h 1092"/>
                <a:gd name="T80" fmla="*/ 2147483647 w 594"/>
                <a:gd name="T81" fmla="*/ 2147483647 h 1092"/>
                <a:gd name="T82" fmla="*/ 2147483647 w 594"/>
                <a:gd name="T83" fmla="*/ 2147483647 h 1092"/>
                <a:gd name="T84" fmla="*/ 2147483647 w 594"/>
                <a:gd name="T85" fmla="*/ 2147483647 h 1092"/>
                <a:gd name="T86" fmla="*/ 0 w 594"/>
                <a:gd name="T87" fmla="*/ 2147483647 h 1092"/>
                <a:gd name="T88" fmla="*/ 2147483647 w 594"/>
                <a:gd name="T89" fmla="*/ 2147483647 h 1092"/>
                <a:gd name="T90" fmla="*/ 2147483647 w 594"/>
                <a:gd name="T91" fmla="*/ 2147483647 h 1092"/>
                <a:gd name="T92" fmla="*/ 2147483647 w 594"/>
                <a:gd name="T93" fmla="*/ 2147483647 h 1092"/>
                <a:gd name="T94" fmla="*/ 2147483647 w 594"/>
                <a:gd name="T95" fmla="*/ 2147483647 h 1092"/>
                <a:gd name="T96" fmla="*/ 2147483647 w 594"/>
                <a:gd name="T97" fmla="*/ 2147483647 h 1092"/>
                <a:gd name="T98" fmla="*/ 2147483647 w 594"/>
                <a:gd name="T99" fmla="*/ 2147483647 h 1092"/>
                <a:gd name="T100" fmla="*/ 2147483647 w 594"/>
                <a:gd name="T101" fmla="*/ 2147483647 h 1092"/>
                <a:gd name="T102" fmla="*/ 2147483647 w 594"/>
                <a:gd name="T103" fmla="*/ 2147483647 h 109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594"/>
                <a:gd name="T157" fmla="*/ 0 h 1092"/>
                <a:gd name="T158" fmla="*/ 594 w 594"/>
                <a:gd name="T159" fmla="*/ 1092 h 109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594" h="1092">
                  <a:moveTo>
                    <a:pt x="120" y="330"/>
                  </a:moveTo>
                  <a:lnTo>
                    <a:pt x="144" y="324"/>
                  </a:lnTo>
                  <a:lnTo>
                    <a:pt x="192" y="324"/>
                  </a:lnTo>
                  <a:lnTo>
                    <a:pt x="192" y="300"/>
                  </a:lnTo>
                  <a:lnTo>
                    <a:pt x="252" y="312"/>
                  </a:lnTo>
                  <a:lnTo>
                    <a:pt x="270" y="282"/>
                  </a:lnTo>
                  <a:lnTo>
                    <a:pt x="312" y="288"/>
                  </a:lnTo>
                  <a:lnTo>
                    <a:pt x="312" y="258"/>
                  </a:lnTo>
                  <a:lnTo>
                    <a:pt x="324" y="228"/>
                  </a:lnTo>
                  <a:lnTo>
                    <a:pt x="324" y="258"/>
                  </a:lnTo>
                  <a:lnTo>
                    <a:pt x="336" y="276"/>
                  </a:lnTo>
                  <a:lnTo>
                    <a:pt x="348" y="240"/>
                  </a:lnTo>
                  <a:lnTo>
                    <a:pt x="348" y="210"/>
                  </a:lnTo>
                  <a:lnTo>
                    <a:pt x="354" y="192"/>
                  </a:lnTo>
                  <a:lnTo>
                    <a:pt x="354" y="186"/>
                  </a:lnTo>
                  <a:lnTo>
                    <a:pt x="360" y="186"/>
                  </a:lnTo>
                  <a:lnTo>
                    <a:pt x="372" y="198"/>
                  </a:lnTo>
                  <a:lnTo>
                    <a:pt x="372" y="204"/>
                  </a:lnTo>
                  <a:lnTo>
                    <a:pt x="378" y="204"/>
                  </a:lnTo>
                  <a:lnTo>
                    <a:pt x="402" y="180"/>
                  </a:lnTo>
                  <a:lnTo>
                    <a:pt x="396" y="168"/>
                  </a:lnTo>
                  <a:lnTo>
                    <a:pt x="396" y="150"/>
                  </a:lnTo>
                  <a:lnTo>
                    <a:pt x="390" y="138"/>
                  </a:lnTo>
                  <a:lnTo>
                    <a:pt x="402" y="126"/>
                  </a:lnTo>
                  <a:lnTo>
                    <a:pt x="414" y="126"/>
                  </a:lnTo>
                  <a:lnTo>
                    <a:pt x="420" y="132"/>
                  </a:lnTo>
                  <a:lnTo>
                    <a:pt x="426" y="132"/>
                  </a:lnTo>
                  <a:lnTo>
                    <a:pt x="432" y="126"/>
                  </a:lnTo>
                  <a:lnTo>
                    <a:pt x="438" y="114"/>
                  </a:lnTo>
                  <a:lnTo>
                    <a:pt x="450" y="102"/>
                  </a:lnTo>
                  <a:lnTo>
                    <a:pt x="456" y="90"/>
                  </a:lnTo>
                  <a:lnTo>
                    <a:pt x="462" y="72"/>
                  </a:lnTo>
                  <a:lnTo>
                    <a:pt x="462" y="42"/>
                  </a:lnTo>
                  <a:lnTo>
                    <a:pt x="492" y="0"/>
                  </a:lnTo>
                  <a:lnTo>
                    <a:pt x="546" y="60"/>
                  </a:lnTo>
                  <a:lnTo>
                    <a:pt x="546" y="90"/>
                  </a:lnTo>
                  <a:lnTo>
                    <a:pt x="552" y="96"/>
                  </a:lnTo>
                  <a:lnTo>
                    <a:pt x="558" y="114"/>
                  </a:lnTo>
                  <a:lnTo>
                    <a:pt x="576" y="150"/>
                  </a:lnTo>
                  <a:lnTo>
                    <a:pt x="582" y="156"/>
                  </a:lnTo>
                  <a:lnTo>
                    <a:pt x="582" y="162"/>
                  </a:lnTo>
                  <a:lnTo>
                    <a:pt x="564" y="216"/>
                  </a:lnTo>
                  <a:lnTo>
                    <a:pt x="594" y="276"/>
                  </a:lnTo>
                  <a:lnTo>
                    <a:pt x="594" y="288"/>
                  </a:lnTo>
                  <a:lnTo>
                    <a:pt x="588" y="294"/>
                  </a:lnTo>
                  <a:lnTo>
                    <a:pt x="576" y="294"/>
                  </a:lnTo>
                  <a:lnTo>
                    <a:pt x="564" y="288"/>
                  </a:lnTo>
                  <a:lnTo>
                    <a:pt x="558" y="282"/>
                  </a:lnTo>
                  <a:lnTo>
                    <a:pt x="552" y="282"/>
                  </a:lnTo>
                  <a:lnTo>
                    <a:pt x="522" y="288"/>
                  </a:lnTo>
                  <a:lnTo>
                    <a:pt x="528" y="330"/>
                  </a:lnTo>
                  <a:lnTo>
                    <a:pt x="522" y="336"/>
                  </a:lnTo>
                  <a:lnTo>
                    <a:pt x="516" y="348"/>
                  </a:lnTo>
                  <a:lnTo>
                    <a:pt x="504" y="354"/>
                  </a:lnTo>
                  <a:lnTo>
                    <a:pt x="486" y="390"/>
                  </a:lnTo>
                  <a:lnTo>
                    <a:pt x="486" y="402"/>
                  </a:lnTo>
                  <a:lnTo>
                    <a:pt x="492" y="414"/>
                  </a:lnTo>
                  <a:lnTo>
                    <a:pt x="504" y="450"/>
                  </a:lnTo>
                  <a:lnTo>
                    <a:pt x="498" y="468"/>
                  </a:lnTo>
                  <a:lnTo>
                    <a:pt x="486" y="510"/>
                  </a:lnTo>
                  <a:lnTo>
                    <a:pt x="462" y="570"/>
                  </a:lnTo>
                  <a:lnTo>
                    <a:pt x="432" y="642"/>
                  </a:lnTo>
                  <a:lnTo>
                    <a:pt x="390" y="720"/>
                  </a:lnTo>
                  <a:lnTo>
                    <a:pt x="324" y="852"/>
                  </a:lnTo>
                  <a:lnTo>
                    <a:pt x="312" y="894"/>
                  </a:lnTo>
                  <a:lnTo>
                    <a:pt x="306" y="912"/>
                  </a:lnTo>
                  <a:lnTo>
                    <a:pt x="306" y="948"/>
                  </a:lnTo>
                  <a:lnTo>
                    <a:pt x="294" y="984"/>
                  </a:lnTo>
                  <a:lnTo>
                    <a:pt x="276" y="1014"/>
                  </a:lnTo>
                  <a:lnTo>
                    <a:pt x="258" y="1032"/>
                  </a:lnTo>
                  <a:lnTo>
                    <a:pt x="240" y="1044"/>
                  </a:lnTo>
                  <a:lnTo>
                    <a:pt x="222" y="1062"/>
                  </a:lnTo>
                  <a:lnTo>
                    <a:pt x="216" y="1062"/>
                  </a:lnTo>
                  <a:lnTo>
                    <a:pt x="210" y="1068"/>
                  </a:lnTo>
                  <a:lnTo>
                    <a:pt x="186" y="1068"/>
                  </a:lnTo>
                  <a:lnTo>
                    <a:pt x="150" y="1086"/>
                  </a:lnTo>
                  <a:lnTo>
                    <a:pt x="114" y="1092"/>
                  </a:lnTo>
                  <a:lnTo>
                    <a:pt x="78" y="1074"/>
                  </a:lnTo>
                  <a:lnTo>
                    <a:pt x="60" y="1056"/>
                  </a:lnTo>
                  <a:lnTo>
                    <a:pt x="48" y="1038"/>
                  </a:lnTo>
                  <a:lnTo>
                    <a:pt x="36" y="1026"/>
                  </a:lnTo>
                  <a:lnTo>
                    <a:pt x="36" y="1020"/>
                  </a:lnTo>
                  <a:lnTo>
                    <a:pt x="30" y="1014"/>
                  </a:lnTo>
                  <a:lnTo>
                    <a:pt x="48" y="990"/>
                  </a:lnTo>
                  <a:lnTo>
                    <a:pt x="42" y="978"/>
                  </a:lnTo>
                  <a:lnTo>
                    <a:pt x="24" y="948"/>
                  </a:lnTo>
                  <a:lnTo>
                    <a:pt x="12" y="900"/>
                  </a:lnTo>
                  <a:lnTo>
                    <a:pt x="0" y="834"/>
                  </a:lnTo>
                  <a:lnTo>
                    <a:pt x="0" y="786"/>
                  </a:lnTo>
                  <a:lnTo>
                    <a:pt x="6" y="756"/>
                  </a:lnTo>
                  <a:lnTo>
                    <a:pt x="18" y="738"/>
                  </a:lnTo>
                  <a:lnTo>
                    <a:pt x="60" y="696"/>
                  </a:lnTo>
                  <a:lnTo>
                    <a:pt x="72" y="678"/>
                  </a:lnTo>
                  <a:lnTo>
                    <a:pt x="90" y="672"/>
                  </a:lnTo>
                  <a:lnTo>
                    <a:pt x="96" y="660"/>
                  </a:lnTo>
                  <a:lnTo>
                    <a:pt x="108" y="654"/>
                  </a:lnTo>
                  <a:lnTo>
                    <a:pt x="108" y="636"/>
                  </a:lnTo>
                  <a:lnTo>
                    <a:pt x="102" y="600"/>
                  </a:lnTo>
                  <a:lnTo>
                    <a:pt x="96" y="558"/>
                  </a:lnTo>
                  <a:lnTo>
                    <a:pt x="96" y="522"/>
                  </a:lnTo>
                  <a:lnTo>
                    <a:pt x="78" y="432"/>
                  </a:lnTo>
                  <a:lnTo>
                    <a:pt x="90" y="408"/>
                  </a:lnTo>
                  <a:lnTo>
                    <a:pt x="132" y="366"/>
                  </a:lnTo>
                  <a:lnTo>
                    <a:pt x="132" y="360"/>
                  </a:lnTo>
                  <a:lnTo>
                    <a:pt x="120" y="330"/>
                  </a:lnTo>
                  <a:close/>
                </a:path>
              </a:pathLst>
            </a:custGeom>
            <a:solidFill>
              <a:schemeClr val="bg1">
                <a:lumMod val="95000"/>
              </a:schemeClr>
            </a:solidFill>
            <a:ln w="3175" algn="ctr">
              <a:solidFill>
                <a:srgbClr val="A1ADB8"/>
              </a:solidFill>
              <a:round/>
              <a:headEnd/>
              <a:tailEnd/>
            </a:ln>
            <a:effec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dirty="0">
                <a:solidFill>
                  <a:prstClr val="black"/>
                </a:solidFill>
                <a:cs typeface="Calibri" pitchFamily="34" charset="0"/>
              </a:endParaRPr>
            </a:p>
          </p:txBody>
        </p:sp>
        <p:sp>
          <p:nvSpPr>
            <p:cNvPr id="143" name="Libya" descr="© INSCALE GmbH, 05.05.2010&#10;http://www.presentationload.com/">
              <a:extLst>
                <a:ext uri="{FF2B5EF4-FFF2-40B4-BE49-F238E27FC236}">
                  <a16:creationId xmlns:a16="http://schemas.microsoft.com/office/drawing/2014/main" id="{2D96D06E-AD84-55CD-21D9-ED30C0539AD1}"/>
                </a:ext>
              </a:extLst>
            </p:cNvPr>
            <p:cNvSpPr>
              <a:spLocks/>
            </p:cNvSpPr>
            <p:nvPr/>
          </p:nvSpPr>
          <p:spPr bwMode="gray">
            <a:xfrm>
              <a:off x="4518469" y="3331107"/>
              <a:ext cx="442913" cy="447675"/>
            </a:xfrm>
            <a:custGeom>
              <a:avLst/>
              <a:gdLst>
                <a:gd name="T0" fmla="*/ 2147483647 w 1098"/>
                <a:gd name="T1" fmla="*/ 2147483647 h 1110"/>
                <a:gd name="T2" fmla="*/ 2147483647 w 1098"/>
                <a:gd name="T3" fmla="*/ 2147483647 h 1110"/>
                <a:gd name="T4" fmla="*/ 2147483647 w 1098"/>
                <a:gd name="T5" fmla="*/ 2147483647 h 1110"/>
                <a:gd name="T6" fmla="*/ 2147483647 w 1098"/>
                <a:gd name="T7" fmla="*/ 2147483647 h 1110"/>
                <a:gd name="T8" fmla="*/ 2147483647 w 1098"/>
                <a:gd name="T9" fmla="*/ 2147483647 h 1110"/>
                <a:gd name="T10" fmla="*/ 2147483647 w 1098"/>
                <a:gd name="T11" fmla="*/ 2147483647 h 1110"/>
                <a:gd name="T12" fmla="*/ 2147483647 w 1098"/>
                <a:gd name="T13" fmla="*/ 2147483647 h 1110"/>
                <a:gd name="T14" fmla="*/ 2147483647 w 1098"/>
                <a:gd name="T15" fmla="*/ 2147483647 h 1110"/>
                <a:gd name="T16" fmla="*/ 2147483647 w 1098"/>
                <a:gd name="T17" fmla="*/ 2147483647 h 1110"/>
                <a:gd name="T18" fmla="*/ 2147483647 w 1098"/>
                <a:gd name="T19" fmla="*/ 2147483647 h 1110"/>
                <a:gd name="T20" fmla="*/ 2147483647 w 1098"/>
                <a:gd name="T21" fmla="*/ 2147483647 h 1110"/>
                <a:gd name="T22" fmla="*/ 2147483647 w 1098"/>
                <a:gd name="T23" fmla="*/ 2147483647 h 1110"/>
                <a:gd name="T24" fmla="*/ 0 w 1098"/>
                <a:gd name="T25" fmla="*/ 2147483647 h 1110"/>
                <a:gd name="T26" fmla="*/ 2147483647 w 1098"/>
                <a:gd name="T27" fmla="*/ 2147483647 h 1110"/>
                <a:gd name="T28" fmla="*/ 2147483647 w 1098"/>
                <a:gd name="T29" fmla="*/ 2147483647 h 1110"/>
                <a:gd name="T30" fmla="*/ 2147483647 w 1098"/>
                <a:gd name="T31" fmla="*/ 2147483647 h 1110"/>
                <a:gd name="T32" fmla="*/ 2147483647 w 1098"/>
                <a:gd name="T33" fmla="*/ 2147483647 h 1110"/>
                <a:gd name="T34" fmla="*/ 2147483647 w 1098"/>
                <a:gd name="T35" fmla="*/ 2147483647 h 1110"/>
                <a:gd name="T36" fmla="*/ 2147483647 w 1098"/>
                <a:gd name="T37" fmla="*/ 2147483647 h 1110"/>
                <a:gd name="T38" fmla="*/ 2147483647 w 1098"/>
                <a:gd name="T39" fmla="*/ 2147483647 h 1110"/>
                <a:gd name="T40" fmla="*/ 2147483647 w 1098"/>
                <a:gd name="T41" fmla="*/ 2147483647 h 1110"/>
                <a:gd name="T42" fmla="*/ 2147483647 w 1098"/>
                <a:gd name="T43" fmla="*/ 2147483647 h 1110"/>
                <a:gd name="T44" fmla="*/ 2147483647 w 1098"/>
                <a:gd name="T45" fmla="*/ 2147483647 h 1110"/>
                <a:gd name="T46" fmla="*/ 2147483647 w 1098"/>
                <a:gd name="T47" fmla="*/ 2147483647 h 1110"/>
                <a:gd name="T48" fmla="*/ 2147483647 w 1098"/>
                <a:gd name="T49" fmla="*/ 2147483647 h 1110"/>
                <a:gd name="T50" fmla="*/ 2147483647 w 1098"/>
                <a:gd name="T51" fmla="*/ 2147483647 h 1110"/>
                <a:gd name="T52" fmla="*/ 2147483647 w 1098"/>
                <a:gd name="T53" fmla="*/ 2147483647 h 1110"/>
                <a:gd name="T54" fmla="*/ 2147483647 w 1098"/>
                <a:gd name="T55" fmla="*/ 2147483647 h 1110"/>
                <a:gd name="T56" fmla="*/ 2147483647 w 1098"/>
                <a:gd name="T57" fmla="*/ 2147483647 h 1110"/>
                <a:gd name="T58" fmla="*/ 2147483647 w 1098"/>
                <a:gd name="T59" fmla="*/ 2147483647 h 1110"/>
                <a:gd name="T60" fmla="*/ 2147483647 w 1098"/>
                <a:gd name="T61" fmla="*/ 2147483647 h 1110"/>
                <a:gd name="T62" fmla="*/ 2147483647 w 1098"/>
                <a:gd name="T63" fmla="*/ 2147483647 h 1110"/>
                <a:gd name="T64" fmla="*/ 2147483647 w 1098"/>
                <a:gd name="T65" fmla="*/ 2147483647 h 1110"/>
                <a:gd name="T66" fmla="*/ 2147483647 w 1098"/>
                <a:gd name="T67" fmla="*/ 2147483647 h 1110"/>
                <a:gd name="T68" fmla="*/ 2147483647 w 1098"/>
                <a:gd name="T69" fmla="*/ 2147483647 h 1110"/>
                <a:gd name="T70" fmla="*/ 2147483647 w 1098"/>
                <a:gd name="T71" fmla="*/ 2147483647 h 1110"/>
                <a:gd name="T72" fmla="*/ 2147483647 w 1098"/>
                <a:gd name="T73" fmla="*/ 2147483647 h 1110"/>
                <a:gd name="T74" fmla="*/ 2147483647 w 1098"/>
                <a:gd name="T75" fmla="*/ 2147483647 h 1110"/>
                <a:gd name="T76" fmla="*/ 2147483647 w 1098"/>
                <a:gd name="T77" fmla="*/ 2147483647 h 1110"/>
                <a:gd name="T78" fmla="*/ 2147483647 w 1098"/>
                <a:gd name="T79" fmla="*/ 2147483647 h 1110"/>
                <a:gd name="T80" fmla="*/ 2147483647 w 1098"/>
                <a:gd name="T81" fmla="*/ 2147483647 h 1110"/>
                <a:gd name="T82" fmla="*/ 2147483647 w 1098"/>
                <a:gd name="T83" fmla="*/ 2147483647 h 1110"/>
                <a:gd name="T84" fmla="*/ 2147483647 w 1098"/>
                <a:gd name="T85" fmla="*/ 2147483647 h 1110"/>
                <a:gd name="T86" fmla="*/ 2147483647 w 1098"/>
                <a:gd name="T87" fmla="*/ 2147483647 h 1110"/>
                <a:gd name="T88" fmla="*/ 2147483647 w 1098"/>
                <a:gd name="T89" fmla="*/ 2147483647 h 1110"/>
                <a:gd name="T90" fmla="*/ 2147483647 w 1098"/>
                <a:gd name="T91" fmla="*/ 2147483647 h 1110"/>
                <a:gd name="T92" fmla="*/ 2147483647 w 1098"/>
                <a:gd name="T93" fmla="*/ 2147483647 h 1110"/>
                <a:gd name="T94" fmla="*/ 2147483647 w 1098"/>
                <a:gd name="T95" fmla="*/ 2147483647 h 1110"/>
                <a:gd name="T96" fmla="*/ 2147483647 w 1098"/>
                <a:gd name="T97" fmla="*/ 2147483647 h 1110"/>
                <a:gd name="T98" fmla="*/ 2147483647 w 1098"/>
                <a:gd name="T99" fmla="*/ 2147483647 h 1110"/>
                <a:gd name="T100" fmla="*/ 2147483647 w 1098"/>
                <a:gd name="T101" fmla="*/ 2147483647 h 1110"/>
                <a:gd name="T102" fmla="*/ 2147483647 w 1098"/>
                <a:gd name="T103" fmla="*/ 2147483647 h 1110"/>
                <a:gd name="T104" fmla="*/ 2147483647 w 1098"/>
                <a:gd name="T105" fmla="*/ 2147483647 h 1110"/>
                <a:gd name="T106" fmla="*/ 2147483647 w 1098"/>
                <a:gd name="T107" fmla="*/ 2147483647 h 1110"/>
                <a:gd name="T108" fmla="*/ 2147483647 w 1098"/>
                <a:gd name="T109" fmla="*/ 2147483647 h 1110"/>
                <a:gd name="T110" fmla="*/ 2147483647 w 1098"/>
                <a:gd name="T111" fmla="*/ 2147483647 h 1110"/>
                <a:gd name="T112" fmla="*/ 2147483647 w 1098"/>
                <a:gd name="T113" fmla="*/ 2147483647 h 1110"/>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098"/>
                <a:gd name="T172" fmla="*/ 0 h 1110"/>
                <a:gd name="T173" fmla="*/ 1098 w 1098"/>
                <a:gd name="T174" fmla="*/ 1110 h 1110"/>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098" h="1110">
                  <a:moveTo>
                    <a:pt x="156" y="60"/>
                  </a:moveTo>
                  <a:lnTo>
                    <a:pt x="150" y="66"/>
                  </a:lnTo>
                  <a:lnTo>
                    <a:pt x="126" y="78"/>
                  </a:lnTo>
                  <a:lnTo>
                    <a:pt x="114" y="78"/>
                  </a:lnTo>
                  <a:lnTo>
                    <a:pt x="102" y="84"/>
                  </a:lnTo>
                  <a:lnTo>
                    <a:pt x="96" y="90"/>
                  </a:lnTo>
                  <a:lnTo>
                    <a:pt x="90" y="102"/>
                  </a:lnTo>
                  <a:lnTo>
                    <a:pt x="84" y="108"/>
                  </a:lnTo>
                  <a:lnTo>
                    <a:pt x="78" y="120"/>
                  </a:lnTo>
                  <a:lnTo>
                    <a:pt x="72" y="120"/>
                  </a:lnTo>
                  <a:lnTo>
                    <a:pt x="54" y="138"/>
                  </a:lnTo>
                  <a:lnTo>
                    <a:pt x="54" y="156"/>
                  </a:lnTo>
                  <a:lnTo>
                    <a:pt x="66" y="180"/>
                  </a:lnTo>
                  <a:lnTo>
                    <a:pt x="66" y="204"/>
                  </a:lnTo>
                  <a:lnTo>
                    <a:pt x="36" y="234"/>
                  </a:lnTo>
                  <a:lnTo>
                    <a:pt x="30" y="234"/>
                  </a:lnTo>
                  <a:lnTo>
                    <a:pt x="24" y="240"/>
                  </a:lnTo>
                  <a:lnTo>
                    <a:pt x="12" y="246"/>
                  </a:lnTo>
                  <a:lnTo>
                    <a:pt x="6" y="246"/>
                  </a:lnTo>
                  <a:lnTo>
                    <a:pt x="0" y="252"/>
                  </a:lnTo>
                  <a:lnTo>
                    <a:pt x="12" y="270"/>
                  </a:lnTo>
                  <a:lnTo>
                    <a:pt x="36" y="330"/>
                  </a:lnTo>
                  <a:lnTo>
                    <a:pt x="48" y="354"/>
                  </a:lnTo>
                  <a:lnTo>
                    <a:pt x="48" y="360"/>
                  </a:lnTo>
                  <a:lnTo>
                    <a:pt x="42" y="372"/>
                  </a:lnTo>
                  <a:lnTo>
                    <a:pt x="42" y="402"/>
                  </a:lnTo>
                  <a:lnTo>
                    <a:pt x="36" y="408"/>
                  </a:lnTo>
                  <a:lnTo>
                    <a:pt x="36" y="414"/>
                  </a:lnTo>
                  <a:lnTo>
                    <a:pt x="42" y="432"/>
                  </a:lnTo>
                  <a:lnTo>
                    <a:pt x="30" y="456"/>
                  </a:lnTo>
                  <a:lnTo>
                    <a:pt x="36" y="510"/>
                  </a:lnTo>
                  <a:lnTo>
                    <a:pt x="36" y="516"/>
                  </a:lnTo>
                  <a:lnTo>
                    <a:pt x="42" y="522"/>
                  </a:lnTo>
                  <a:lnTo>
                    <a:pt x="42" y="534"/>
                  </a:lnTo>
                  <a:lnTo>
                    <a:pt x="36" y="546"/>
                  </a:lnTo>
                  <a:lnTo>
                    <a:pt x="30" y="552"/>
                  </a:lnTo>
                  <a:lnTo>
                    <a:pt x="18" y="558"/>
                  </a:lnTo>
                  <a:lnTo>
                    <a:pt x="6" y="558"/>
                  </a:lnTo>
                  <a:lnTo>
                    <a:pt x="0" y="564"/>
                  </a:lnTo>
                  <a:lnTo>
                    <a:pt x="0" y="570"/>
                  </a:lnTo>
                  <a:lnTo>
                    <a:pt x="6" y="582"/>
                  </a:lnTo>
                  <a:lnTo>
                    <a:pt x="18" y="594"/>
                  </a:lnTo>
                  <a:lnTo>
                    <a:pt x="24" y="612"/>
                  </a:lnTo>
                  <a:lnTo>
                    <a:pt x="36" y="624"/>
                  </a:lnTo>
                  <a:lnTo>
                    <a:pt x="42" y="636"/>
                  </a:lnTo>
                  <a:lnTo>
                    <a:pt x="48" y="642"/>
                  </a:lnTo>
                  <a:lnTo>
                    <a:pt x="48" y="684"/>
                  </a:lnTo>
                  <a:lnTo>
                    <a:pt x="72" y="708"/>
                  </a:lnTo>
                  <a:lnTo>
                    <a:pt x="96" y="696"/>
                  </a:lnTo>
                  <a:lnTo>
                    <a:pt x="102" y="696"/>
                  </a:lnTo>
                  <a:lnTo>
                    <a:pt x="138" y="714"/>
                  </a:lnTo>
                  <a:lnTo>
                    <a:pt x="150" y="714"/>
                  </a:lnTo>
                  <a:lnTo>
                    <a:pt x="162" y="726"/>
                  </a:lnTo>
                  <a:lnTo>
                    <a:pt x="162" y="732"/>
                  </a:lnTo>
                  <a:lnTo>
                    <a:pt x="168" y="744"/>
                  </a:lnTo>
                  <a:lnTo>
                    <a:pt x="174" y="762"/>
                  </a:lnTo>
                  <a:lnTo>
                    <a:pt x="180" y="774"/>
                  </a:lnTo>
                  <a:lnTo>
                    <a:pt x="186" y="780"/>
                  </a:lnTo>
                  <a:lnTo>
                    <a:pt x="186" y="786"/>
                  </a:lnTo>
                  <a:lnTo>
                    <a:pt x="222" y="792"/>
                  </a:lnTo>
                  <a:lnTo>
                    <a:pt x="234" y="792"/>
                  </a:lnTo>
                  <a:lnTo>
                    <a:pt x="246" y="798"/>
                  </a:lnTo>
                  <a:lnTo>
                    <a:pt x="258" y="798"/>
                  </a:lnTo>
                  <a:lnTo>
                    <a:pt x="276" y="804"/>
                  </a:lnTo>
                  <a:lnTo>
                    <a:pt x="288" y="810"/>
                  </a:lnTo>
                  <a:lnTo>
                    <a:pt x="294" y="810"/>
                  </a:lnTo>
                  <a:lnTo>
                    <a:pt x="300" y="816"/>
                  </a:lnTo>
                  <a:lnTo>
                    <a:pt x="312" y="822"/>
                  </a:lnTo>
                  <a:lnTo>
                    <a:pt x="318" y="828"/>
                  </a:lnTo>
                  <a:lnTo>
                    <a:pt x="324" y="840"/>
                  </a:lnTo>
                  <a:lnTo>
                    <a:pt x="336" y="846"/>
                  </a:lnTo>
                  <a:lnTo>
                    <a:pt x="342" y="852"/>
                  </a:lnTo>
                  <a:lnTo>
                    <a:pt x="360" y="846"/>
                  </a:lnTo>
                  <a:lnTo>
                    <a:pt x="396" y="828"/>
                  </a:lnTo>
                  <a:lnTo>
                    <a:pt x="456" y="792"/>
                  </a:lnTo>
                  <a:lnTo>
                    <a:pt x="468" y="786"/>
                  </a:lnTo>
                  <a:lnTo>
                    <a:pt x="1026" y="1110"/>
                  </a:lnTo>
                  <a:lnTo>
                    <a:pt x="1026" y="1062"/>
                  </a:lnTo>
                  <a:lnTo>
                    <a:pt x="1098" y="1062"/>
                  </a:lnTo>
                  <a:lnTo>
                    <a:pt x="1098" y="828"/>
                  </a:lnTo>
                  <a:lnTo>
                    <a:pt x="1092" y="750"/>
                  </a:lnTo>
                  <a:lnTo>
                    <a:pt x="1092" y="660"/>
                  </a:lnTo>
                  <a:lnTo>
                    <a:pt x="1086" y="564"/>
                  </a:lnTo>
                  <a:lnTo>
                    <a:pt x="1086" y="468"/>
                  </a:lnTo>
                  <a:lnTo>
                    <a:pt x="1080" y="390"/>
                  </a:lnTo>
                  <a:lnTo>
                    <a:pt x="1080" y="306"/>
                  </a:lnTo>
                  <a:lnTo>
                    <a:pt x="1068" y="270"/>
                  </a:lnTo>
                  <a:lnTo>
                    <a:pt x="1056" y="258"/>
                  </a:lnTo>
                  <a:lnTo>
                    <a:pt x="1050" y="246"/>
                  </a:lnTo>
                  <a:lnTo>
                    <a:pt x="1050" y="240"/>
                  </a:lnTo>
                  <a:lnTo>
                    <a:pt x="1056" y="228"/>
                  </a:lnTo>
                  <a:lnTo>
                    <a:pt x="1062" y="222"/>
                  </a:lnTo>
                  <a:lnTo>
                    <a:pt x="1068" y="210"/>
                  </a:lnTo>
                  <a:lnTo>
                    <a:pt x="1074" y="204"/>
                  </a:lnTo>
                  <a:lnTo>
                    <a:pt x="1074" y="198"/>
                  </a:lnTo>
                  <a:lnTo>
                    <a:pt x="1068" y="186"/>
                  </a:lnTo>
                  <a:lnTo>
                    <a:pt x="1056" y="180"/>
                  </a:lnTo>
                  <a:lnTo>
                    <a:pt x="1056" y="150"/>
                  </a:lnTo>
                  <a:lnTo>
                    <a:pt x="1080" y="126"/>
                  </a:lnTo>
                  <a:lnTo>
                    <a:pt x="1074" y="114"/>
                  </a:lnTo>
                  <a:lnTo>
                    <a:pt x="1074" y="96"/>
                  </a:lnTo>
                  <a:lnTo>
                    <a:pt x="1056" y="102"/>
                  </a:lnTo>
                  <a:lnTo>
                    <a:pt x="1044" y="90"/>
                  </a:lnTo>
                  <a:lnTo>
                    <a:pt x="1032" y="102"/>
                  </a:lnTo>
                  <a:lnTo>
                    <a:pt x="1026" y="102"/>
                  </a:lnTo>
                  <a:lnTo>
                    <a:pt x="1020" y="96"/>
                  </a:lnTo>
                  <a:lnTo>
                    <a:pt x="1008" y="90"/>
                  </a:lnTo>
                  <a:lnTo>
                    <a:pt x="1002" y="84"/>
                  </a:lnTo>
                  <a:lnTo>
                    <a:pt x="990" y="78"/>
                  </a:lnTo>
                  <a:lnTo>
                    <a:pt x="978" y="78"/>
                  </a:lnTo>
                  <a:lnTo>
                    <a:pt x="966" y="84"/>
                  </a:lnTo>
                  <a:lnTo>
                    <a:pt x="954" y="84"/>
                  </a:lnTo>
                  <a:lnTo>
                    <a:pt x="942" y="78"/>
                  </a:lnTo>
                  <a:lnTo>
                    <a:pt x="936" y="72"/>
                  </a:lnTo>
                  <a:lnTo>
                    <a:pt x="936" y="48"/>
                  </a:lnTo>
                  <a:lnTo>
                    <a:pt x="930" y="42"/>
                  </a:lnTo>
                  <a:lnTo>
                    <a:pt x="918" y="36"/>
                  </a:lnTo>
                  <a:lnTo>
                    <a:pt x="882" y="36"/>
                  </a:lnTo>
                  <a:lnTo>
                    <a:pt x="876" y="30"/>
                  </a:lnTo>
                  <a:lnTo>
                    <a:pt x="864" y="30"/>
                  </a:lnTo>
                  <a:lnTo>
                    <a:pt x="852" y="24"/>
                  </a:lnTo>
                  <a:lnTo>
                    <a:pt x="840" y="24"/>
                  </a:lnTo>
                  <a:lnTo>
                    <a:pt x="834" y="30"/>
                  </a:lnTo>
                  <a:lnTo>
                    <a:pt x="834" y="36"/>
                  </a:lnTo>
                  <a:lnTo>
                    <a:pt x="798" y="36"/>
                  </a:lnTo>
                  <a:lnTo>
                    <a:pt x="780" y="42"/>
                  </a:lnTo>
                  <a:lnTo>
                    <a:pt x="768" y="48"/>
                  </a:lnTo>
                  <a:lnTo>
                    <a:pt x="732" y="84"/>
                  </a:lnTo>
                  <a:lnTo>
                    <a:pt x="720" y="108"/>
                  </a:lnTo>
                  <a:lnTo>
                    <a:pt x="720" y="120"/>
                  </a:lnTo>
                  <a:lnTo>
                    <a:pt x="726" y="138"/>
                  </a:lnTo>
                  <a:lnTo>
                    <a:pt x="738" y="150"/>
                  </a:lnTo>
                  <a:lnTo>
                    <a:pt x="744" y="162"/>
                  </a:lnTo>
                  <a:lnTo>
                    <a:pt x="744" y="180"/>
                  </a:lnTo>
                  <a:lnTo>
                    <a:pt x="738" y="192"/>
                  </a:lnTo>
                  <a:lnTo>
                    <a:pt x="714" y="216"/>
                  </a:lnTo>
                  <a:lnTo>
                    <a:pt x="708" y="228"/>
                  </a:lnTo>
                  <a:lnTo>
                    <a:pt x="696" y="234"/>
                  </a:lnTo>
                  <a:lnTo>
                    <a:pt x="666" y="234"/>
                  </a:lnTo>
                  <a:lnTo>
                    <a:pt x="648" y="228"/>
                  </a:lnTo>
                  <a:lnTo>
                    <a:pt x="630" y="216"/>
                  </a:lnTo>
                  <a:lnTo>
                    <a:pt x="612" y="198"/>
                  </a:lnTo>
                  <a:lnTo>
                    <a:pt x="582" y="180"/>
                  </a:lnTo>
                  <a:lnTo>
                    <a:pt x="552" y="168"/>
                  </a:lnTo>
                  <a:lnTo>
                    <a:pt x="528" y="162"/>
                  </a:lnTo>
                  <a:lnTo>
                    <a:pt x="462" y="162"/>
                  </a:lnTo>
                  <a:lnTo>
                    <a:pt x="438" y="150"/>
                  </a:lnTo>
                  <a:lnTo>
                    <a:pt x="426" y="138"/>
                  </a:lnTo>
                  <a:lnTo>
                    <a:pt x="420" y="126"/>
                  </a:lnTo>
                  <a:lnTo>
                    <a:pt x="414" y="108"/>
                  </a:lnTo>
                  <a:lnTo>
                    <a:pt x="414" y="96"/>
                  </a:lnTo>
                  <a:lnTo>
                    <a:pt x="402" y="72"/>
                  </a:lnTo>
                  <a:lnTo>
                    <a:pt x="378" y="60"/>
                  </a:lnTo>
                  <a:lnTo>
                    <a:pt x="366" y="60"/>
                  </a:lnTo>
                  <a:lnTo>
                    <a:pt x="354" y="54"/>
                  </a:lnTo>
                  <a:lnTo>
                    <a:pt x="348" y="48"/>
                  </a:lnTo>
                  <a:lnTo>
                    <a:pt x="324" y="36"/>
                  </a:lnTo>
                  <a:lnTo>
                    <a:pt x="318" y="36"/>
                  </a:lnTo>
                  <a:lnTo>
                    <a:pt x="306" y="30"/>
                  </a:lnTo>
                  <a:lnTo>
                    <a:pt x="264" y="30"/>
                  </a:lnTo>
                  <a:lnTo>
                    <a:pt x="252" y="36"/>
                  </a:lnTo>
                  <a:lnTo>
                    <a:pt x="216" y="36"/>
                  </a:lnTo>
                  <a:lnTo>
                    <a:pt x="192" y="24"/>
                  </a:lnTo>
                  <a:lnTo>
                    <a:pt x="180" y="12"/>
                  </a:lnTo>
                  <a:lnTo>
                    <a:pt x="168" y="6"/>
                  </a:lnTo>
                  <a:lnTo>
                    <a:pt x="150" y="6"/>
                  </a:lnTo>
                  <a:lnTo>
                    <a:pt x="144" y="0"/>
                  </a:lnTo>
                  <a:lnTo>
                    <a:pt x="138" y="42"/>
                  </a:lnTo>
                  <a:lnTo>
                    <a:pt x="144" y="42"/>
                  </a:lnTo>
                  <a:lnTo>
                    <a:pt x="156" y="54"/>
                  </a:lnTo>
                  <a:lnTo>
                    <a:pt x="156" y="60"/>
                  </a:lnTo>
                  <a:close/>
                </a:path>
              </a:pathLst>
            </a:custGeom>
            <a:solidFill>
              <a:srgbClr val="0062AE"/>
            </a:solidFill>
            <a:ln w="3175" algn="ctr">
              <a:solidFill>
                <a:srgbClr val="A1ADB8"/>
              </a:solidFill>
              <a:round/>
              <a:headEnd/>
              <a:tailEnd/>
            </a:ln>
            <a:effec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dirty="0">
                <a:solidFill>
                  <a:prstClr val="black"/>
                </a:solidFill>
                <a:cs typeface="Calibri" pitchFamily="34" charset="0"/>
              </a:endParaRPr>
            </a:p>
          </p:txBody>
        </p:sp>
        <p:sp>
          <p:nvSpPr>
            <p:cNvPr id="144" name="Liberia" descr="© INSCALE GmbH, 05.05.2010&#10;http://www.presentationload.com/">
              <a:extLst>
                <a:ext uri="{FF2B5EF4-FFF2-40B4-BE49-F238E27FC236}">
                  <a16:creationId xmlns:a16="http://schemas.microsoft.com/office/drawing/2014/main" id="{BB181227-79A4-1F2A-D772-0A8EC3944874}"/>
                </a:ext>
              </a:extLst>
            </p:cNvPr>
            <p:cNvSpPr>
              <a:spLocks/>
            </p:cNvSpPr>
            <p:nvPr/>
          </p:nvSpPr>
          <p:spPr bwMode="gray">
            <a:xfrm>
              <a:off x="3915219" y="4131207"/>
              <a:ext cx="125413" cy="138113"/>
            </a:xfrm>
            <a:custGeom>
              <a:avLst/>
              <a:gdLst>
                <a:gd name="T0" fmla="*/ 2147483647 w 312"/>
                <a:gd name="T1" fmla="*/ 2147483647 h 342"/>
                <a:gd name="T2" fmla="*/ 2147483647 w 312"/>
                <a:gd name="T3" fmla="*/ 2147483647 h 342"/>
                <a:gd name="T4" fmla="*/ 2147483647 w 312"/>
                <a:gd name="T5" fmla="*/ 2147483647 h 342"/>
                <a:gd name="T6" fmla="*/ 2147483647 w 312"/>
                <a:gd name="T7" fmla="*/ 2147483647 h 342"/>
                <a:gd name="T8" fmla="*/ 2147483647 w 312"/>
                <a:gd name="T9" fmla="*/ 2147483647 h 342"/>
                <a:gd name="T10" fmla="*/ 2147483647 w 312"/>
                <a:gd name="T11" fmla="*/ 2147483647 h 342"/>
                <a:gd name="T12" fmla="*/ 2147483647 w 312"/>
                <a:gd name="T13" fmla="*/ 2147483647 h 342"/>
                <a:gd name="T14" fmla="*/ 2147483647 w 312"/>
                <a:gd name="T15" fmla="*/ 2147483647 h 342"/>
                <a:gd name="T16" fmla="*/ 2147483647 w 312"/>
                <a:gd name="T17" fmla="*/ 2147483647 h 342"/>
                <a:gd name="T18" fmla="*/ 2147483647 w 312"/>
                <a:gd name="T19" fmla="*/ 2147483647 h 342"/>
                <a:gd name="T20" fmla="*/ 2147483647 w 312"/>
                <a:gd name="T21" fmla="*/ 2147483647 h 342"/>
                <a:gd name="T22" fmla="*/ 2147483647 w 312"/>
                <a:gd name="T23" fmla="*/ 2147483647 h 342"/>
                <a:gd name="T24" fmla="*/ 2147483647 w 312"/>
                <a:gd name="T25" fmla="*/ 2147483647 h 342"/>
                <a:gd name="T26" fmla="*/ 2147483647 w 312"/>
                <a:gd name="T27" fmla="*/ 2147483647 h 342"/>
                <a:gd name="T28" fmla="*/ 2147483647 w 312"/>
                <a:gd name="T29" fmla="*/ 2147483647 h 342"/>
                <a:gd name="T30" fmla="*/ 2147483647 w 312"/>
                <a:gd name="T31" fmla="*/ 2147483647 h 342"/>
                <a:gd name="T32" fmla="*/ 2147483647 w 312"/>
                <a:gd name="T33" fmla="*/ 2147483647 h 342"/>
                <a:gd name="T34" fmla="*/ 2147483647 w 312"/>
                <a:gd name="T35" fmla="*/ 2147483647 h 342"/>
                <a:gd name="T36" fmla="*/ 2147483647 w 312"/>
                <a:gd name="T37" fmla="*/ 2147483647 h 342"/>
                <a:gd name="T38" fmla="*/ 2147483647 w 312"/>
                <a:gd name="T39" fmla="*/ 2147483647 h 342"/>
                <a:gd name="T40" fmla="*/ 2147483647 w 312"/>
                <a:gd name="T41" fmla="*/ 2147483647 h 342"/>
                <a:gd name="T42" fmla="*/ 2147483647 w 312"/>
                <a:gd name="T43" fmla="*/ 2147483647 h 342"/>
                <a:gd name="T44" fmla="*/ 2147483647 w 312"/>
                <a:gd name="T45" fmla="*/ 2147483647 h 342"/>
                <a:gd name="T46" fmla="*/ 2147483647 w 312"/>
                <a:gd name="T47" fmla="*/ 2147483647 h 342"/>
                <a:gd name="T48" fmla="*/ 2147483647 w 312"/>
                <a:gd name="T49" fmla="*/ 2147483647 h 342"/>
                <a:gd name="T50" fmla="*/ 2147483647 w 312"/>
                <a:gd name="T51" fmla="*/ 0 h 342"/>
                <a:gd name="T52" fmla="*/ 2147483647 w 312"/>
                <a:gd name="T53" fmla="*/ 0 h 342"/>
                <a:gd name="T54" fmla="*/ 2147483647 w 312"/>
                <a:gd name="T55" fmla="*/ 2147483647 h 342"/>
                <a:gd name="T56" fmla="*/ 2147483647 w 312"/>
                <a:gd name="T57" fmla="*/ 2147483647 h 342"/>
                <a:gd name="T58" fmla="*/ 2147483647 w 312"/>
                <a:gd name="T59" fmla="*/ 2147483647 h 342"/>
                <a:gd name="T60" fmla="*/ 2147483647 w 312"/>
                <a:gd name="T61" fmla="*/ 2147483647 h 342"/>
                <a:gd name="T62" fmla="*/ 2147483647 w 312"/>
                <a:gd name="T63" fmla="*/ 2147483647 h 342"/>
                <a:gd name="T64" fmla="*/ 2147483647 w 312"/>
                <a:gd name="T65" fmla="*/ 2147483647 h 342"/>
                <a:gd name="T66" fmla="*/ 2147483647 w 312"/>
                <a:gd name="T67" fmla="*/ 2147483647 h 342"/>
                <a:gd name="T68" fmla="*/ 2147483647 w 312"/>
                <a:gd name="T69" fmla="*/ 2147483647 h 342"/>
                <a:gd name="T70" fmla="*/ 2147483647 w 312"/>
                <a:gd name="T71" fmla="*/ 2147483647 h 342"/>
                <a:gd name="T72" fmla="*/ 2147483647 w 312"/>
                <a:gd name="T73" fmla="*/ 2147483647 h 342"/>
                <a:gd name="T74" fmla="*/ 2147483647 w 312"/>
                <a:gd name="T75" fmla="*/ 2147483647 h 342"/>
                <a:gd name="T76" fmla="*/ 2147483647 w 312"/>
                <a:gd name="T77" fmla="*/ 2147483647 h 342"/>
                <a:gd name="T78" fmla="*/ 0 w 312"/>
                <a:gd name="T79" fmla="*/ 2147483647 h 342"/>
                <a:gd name="T80" fmla="*/ 2147483647 w 312"/>
                <a:gd name="T81" fmla="*/ 2147483647 h 342"/>
                <a:gd name="T82" fmla="*/ 2147483647 w 312"/>
                <a:gd name="T83" fmla="*/ 2147483647 h 342"/>
                <a:gd name="T84" fmla="*/ 2147483647 w 312"/>
                <a:gd name="T85" fmla="*/ 2147483647 h 342"/>
                <a:gd name="T86" fmla="*/ 2147483647 w 312"/>
                <a:gd name="T87" fmla="*/ 2147483647 h 342"/>
                <a:gd name="T88" fmla="*/ 2147483647 w 312"/>
                <a:gd name="T89" fmla="*/ 2147483647 h 342"/>
                <a:gd name="T90" fmla="*/ 2147483647 w 312"/>
                <a:gd name="T91" fmla="*/ 2147483647 h 342"/>
                <a:gd name="T92" fmla="*/ 2147483647 w 312"/>
                <a:gd name="T93" fmla="*/ 2147483647 h 342"/>
                <a:gd name="T94" fmla="*/ 2147483647 w 312"/>
                <a:gd name="T95" fmla="*/ 2147483647 h 342"/>
                <a:gd name="T96" fmla="*/ 2147483647 w 312"/>
                <a:gd name="T97" fmla="*/ 2147483647 h 342"/>
                <a:gd name="T98" fmla="*/ 2147483647 w 312"/>
                <a:gd name="T99" fmla="*/ 2147483647 h 342"/>
                <a:gd name="T100" fmla="*/ 2147483647 w 312"/>
                <a:gd name="T101" fmla="*/ 2147483647 h 342"/>
                <a:gd name="T102" fmla="*/ 2147483647 w 312"/>
                <a:gd name="T103" fmla="*/ 2147483647 h 342"/>
                <a:gd name="T104" fmla="*/ 2147483647 w 312"/>
                <a:gd name="T105" fmla="*/ 2147483647 h 342"/>
                <a:gd name="T106" fmla="*/ 2147483647 w 312"/>
                <a:gd name="T107" fmla="*/ 2147483647 h 342"/>
                <a:gd name="T108" fmla="*/ 2147483647 w 312"/>
                <a:gd name="T109" fmla="*/ 2147483647 h 342"/>
                <a:gd name="T110" fmla="*/ 2147483647 w 312"/>
                <a:gd name="T111" fmla="*/ 2147483647 h 342"/>
                <a:gd name="T112" fmla="*/ 2147483647 w 312"/>
                <a:gd name="T113" fmla="*/ 2147483647 h 342"/>
                <a:gd name="T114" fmla="*/ 2147483647 w 312"/>
                <a:gd name="T115" fmla="*/ 2147483647 h 342"/>
                <a:gd name="T116" fmla="*/ 2147483647 w 312"/>
                <a:gd name="T117" fmla="*/ 2147483647 h 342"/>
                <a:gd name="T118" fmla="*/ 2147483647 w 312"/>
                <a:gd name="T119" fmla="*/ 2147483647 h 342"/>
                <a:gd name="T120" fmla="*/ 2147483647 w 312"/>
                <a:gd name="T121" fmla="*/ 2147483647 h 34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312"/>
                <a:gd name="T184" fmla="*/ 0 h 342"/>
                <a:gd name="T185" fmla="*/ 312 w 312"/>
                <a:gd name="T186" fmla="*/ 342 h 342"/>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312" h="342">
                  <a:moveTo>
                    <a:pt x="312" y="252"/>
                  </a:moveTo>
                  <a:lnTo>
                    <a:pt x="312" y="240"/>
                  </a:lnTo>
                  <a:lnTo>
                    <a:pt x="282" y="210"/>
                  </a:lnTo>
                  <a:lnTo>
                    <a:pt x="282" y="180"/>
                  </a:lnTo>
                  <a:lnTo>
                    <a:pt x="246" y="186"/>
                  </a:lnTo>
                  <a:lnTo>
                    <a:pt x="246" y="174"/>
                  </a:lnTo>
                  <a:lnTo>
                    <a:pt x="228" y="174"/>
                  </a:lnTo>
                  <a:lnTo>
                    <a:pt x="222" y="168"/>
                  </a:lnTo>
                  <a:lnTo>
                    <a:pt x="228" y="156"/>
                  </a:lnTo>
                  <a:lnTo>
                    <a:pt x="240" y="150"/>
                  </a:lnTo>
                  <a:lnTo>
                    <a:pt x="246" y="132"/>
                  </a:lnTo>
                  <a:lnTo>
                    <a:pt x="246" y="108"/>
                  </a:lnTo>
                  <a:lnTo>
                    <a:pt x="228" y="72"/>
                  </a:lnTo>
                  <a:lnTo>
                    <a:pt x="222" y="72"/>
                  </a:lnTo>
                  <a:lnTo>
                    <a:pt x="216" y="78"/>
                  </a:lnTo>
                  <a:lnTo>
                    <a:pt x="210" y="90"/>
                  </a:lnTo>
                  <a:lnTo>
                    <a:pt x="210" y="102"/>
                  </a:lnTo>
                  <a:lnTo>
                    <a:pt x="198" y="114"/>
                  </a:lnTo>
                  <a:lnTo>
                    <a:pt x="192" y="114"/>
                  </a:lnTo>
                  <a:lnTo>
                    <a:pt x="180" y="102"/>
                  </a:lnTo>
                  <a:lnTo>
                    <a:pt x="180" y="96"/>
                  </a:lnTo>
                  <a:lnTo>
                    <a:pt x="168" y="96"/>
                  </a:lnTo>
                  <a:lnTo>
                    <a:pt x="168" y="36"/>
                  </a:lnTo>
                  <a:lnTo>
                    <a:pt x="162" y="18"/>
                  </a:lnTo>
                  <a:lnTo>
                    <a:pt x="150" y="6"/>
                  </a:lnTo>
                  <a:lnTo>
                    <a:pt x="138" y="0"/>
                  </a:lnTo>
                  <a:lnTo>
                    <a:pt x="132" y="0"/>
                  </a:lnTo>
                  <a:lnTo>
                    <a:pt x="126" y="6"/>
                  </a:lnTo>
                  <a:lnTo>
                    <a:pt x="126" y="18"/>
                  </a:lnTo>
                  <a:lnTo>
                    <a:pt x="102" y="12"/>
                  </a:lnTo>
                  <a:lnTo>
                    <a:pt x="108" y="36"/>
                  </a:lnTo>
                  <a:lnTo>
                    <a:pt x="84" y="42"/>
                  </a:lnTo>
                  <a:lnTo>
                    <a:pt x="84" y="60"/>
                  </a:lnTo>
                  <a:lnTo>
                    <a:pt x="78" y="72"/>
                  </a:lnTo>
                  <a:lnTo>
                    <a:pt x="66" y="78"/>
                  </a:lnTo>
                  <a:lnTo>
                    <a:pt x="54" y="90"/>
                  </a:lnTo>
                  <a:lnTo>
                    <a:pt x="42" y="96"/>
                  </a:lnTo>
                  <a:lnTo>
                    <a:pt x="24" y="114"/>
                  </a:lnTo>
                  <a:lnTo>
                    <a:pt x="24" y="150"/>
                  </a:lnTo>
                  <a:lnTo>
                    <a:pt x="0" y="126"/>
                  </a:lnTo>
                  <a:lnTo>
                    <a:pt x="36" y="162"/>
                  </a:lnTo>
                  <a:lnTo>
                    <a:pt x="60" y="162"/>
                  </a:lnTo>
                  <a:lnTo>
                    <a:pt x="72" y="192"/>
                  </a:lnTo>
                  <a:lnTo>
                    <a:pt x="102" y="192"/>
                  </a:lnTo>
                  <a:lnTo>
                    <a:pt x="108" y="198"/>
                  </a:lnTo>
                  <a:lnTo>
                    <a:pt x="120" y="222"/>
                  </a:lnTo>
                  <a:lnTo>
                    <a:pt x="132" y="240"/>
                  </a:lnTo>
                  <a:lnTo>
                    <a:pt x="150" y="252"/>
                  </a:lnTo>
                  <a:lnTo>
                    <a:pt x="162" y="270"/>
                  </a:lnTo>
                  <a:lnTo>
                    <a:pt x="180" y="282"/>
                  </a:lnTo>
                  <a:lnTo>
                    <a:pt x="198" y="288"/>
                  </a:lnTo>
                  <a:lnTo>
                    <a:pt x="210" y="294"/>
                  </a:lnTo>
                  <a:lnTo>
                    <a:pt x="228" y="300"/>
                  </a:lnTo>
                  <a:lnTo>
                    <a:pt x="258" y="330"/>
                  </a:lnTo>
                  <a:lnTo>
                    <a:pt x="294" y="342"/>
                  </a:lnTo>
                  <a:lnTo>
                    <a:pt x="300" y="342"/>
                  </a:lnTo>
                  <a:lnTo>
                    <a:pt x="300" y="294"/>
                  </a:lnTo>
                  <a:lnTo>
                    <a:pt x="306" y="288"/>
                  </a:lnTo>
                  <a:lnTo>
                    <a:pt x="306" y="276"/>
                  </a:lnTo>
                  <a:lnTo>
                    <a:pt x="312" y="264"/>
                  </a:lnTo>
                  <a:lnTo>
                    <a:pt x="312" y="252"/>
                  </a:lnTo>
                  <a:close/>
                </a:path>
              </a:pathLst>
            </a:custGeom>
            <a:solidFill>
              <a:schemeClr val="bg1">
                <a:lumMod val="95000"/>
              </a:schemeClr>
            </a:solidFill>
            <a:ln w="3175" algn="ctr">
              <a:solidFill>
                <a:srgbClr val="A1ADB8"/>
              </a:solidFill>
              <a:round/>
              <a:headEnd/>
              <a:tailEnd/>
            </a:ln>
            <a:effec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dirty="0">
                <a:solidFill>
                  <a:prstClr val="black"/>
                </a:solidFill>
                <a:cs typeface="Calibri" pitchFamily="34" charset="0"/>
              </a:endParaRPr>
            </a:p>
          </p:txBody>
        </p:sp>
        <p:sp>
          <p:nvSpPr>
            <p:cNvPr id="145" name="Lesotho" descr="© INSCALE GmbH, 05.05.2010&#10;http://www.presentationload.com/">
              <a:extLst>
                <a:ext uri="{FF2B5EF4-FFF2-40B4-BE49-F238E27FC236}">
                  <a16:creationId xmlns:a16="http://schemas.microsoft.com/office/drawing/2014/main" id="{CFBEBAB5-2CEB-AD9E-517E-EBB9891D8D10}"/>
                </a:ext>
              </a:extLst>
            </p:cNvPr>
            <p:cNvSpPr>
              <a:spLocks/>
            </p:cNvSpPr>
            <p:nvPr/>
          </p:nvSpPr>
          <p:spPr bwMode="gray">
            <a:xfrm>
              <a:off x="5005832" y="5339295"/>
              <a:ext cx="68263" cy="65088"/>
            </a:xfrm>
            <a:custGeom>
              <a:avLst/>
              <a:gdLst>
                <a:gd name="T0" fmla="*/ 0 w 168"/>
                <a:gd name="T1" fmla="*/ 2147483647 h 162"/>
                <a:gd name="T2" fmla="*/ 2147483647 w 168"/>
                <a:gd name="T3" fmla="*/ 2147483647 h 162"/>
                <a:gd name="T4" fmla="*/ 2147483647 w 168"/>
                <a:gd name="T5" fmla="*/ 2147483647 h 162"/>
                <a:gd name="T6" fmla="*/ 2147483647 w 168"/>
                <a:gd name="T7" fmla="*/ 2147483647 h 162"/>
                <a:gd name="T8" fmla="*/ 2147483647 w 168"/>
                <a:gd name="T9" fmla="*/ 2147483647 h 162"/>
                <a:gd name="T10" fmla="*/ 2147483647 w 168"/>
                <a:gd name="T11" fmla="*/ 2147483647 h 162"/>
                <a:gd name="T12" fmla="*/ 2147483647 w 168"/>
                <a:gd name="T13" fmla="*/ 2147483647 h 162"/>
                <a:gd name="T14" fmla="*/ 2147483647 w 168"/>
                <a:gd name="T15" fmla="*/ 2147483647 h 162"/>
                <a:gd name="T16" fmla="*/ 2147483647 w 168"/>
                <a:gd name="T17" fmla="*/ 2147483647 h 162"/>
                <a:gd name="T18" fmla="*/ 2147483647 w 168"/>
                <a:gd name="T19" fmla="*/ 2147483647 h 162"/>
                <a:gd name="T20" fmla="*/ 2147483647 w 168"/>
                <a:gd name="T21" fmla="*/ 2147483647 h 162"/>
                <a:gd name="T22" fmla="*/ 2147483647 w 168"/>
                <a:gd name="T23" fmla="*/ 2147483647 h 162"/>
                <a:gd name="T24" fmla="*/ 2147483647 w 168"/>
                <a:gd name="T25" fmla="*/ 2147483647 h 162"/>
                <a:gd name="T26" fmla="*/ 2147483647 w 168"/>
                <a:gd name="T27" fmla="*/ 2147483647 h 162"/>
                <a:gd name="T28" fmla="*/ 2147483647 w 168"/>
                <a:gd name="T29" fmla="*/ 2147483647 h 162"/>
                <a:gd name="T30" fmla="*/ 2147483647 w 168"/>
                <a:gd name="T31" fmla="*/ 2147483647 h 162"/>
                <a:gd name="T32" fmla="*/ 2147483647 w 168"/>
                <a:gd name="T33" fmla="*/ 2147483647 h 162"/>
                <a:gd name="T34" fmla="*/ 2147483647 w 168"/>
                <a:gd name="T35" fmla="*/ 2147483647 h 162"/>
                <a:gd name="T36" fmla="*/ 2147483647 w 168"/>
                <a:gd name="T37" fmla="*/ 2147483647 h 162"/>
                <a:gd name="T38" fmla="*/ 2147483647 w 168"/>
                <a:gd name="T39" fmla="*/ 2147483647 h 162"/>
                <a:gd name="T40" fmla="*/ 2147483647 w 168"/>
                <a:gd name="T41" fmla="*/ 2147483647 h 162"/>
                <a:gd name="T42" fmla="*/ 2147483647 w 168"/>
                <a:gd name="T43" fmla="*/ 0 h 162"/>
                <a:gd name="T44" fmla="*/ 2147483647 w 168"/>
                <a:gd name="T45" fmla="*/ 0 h 162"/>
                <a:gd name="T46" fmla="*/ 2147483647 w 168"/>
                <a:gd name="T47" fmla="*/ 2147483647 h 162"/>
                <a:gd name="T48" fmla="*/ 2147483647 w 168"/>
                <a:gd name="T49" fmla="*/ 2147483647 h 162"/>
                <a:gd name="T50" fmla="*/ 2147483647 w 168"/>
                <a:gd name="T51" fmla="*/ 2147483647 h 162"/>
                <a:gd name="T52" fmla="*/ 2147483647 w 168"/>
                <a:gd name="T53" fmla="*/ 2147483647 h 162"/>
                <a:gd name="T54" fmla="*/ 2147483647 w 168"/>
                <a:gd name="T55" fmla="*/ 2147483647 h 162"/>
                <a:gd name="T56" fmla="*/ 2147483647 w 168"/>
                <a:gd name="T57" fmla="*/ 2147483647 h 162"/>
                <a:gd name="T58" fmla="*/ 2147483647 w 168"/>
                <a:gd name="T59" fmla="*/ 2147483647 h 162"/>
                <a:gd name="T60" fmla="*/ 0 w 168"/>
                <a:gd name="T61" fmla="*/ 2147483647 h 162"/>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168"/>
                <a:gd name="T94" fmla="*/ 0 h 162"/>
                <a:gd name="T95" fmla="*/ 168 w 168"/>
                <a:gd name="T96" fmla="*/ 162 h 162"/>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168" h="162">
                  <a:moveTo>
                    <a:pt x="0" y="78"/>
                  </a:moveTo>
                  <a:lnTo>
                    <a:pt x="24" y="114"/>
                  </a:lnTo>
                  <a:lnTo>
                    <a:pt x="24" y="132"/>
                  </a:lnTo>
                  <a:lnTo>
                    <a:pt x="54" y="162"/>
                  </a:lnTo>
                  <a:lnTo>
                    <a:pt x="72" y="162"/>
                  </a:lnTo>
                  <a:lnTo>
                    <a:pt x="72" y="150"/>
                  </a:lnTo>
                  <a:lnTo>
                    <a:pt x="78" y="144"/>
                  </a:lnTo>
                  <a:lnTo>
                    <a:pt x="84" y="132"/>
                  </a:lnTo>
                  <a:lnTo>
                    <a:pt x="90" y="126"/>
                  </a:lnTo>
                  <a:lnTo>
                    <a:pt x="102" y="120"/>
                  </a:lnTo>
                  <a:lnTo>
                    <a:pt x="120" y="120"/>
                  </a:lnTo>
                  <a:lnTo>
                    <a:pt x="132" y="114"/>
                  </a:lnTo>
                  <a:lnTo>
                    <a:pt x="138" y="108"/>
                  </a:lnTo>
                  <a:lnTo>
                    <a:pt x="150" y="102"/>
                  </a:lnTo>
                  <a:lnTo>
                    <a:pt x="144" y="84"/>
                  </a:lnTo>
                  <a:lnTo>
                    <a:pt x="168" y="66"/>
                  </a:lnTo>
                  <a:lnTo>
                    <a:pt x="162" y="42"/>
                  </a:lnTo>
                  <a:lnTo>
                    <a:pt x="150" y="36"/>
                  </a:lnTo>
                  <a:lnTo>
                    <a:pt x="144" y="24"/>
                  </a:lnTo>
                  <a:lnTo>
                    <a:pt x="138" y="18"/>
                  </a:lnTo>
                  <a:lnTo>
                    <a:pt x="132" y="6"/>
                  </a:lnTo>
                  <a:lnTo>
                    <a:pt x="126" y="0"/>
                  </a:lnTo>
                  <a:lnTo>
                    <a:pt x="90" y="0"/>
                  </a:lnTo>
                  <a:lnTo>
                    <a:pt x="78" y="6"/>
                  </a:lnTo>
                  <a:lnTo>
                    <a:pt x="78" y="18"/>
                  </a:lnTo>
                  <a:lnTo>
                    <a:pt x="54" y="18"/>
                  </a:lnTo>
                  <a:lnTo>
                    <a:pt x="48" y="24"/>
                  </a:lnTo>
                  <a:lnTo>
                    <a:pt x="48" y="42"/>
                  </a:lnTo>
                  <a:lnTo>
                    <a:pt x="30" y="60"/>
                  </a:lnTo>
                  <a:lnTo>
                    <a:pt x="24" y="78"/>
                  </a:lnTo>
                  <a:lnTo>
                    <a:pt x="0" y="78"/>
                  </a:lnTo>
                  <a:close/>
                </a:path>
              </a:pathLst>
            </a:custGeom>
            <a:solidFill>
              <a:srgbClr val="EFEFEF"/>
            </a:solidFill>
            <a:ln w="3175" algn="ctr">
              <a:solidFill>
                <a:srgbClr val="A1ADB8"/>
              </a:solidFill>
              <a:round/>
              <a:headEnd/>
              <a:tailEnd/>
            </a:ln>
            <a:effec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dirty="0">
                <a:solidFill>
                  <a:prstClr val="black"/>
                </a:solidFill>
                <a:cs typeface="Calibri" pitchFamily="34" charset="0"/>
              </a:endParaRPr>
            </a:p>
          </p:txBody>
        </p:sp>
        <p:sp>
          <p:nvSpPr>
            <p:cNvPr id="146" name="Kuwait" descr="© INSCALE GmbH, 05.05.2010&#10;http://www.presentationload.com/">
              <a:extLst>
                <a:ext uri="{FF2B5EF4-FFF2-40B4-BE49-F238E27FC236}">
                  <a16:creationId xmlns:a16="http://schemas.microsoft.com/office/drawing/2014/main" id="{D85FF431-16FE-2A16-8656-26691B70399F}"/>
                </a:ext>
              </a:extLst>
            </p:cNvPr>
            <p:cNvSpPr>
              <a:spLocks/>
            </p:cNvSpPr>
            <p:nvPr/>
          </p:nvSpPr>
          <p:spPr bwMode="gray">
            <a:xfrm>
              <a:off x="5547169" y="3435882"/>
              <a:ext cx="55563" cy="47625"/>
            </a:xfrm>
            <a:custGeom>
              <a:avLst/>
              <a:gdLst>
                <a:gd name="T0" fmla="*/ 2147483647 w 138"/>
                <a:gd name="T1" fmla="*/ 0 h 120"/>
                <a:gd name="T2" fmla="*/ 2147483647 w 138"/>
                <a:gd name="T3" fmla="*/ 0 h 120"/>
                <a:gd name="T4" fmla="*/ 2147483647 w 138"/>
                <a:gd name="T5" fmla="*/ 2147483647 h 120"/>
                <a:gd name="T6" fmla="*/ 2147483647 w 138"/>
                <a:gd name="T7" fmla="*/ 2147483647 h 120"/>
                <a:gd name="T8" fmla="*/ 2147483647 w 138"/>
                <a:gd name="T9" fmla="*/ 2147483647 h 120"/>
                <a:gd name="T10" fmla="*/ 2147483647 w 138"/>
                <a:gd name="T11" fmla="*/ 2147483647 h 120"/>
                <a:gd name="T12" fmla="*/ 0 w 138"/>
                <a:gd name="T13" fmla="*/ 2147483647 h 120"/>
                <a:gd name="T14" fmla="*/ 2147483647 w 138"/>
                <a:gd name="T15" fmla="*/ 2147483647 h 120"/>
                <a:gd name="T16" fmla="*/ 2147483647 w 138"/>
                <a:gd name="T17" fmla="*/ 2147483647 h 120"/>
                <a:gd name="T18" fmla="*/ 2147483647 w 138"/>
                <a:gd name="T19" fmla="*/ 2147483647 h 120"/>
                <a:gd name="T20" fmla="*/ 2147483647 w 138"/>
                <a:gd name="T21" fmla="*/ 2147483647 h 120"/>
                <a:gd name="T22" fmla="*/ 2147483647 w 138"/>
                <a:gd name="T23" fmla="*/ 2147483647 h 120"/>
                <a:gd name="T24" fmla="*/ 2147483647 w 138"/>
                <a:gd name="T25" fmla="*/ 2147483647 h 120"/>
                <a:gd name="T26" fmla="*/ 2147483647 w 138"/>
                <a:gd name="T27" fmla="*/ 2147483647 h 120"/>
                <a:gd name="T28" fmla="*/ 2147483647 w 138"/>
                <a:gd name="T29" fmla="*/ 2147483647 h 120"/>
                <a:gd name="T30" fmla="*/ 2147483647 w 138"/>
                <a:gd name="T31" fmla="*/ 2147483647 h 120"/>
                <a:gd name="T32" fmla="*/ 2147483647 w 138"/>
                <a:gd name="T33" fmla="*/ 2147483647 h 120"/>
                <a:gd name="T34" fmla="*/ 2147483647 w 138"/>
                <a:gd name="T35" fmla="*/ 2147483647 h 120"/>
                <a:gd name="T36" fmla="*/ 2147483647 w 138"/>
                <a:gd name="T37" fmla="*/ 2147483647 h 120"/>
                <a:gd name="T38" fmla="*/ 2147483647 w 138"/>
                <a:gd name="T39" fmla="*/ 2147483647 h 120"/>
                <a:gd name="T40" fmla="*/ 2147483647 w 138"/>
                <a:gd name="T41" fmla="*/ 2147483647 h 120"/>
                <a:gd name="T42" fmla="*/ 2147483647 w 138"/>
                <a:gd name="T43" fmla="*/ 2147483647 h 120"/>
                <a:gd name="T44" fmla="*/ 2147483647 w 138"/>
                <a:gd name="T45" fmla="*/ 2147483647 h 120"/>
                <a:gd name="T46" fmla="*/ 2147483647 w 138"/>
                <a:gd name="T47" fmla="*/ 2147483647 h 120"/>
                <a:gd name="T48" fmla="*/ 2147483647 w 138"/>
                <a:gd name="T49" fmla="*/ 0 h 120"/>
                <a:gd name="T50" fmla="*/ 2147483647 w 138"/>
                <a:gd name="T51" fmla="*/ 0 h 12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38"/>
                <a:gd name="T79" fmla="*/ 0 h 120"/>
                <a:gd name="T80" fmla="*/ 138 w 138"/>
                <a:gd name="T81" fmla="*/ 120 h 120"/>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38" h="120">
                  <a:moveTo>
                    <a:pt x="54" y="0"/>
                  </a:moveTo>
                  <a:lnTo>
                    <a:pt x="36" y="0"/>
                  </a:lnTo>
                  <a:lnTo>
                    <a:pt x="30" y="12"/>
                  </a:lnTo>
                  <a:lnTo>
                    <a:pt x="24" y="18"/>
                  </a:lnTo>
                  <a:lnTo>
                    <a:pt x="24" y="30"/>
                  </a:lnTo>
                  <a:lnTo>
                    <a:pt x="6" y="66"/>
                  </a:lnTo>
                  <a:lnTo>
                    <a:pt x="0" y="72"/>
                  </a:lnTo>
                  <a:lnTo>
                    <a:pt x="42" y="72"/>
                  </a:lnTo>
                  <a:lnTo>
                    <a:pt x="60" y="78"/>
                  </a:lnTo>
                  <a:lnTo>
                    <a:pt x="66" y="78"/>
                  </a:lnTo>
                  <a:lnTo>
                    <a:pt x="66" y="114"/>
                  </a:lnTo>
                  <a:lnTo>
                    <a:pt x="72" y="120"/>
                  </a:lnTo>
                  <a:lnTo>
                    <a:pt x="138" y="120"/>
                  </a:lnTo>
                  <a:lnTo>
                    <a:pt x="126" y="114"/>
                  </a:lnTo>
                  <a:lnTo>
                    <a:pt x="114" y="102"/>
                  </a:lnTo>
                  <a:lnTo>
                    <a:pt x="102" y="78"/>
                  </a:lnTo>
                  <a:lnTo>
                    <a:pt x="102" y="66"/>
                  </a:lnTo>
                  <a:lnTo>
                    <a:pt x="90" y="60"/>
                  </a:lnTo>
                  <a:lnTo>
                    <a:pt x="84" y="36"/>
                  </a:lnTo>
                  <a:lnTo>
                    <a:pt x="120" y="36"/>
                  </a:lnTo>
                  <a:lnTo>
                    <a:pt x="120" y="18"/>
                  </a:lnTo>
                  <a:lnTo>
                    <a:pt x="114" y="12"/>
                  </a:lnTo>
                  <a:lnTo>
                    <a:pt x="90" y="12"/>
                  </a:lnTo>
                  <a:lnTo>
                    <a:pt x="90" y="18"/>
                  </a:lnTo>
                  <a:lnTo>
                    <a:pt x="84" y="0"/>
                  </a:lnTo>
                  <a:lnTo>
                    <a:pt x="54" y="0"/>
                  </a:lnTo>
                  <a:close/>
                </a:path>
              </a:pathLst>
            </a:custGeom>
            <a:solidFill>
              <a:srgbClr val="0062AE"/>
            </a:solidFill>
            <a:ln w="3175" algn="ctr">
              <a:solidFill>
                <a:srgbClr val="A1ADB8"/>
              </a:solidFill>
              <a:round/>
              <a:headEnd/>
              <a:tailEnd/>
            </a:ln>
            <a:effec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dirty="0">
                <a:solidFill>
                  <a:prstClr val="black"/>
                </a:solidFill>
                <a:cs typeface="Calibri" pitchFamily="34" charset="0"/>
              </a:endParaRPr>
            </a:p>
          </p:txBody>
        </p:sp>
        <p:sp>
          <p:nvSpPr>
            <p:cNvPr id="147" name="Kenya" descr="© INSCALE GmbH, 05.05.2010&#10;http://www.presentationload.com/">
              <a:extLst>
                <a:ext uri="{FF2B5EF4-FFF2-40B4-BE49-F238E27FC236}">
                  <a16:creationId xmlns:a16="http://schemas.microsoft.com/office/drawing/2014/main" id="{6E3E946E-ED94-D3AD-6695-98FE0924DB38}"/>
                </a:ext>
              </a:extLst>
            </p:cNvPr>
            <p:cNvSpPr>
              <a:spLocks/>
            </p:cNvSpPr>
            <p:nvPr/>
          </p:nvSpPr>
          <p:spPr bwMode="gray">
            <a:xfrm>
              <a:off x="5226494" y="4256620"/>
              <a:ext cx="227013" cy="307975"/>
            </a:xfrm>
            <a:custGeom>
              <a:avLst/>
              <a:gdLst>
                <a:gd name="T0" fmla="*/ 2147483647 w 564"/>
                <a:gd name="T1" fmla="*/ 2147483647 h 762"/>
                <a:gd name="T2" fmla="*/ 2147483647 w 564"/>
                <a:gd name="T3" fmla="*/ 2147483647 h 762"/>
                <a:gd name="T4" fmla="*/ 2147483647 w 564"/>
                <a:gd name="T5" fmla="*/ 2147483647 h 762"/>
                <a:gd name="T6" fmla="*/ 2147483647 w 564"/>
                <a:gd name="T7" fmla="*/ 2147483647 h 762"/>
                <a:gd name="T8" fmla="*/ 2147483647 w 564"/>
                <a:gd name="T9" fmla="*/ 2147483647 h 762"/>
                <a:gd name="T10" fmla="*/ 2147483647 w 564"/>
                <a:gd name="T11" fmla="*/ 2147483647 h 762"/>
                <a:gd name="T12" fmla="*/ 2147483647 w 564"/>
                <a:gd name="T13" fmla="*/ 2147483647 h 762"/>
                <a:gd name="T14" fmla="*/ 2147483647 w 564"/>
                <a:gd name="T15" fmla="*/ 2147483647 h 762"/>
                <a:gd name="T16" fmla="*/ 2147483647 w 564"/>
                <a:gd name="T17" fmla="*/ 2147483647 h 762"/>
                <a:gd name="T18" fmla="*/ 2147483647 w 564"/>
                <a:gd name="T19" fmla="*/ 2147483647 h 762"/>
                <a:gd name="T20" fmla="*/ 2147483647 w 564"/>
                <a:gd name="T21" fmla="*/ 2147483647 h 762"/>
                <a:gd name="T22" fmla="*/ 2147483647 w 564"/>
                <a:gd name="T23" fmla="*/ 2147483647 h 762"/>
                <a:gd name="T24" fmla="*/ 2147483647 w 564"/>
                <a:gd name="T25" fmla="*/ 0 h 762"/>
                <a:gd name="T26" fmla="*/ 2147483647 w 564"/>
                <a:gd name="T27" fmla="*/ 2147483647 h 762"/>
                <a:gd name="T28" fmla="*/ 2147483647 w 564"/>
                <a:gd name="T29" fmla="*/ 2147483647 h 762"/>
                <a:gd name="T30" fmla="*/ 2147483647 w 564"/>
                <a:gd name="T31" fmla="*/ 2147483647 h 762"/>
                <a:gd name="T32" fmla="*/ 2147483647 w 564"/>
                <a:gd name="T33" fmla="*/ 2147483647 h 762"/>
                <a:gd name="T34" fmla="*/ 2147483647 w 564"/>
                <a:gd name="T35" fmla="*/ 2147483647 h 762"/>
                <a:gd name="T36" fmla="*/ 2147483647 w 564"/>
                <a:gd name="T37" fmla="*/ 2147483647 h 762"/>
                <a:gd name="T38" fmla="*/ 2147483647 w 564"/>
                <a:gd name="T39" fmla="*/ 2147483647 h 762"/>
                <a:gd name="T40" fmla="*/ 2147483647 w 564"/>
                <a:gd name="T41" fmla="*/ 2147483647 h 762"/>
                <a:gd name="T42" fmla="*/ 2147483647 w 564"/>
                <a:gd name="T43" fmla="*/ 2147483647 h 762"/>
                <a:gd name="T44" fmla="*/ 2147483647 w 564"/>
                <a:gd name="T45" fmla="*/ 2147483647 h 762"/>
                <a:gd name="T46" fmla="*/ 2147483647 w 564"/>
                <a:gd name="T47" fmla="*/ 2147483647 h 762"/>
                <a:gd name="T48" fmla="*/ 2147483647 w 564"/>
                <a:gd name="T49" fmla="*/ 2147483647 h 762"/>
                <a:gd name="T50" fmla="*/ 2147483647 w 564"/>
                <a:gd name="T51" fmla="*/ 2147483647 h 762"/>
                <a:gd name="T52" fmla="*/ 2147483647 w 564"/>
                <a:gd name="T53" fmla="*/ 2147483647 h 762"/>
                <a:gd name="T54" fmla="*/ 2147483647 w 564"/>
                <a:gd name="T55" fmla="*/ 2147483647 h 762"/>
                <a:gd name="T56" fmla="*/ 2147483647 w 564"/>
                <a:gd name="T57" fmla="*/ 2147483647 h 762"/>
                <a:gd name="T58" fmla="*/ 0 w 564"/>
                <a:gd name="T59" fmla="*/ 2147483647 h 762"/>
                <a:gd name="T60" fmla="*/ 2147483647 w 564"/>
                <a:gd name="T61" fmla="*/ 2147483647 h 762"/>
                <a:gd name="T62" fmla="*/ 2147483647 w 564"/>
                <a:gd name="T63" fmla="*/ 2147483647 h 762"/>
                <a:gd name="T64" fmla="*/ 2147483647 w 564"/>
                <a:gd name="T65" fmla="*/ 2147483647 h 762"/>
                <a:gd name="T66" fmla="*/ 2147483647 w 564"/>
                <a:gd name="T67" fmla="*/ 2147483647 h 762"/>
                <a:gd name="T68" fmla="*/ 2147483647 w 564"/>
                <a:gd name="T69" fmla="*/ 2147483647 h 762"/>
                <a:gd name="T70" fmla="*/ 0 w 564"/>
                <a:gd name="T71" fmla="*/ 2147483647 h 762"/>
                <a:gd name="T72" fmla="*/ 2147483647 w 564"/>
                <a:gd name="T73" fmla="*/ 2147483647 h 762"/>
                <a:gd name="T74" fmla="*/ 2147483647 w 564"/>
                <a:gd name="T75" fmla="*/ 2147483647 h 762"/>
                <a:gd name="T76" fmla="*/ 2147483647 w 564"/>
                <a:gd name="T77" fmla="*/ 2147483647 h 762"/>
                <a:gd name="T78" fmla="*/ 2147483647 w 564"/>
                <a:gd name="T79" fmla="*/ 2147483647 h 762"/>
                <a:gd name="T80" fmla="*/ 2147483647 w 564"/>
                <a:gd name="T81" fmla="*/ 2147483647 h 762"/>
                <a:gd name="T82" fmla="*/ 2147483647 w 564"/>
                <a:gd name="T83" fmla="*/ 2147483647 h 762"/>
                <a:gd name="T84" fmla="*/ 2147483647 w 564"/>
                <a:gd name="T85" fmla="*/ 2147483647 h 762"/>
                <a:gd name="T86" fmla="*/ 2147483647 w 564"/>
                <a:gd name="T87" fmla="*/ 2147483647 h 762"/>
                <a:gd name="T88" fmla="*/ 2147483647 w 564"/>
                <a:gd name="T89" fmla="*/ 2147483647 h 762"/>
                <a:gd name="T90" fmla="*/ 2147483647 w 564"/>
                <a:gd name="T91" fmla="*/ 2147483647 h 762"/>
                <a:gd name="T92" fmla="*/ 2147483647 w 564"/>
                <a:gd name="T93" fmla="*/ 2147483647 h 762"/>
                <a:gd name="T94" fmla="*/ 2147483647 w 564"/>
                <a:gd name="T95" fmla="*/ 2147483647 h 762"/>
                <a:gd name="T96" fmla="*/ 2147483647 w 564"/>
                <a:gd name="T97" fmla="*/ 2147483647 h 762"/>
                <a:gd name="T98" fmla="*/ 2147483647 w 564"/>
                <a:gd name="T99" fmla="*/ 2147483647 h 762"/>
                <a:gd name="T100" fmla="*/ 2147483647 w 564"/>
                <a:gd name="T101" fmla="*/ 2147483647 h 76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564"/>
                <a:gd name="T154" fmla="*/ 0 h 762"/>
                <a:gd name="T155" fmla="*/ 564 w 564"/>
                <a:gd name="T156" fmla="*/ 762 h 762"/>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564" h="762">
                  <a:moveTo>
                    <a:pt x="498" y="150"/>
                  </a:moveTo>
                  <a:lnTo>
                    <a:pt x="540" y="108"/>
                  </a:lnTo>
                  <a:lnTo>
                    <a:pt x="558" y="72"/>
                  </a:lnTo>
                  <a:lnTo>
                    <a:pt x="564" y="66"/>
                  </a:lnTo>
                  <a:lnTo>
                    <a:pt x="564" y="60"/>
                  </a:lnTo>
                  <a:lnTo>
                    <a:pt x="540" y="54"/>
                  </a:lnTo>
                  <a:lnTo>
                    <a:pt x="534" y="60"/>
                  </a:lnTo>
                  <a:lnTo>
                    <a:pt x="504" y="60"/>
                  </a:lnTo>
                  <a:lnTo>
                    <a:pt x="480" y="30"/>
                  </a:lnTo>
                  <a:lnTo>
                    <a:pt x="462" y="48"/>
                  </a:lnTo>
                  <a:lnTo>
                    <a:pt x="456" y="48"/>
                  </a:lnTo>
                  <a:lnTo>
                    <a:pt x="450" y="54"/>
                  </a:lnTo>
                  <a:lnTo>
                    <a:pt x="438" y="60"/>
                  </a:lnTo>
                  <a:lnTo>
                    <a:pt x="426" y="60"/>
                  </a:lnTo>
                  <a:lnTo>
                    <a:pt x="414" y="72"/>
                  </a:lnTo>
                  <a:lnTo>
                    <a:pt x="414" y="84"/>
                  </a:lnTo>
                  <a:lnTo>
                    <a:pt x="390" y="102"/>
                  </a:lnTo>
                  <a:lnTo>
                    <a:pt x="378" y="96"/>
                  </a:lnTo>
                  <a:lnTo>
                    <a:pt x="372" y="96"/>
                  </a:lnTo>
                  <a:lnTo>
                    <a:pt x="360" y="90"/>
                  </a:lnTo>
                  <a:lnTo>
                    <a:pt x="330" y="90"/>
                  </a:lnTo>
                  <a:lnTo>
                    <a:pt x="318" y="84"/>
                  </a:lnTo>
                  <a:lnTo>
                    <a:pt x="288" y="84"/>
                  </a:lnTo>
                  <a:lnTo>
                    <a:pt x="210" y="24"/>
                  </a:lnTo>
                  <a:lnTo>
                    <a:pt x="138" y="18"/>
                  </a:lnTo>
                  <a:lnTo>
                    <a:pt x="132" y="0"/>
                  </a:lnTo>
                  <a:lnTo>
                    <a:pt x="108" y="12"/>
                  </a:lnTo>
                  <a:lnTo>
                    <a:pt x="18" y="12"/>
                  </a:lnTo>
                  <a:lnTo>
                    <a:pt x="0" y="42"/>
                  </a:lnTo>
                  <a:lnTo>
                    <a:pt x="6" y="48"/>
                  </a:lnTo>
                  <a:lnTo>
                    <a:pt x="12" y="60"/>
                  </a:lnTo>
                  <a:lnTo>
                    <a:pt x="12" y="84"/>
                  </a:lnTo>
                  <a:lnTo>
                    <a:pt x="18" y="84"/>
                  </a:lnTo>
                  <a:lnTo>
                    <a:pt x="24" y="90"/>
                  </a:lnTo>
                  <a:lnTo>
                    <a:pt x="24" y="84"/>
                  </a:lnTo>
                  <a:lnTo>
                    <a:pt x="30" y="84"/>
                  </a:lnTo>
                  <a:lnTo>
                    <a:pt x="30" y="96"/>
                  </a:lnTo>
                  <a:lnTo>
                    <a:pt x="24" y="102"/>
                  </a:lnTo>
                  <a:lnTo>
                    <a:pt x="24" y="108"/>
                  </a:lnTo>
                  <a:lnTo>
                    <a:pt x="42" y="126"/>
                  </a:lnTo>
                  <a:lnTo>
                    <a:pt x="36" y="132"/>
                  </a:lnTo>
                  <a:lnTo>
                    <a:pt x="72" y="174"/>
                  </a:lnTo>
                  <a:lnTo>
                    <a:pt x="66" y="180"/>
                  </a:lnTo>
                  <a:lnTo>
                    <a:pt x="60" y="180"/>
                  </a:lnTo>
                  <a:lnTo>
                    <a:pt x="54" y="186"/>
                  </a:lnTo>
                  <a:lnTo>
                    <a:pt x="54" y="192"/>
                  </a:lnTo>
                  <a:lnTo>
                    <a:pt x="66" y="216"/>
                  </a:lnTo>
                  <a:lnTo>
                    <a:pt x="72" y="222"/>
                  </a:lnTo>
                  <a:lnTo>
                    <a:pt x="78" y="234"/>
                  </a:lnTo>
                  <a:lnTo>
                    <a:pt x="78" y="246"/>
                  </a:lnTo>
                  <a:lnTo>
                    <a:pt x="66" y="258"/>
                  </a:lnTo>
                  <a:lnTo>
                    <a:pt x="60" y="282"/>
                  </a:lnTo>
                  <a:lnTo>
                    <a:pt x="42" y="282"/>
                  </a:lnTo>
                  <a:lnTo>
                    <a:pt x="36" y="288"/>
                  </a:lnTo>
                  <a:lnTo>
                    <a:pt x="36" y="312"/>
                  </a:lnTo>
                  <a:lnTo>
                    <a:pt x="18" y="324"/>
                  </a:lnTo>
                  <a:lnTo>
                    <a:pt x="12" y="342"/>
                  </a:lnTo>
                  <a:lnTo>
                    <a:pt x="6" y="348"/>
                  </a:lnTo>
                  <a:lnTo>
                    <a:pt x="0" y="360"/>
                  </a:lnTo>
                  <a:lnTo>
                    <a:pt x="0" y="384"/>
                  </a:lnTo>
                  <a:lnTo>
                    <a:pt x="18" y="402"/>
                  </a:lnTo>
                  <a:lnTo>
                    <a:pt x="30" y="402"/>
                  </a:lnTo>
                  <a:lnTo>
                    <a:pt x="30" y="390"/>
                  </a:lnTo>
                  <a:lnTo>
                    <a:pt x="54" y="390"/>
                  </a:lnTo>
                  <a:lnTo>
                    <a:pt x="60" y="408"/>
                  </a:lnTo>
                  <a:lnTo>
                    <a:pt x="42" y="408"/>
                  </a:lnTo>
                  <a:lnTo>
                    <a:pt x="30" y="420"/>
                  </a:lnTo>
                  <a:lnTo>
                    <a:pt x="24" y="414"/>
                  </a:lnTo>
                  <a:lnTo>
                    <a:pt x="18" y="414"/>
                  </a:lnTo>
                  <a:lnTo>
                    <a:pt x="6" y="420"/>
                  </a:lnTo>
                  <a:lnTo>
                    <a:pt x="0" y="432"/>
                  </a:lnTo>
                  <a:lnTo>
                    <a:pt x="0" y="438"/>
                  </a:lnTo>
                  <a:lnTo>
                    <a:pt x="12" y="450"/>
                  </a:lnTo>
                  <a:lnTo>
                    <a:pt x="6" y="468"/>
                  </a:lnTo>
                  <a:lnTo>
                    <a:pt x="258" y="624"/>
                  </a:lnTo>
                  <a:lnTo>
                    <a:pt x="270" y="636"/>
                  </a:lnTo>
                  <a:lnTo>
                    <a:pt x="270" y="642"/>
                  </a:lnTo>
                  <a:lnTo>
                    <a:pt x="264" y="648"/>
                  </a:lnTo>
                  <a:lnTo>
                    <a:pt x="258" y="648"/>
                  </a:lnTo>
                  <a:lnTo>
                    <a:pt x="252" y="654"/>
                  </a:lnTo>
                  <a:lnTo>
                    <a:pt x="366" y="762"/>
                  </a:lnTo>
                  <a:lnTo>
                    <a:pt x="384" y="756"/>
                  </a:lnTo>
                  <a:lnTo>
                    <a:pt x="414" y="690"/>
                  </a:lnTo>
                  <a:lnTo>
                    <a:pt x="414" y="660"/>
                  </a:lnTo>
                  <a:lnTo>
                    <a:pt x="426" y="648"/>
                  </a:lnTo>
                  <a:lnTo>
                    <a:pt x="432" y="648"/>
                  </a:lnTo>
                  <a:lnTo>
                    <a:pt x="444" y="636"/>
                  </a:lnTo>
                  <a:lnTo>
                    <a:pt x="444" y="624"/>
                  </a:lnTo>
                  <a:lnTo>
                    <a:pt x="438" y="618"/>
                  </a:lnTo>
                  <a:lnTo>
                    <a:pt x="438" y="600"/>
                  </a:lnTo>
                  <a:lnTo>
                    <a:pt x="444" y="594"/>
                  </a:lnTo>
                  <a:lnTo>
                    <a:pt x="456" y="588"/>
                  </a:lnTo>
                  <a:lnTo>
                    <a:pt x="468" y="588"/>
                  </a:lnTo>
                  <a:lnTo>
                    <a:pt x="474" y="582"/>
                  </a:lnTo>
                  <a:lnTo>
                    <a:pt x="480" y="582"/>
                  </a:lnTo>
                  <a:lnTo>
                    <a:pt x="486" y="540"/>
                  </a:lnTo>
                  <a:lnTo>
                    <a:pt x="516" y="540"/>
                  </a:lnTo>
                  <a:lnTo>
                    <a:pt x="528" y="534"/>
                  </a:lnTo>
                  <a:lnTo>
                    <a:pt x="534" y="522"/>
                  </a:lnTo>
                  <a:lnTo>
                    <a:pt x="540" y="516"/>
                  </a:lnTo>
                  <a:lnTo>
                    <a:pt x="498" y="450"/>
                  </a:lnTo>
                  <a:lnTo>
                    <a:pt x="498" y="150"/>
                  </a:lnTo>
                  <a:close/>
                </a:path>
              </a:pathLst>
            </a:custGeom>
            <a:solidFill>
              <a:schemeClr val="bg1">
                <a:lumMod val="95000"/>
              </a:schemeClr>
            </a:solidFill>
            <a:ln w="3175" algn="ctr">
              <a:solidFill>
                <a:srgbClr val="A1ADB8"/>
              </a:solidFill>
              <a:round/>
              <a:headEnd/>
              <a:tailEnd/>
            </a:ln>
            <a:effec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dirty="0">
                <a:solidFill>
                  <a:prstClr val="black"/>
                </a:solidFill>
                <a:cs typeface="Calibri" pitchFamily="34" charset="0"/>
              </a:endParaRPr>
            </a:p>
          </p:txBody>
        </p:sp>
        <p:sp>
          <p:nvSpPr>
            <p:cNvPr id="148" name="Iraq" descr="© INSCALE GmbH, 05.05.2010&#10;http://www.presentationload.com/">
              <a:extLst>
                <a:ext uri="{FF2B5EF4-FFF2-40B4-BE49-F238E27FC236}">
                  <a16:creationId xmlns:a16="http://schemas.microsoft.com/office/drawing/2014/main" id="{96ED13D7-DDAB-D11A-C129-B9B5AE49AE81}"/>
                </a:ext>
              </a:extLst>
            </p:cNvPr>
            <p:cNvSpPr>
              <a:spLocks/>
            </p:cNvSpPr>
            <p:nvPr/>
          </p:nvSpPr>
          <p:spPr bwMode="gray">
            <a:xfrm>
              <a:off x="5321744" y="3199344"/>
              <a:ext cx="274638" cy="266700"/>
            </a:xfrm>
            <a:custGeom>
              <a:avLst/>
              <a:gdLst>
                <a:gd name="T0" fmla="*/ 2147483647 w 684"/>
                <a:gd name="T1" fmla="*/ 2147483647 h 660"/>
                <a:gd name="T2" fmla="*/ 2147483647 w 684"/>
                <a:gd name="T3" fmla="*/ 2147483647 h 660"/>
                <a:gd name="T4" fmla="*/ 2147483647 w 684"/>
                <a:gd name="T5" fmla="*/ 2147483647 h 660"/>
                <a:gd name="T6" fmla="*/ 2147483647 w 684"/>
                <a:gd name="T7" fmla="*/ 2147483647 h 660"/>
                <a:gd name="T8" fmla="*/ 2147483647 w 684"/>
                <a:gd name="T9" fmla="*/ 2147483647 h 660"/>
                <a:gd name="T10" fmla="*/ 2147483647 w 684"/>
                <a:gd name="T11" fmla="*/ 2147483647 h 660"/>
                <a:gd name="T12" fmla="*/ 2147483647 w 684"/>
                <a:gd name="T13" fmla="*/ 2147483647 h 660"/>
                <a:gd name="T14" fmla="*/ 2147483647 w 684"/>
                <a:gd name="T15" fmla="*/ 2147483647 h 660"/>
                <a:gd name="T16" fmla="*/ 2147483647 w 684"/>
                <a:gd name="T17" fmla="*/ 2147483647 h 660"/>
                <a:gd name="T18" fmla="*/ 2147483647 w 684"/>
                <a:gd name="T19" fmla="*/ 2147483647 h 660"/>
                <a:gd name="T20" fmla="*/ 2147483647 w 684"/>
                <a:gd name="T21" fmla="*/ 2147483647 h 660"/>
                <a:gd name="T22" fmla="*/ 2147483647 w 684"/>
                <a:gd name="T23" fmla="*/ 2147483647 h 660"/>
                <a:gd name="T24" fmla="*/ 2147483647 w 684"/>
                <a:gd name="T25" fmla="*/ 2147483647 h 660"/>
                <a:gd name="T26" fmla="*/ 2147483647 w 684"/>
                <a:gd name="T27" fmla="*/ 2147483647 h 660"/>
                <a:gd name="T28" fmla="*/ 2147483647 w 684"/>
                <a:gd name="T29" fmla="*/ 2147483647 h 660"/>
                <a:gd name="T30" fmla="*/ 2147483647 w 684"/>
                <a:gd name="T31" fmla="*/ 2147483647 h 660"/>
                <a:gd name="T32" fmla="*/ 2147483647 w 684"/>
                <a:gd name="T33" fmla="*/ 2147483647 h 660"/>
                <a:gd name="T34" fmla="*/ 2147483647 w 684"/>
                <a:gd name="T35" fmla="*/ 2147483647 h 660"/>
                <a:gd name="T36" fmla="*/ 2147483647 w 684"/>
                <a:gd name="T37" fmla="*/ 2147483647 h 660"/>
                <a:gd name="T38" fmla="*/ 2147483647 w 684"/>
                <a:gd name="T39" fmla="*/ 2147483647 h 660"/>
                <a:gd name="T40" fmla="*/ 2147483647 w 684"/>
                <a:gd name="T41" fmla="*/ 2147483647 h 660"/>
                <a:gd name="T42" fmla="*/ 2147483647 w 684"/>
                <a:gd name="T43" fmla="*/ 2147483647 h 660"/>
                <a:gd name="T44" fmla="*/ 2147483647 w 684"/>
                <a:gd name="T45" fmla="*/ 2147483647 h 660"/>
                <a:gd name="T46" fmla="*/ 2147483647 w 684"/>
                <a:gd name="T47" fmla="*/ 2147483647 h 660"/>
                <a:gd name="T48" fmla="*/ 2147483647 w 684"/>
                <a:gd name="T49" fmla="*/ 2147483647 h 660"/>
                <a:gd name="T50" fmla="*/ 2147483647 w 684"/>
                <a:gd name="T51" fmla="*/ 2147483647 h 660"/>
                <a:gd name="T52" fmla="*/ 2147483647 w 684"/>
                <a:gd name="T53" fmla="*/ 0 h 660"/>
                <a:gd name="T54" fmla="*/ 2147483647 w 684"/>
                <a:gd name="T55" fmla="*/ 2147483647 h 660"/>
                <a:gd name="T56" fmla="*/ 2147483647 w 684"/>
                <a:gd name="T57" fmla="*/ 2147483647 h 660"/>
                <a:gd name="T58" fmla="*/ 2147483647 w 684"/>
                <a:gd name="T59" fmla="*/ 0 h 660"/>
                <a:gd name="T60" fmla="*/ 2147483647 w 684"/>
                <a:gd name="T61" fmla="*/ 2147483647 h 660"/>
                <a:gd name="T62" fmla="*/ 2147483647 w 684"/>
                <a:gd name="T63" fmla="*/ 2147483647 h 660"/>
                <a:gd name="T64" fmla="*/ 2147483647 w 684"/>
                <a:gd name="T65" fmla="*/ 2147483647 h 660"/>
                <a:gd name="T66" fmla="*/ 2147483647 w 684"/>
                <a:gd name="T67" fmla="*/ 2147483647 h 660"/>
                <a:gd name="T68" fmla="*/ 2147483647 w 684"/>
                <a:gd name="T69" fmla="*/ 2147483647 h 660"/>
                <a:gd name="T70" fmla="*/ 2147483647 w 684"/>
                <a:gd name="T71" fmla="*/ 2147483647 h 660"/>
                <a:gd name="T72" fmla="*/ 2147483647 w 684"/>
                <a:gd name="T73" fmla="*/ 2147483647 h 660"/>
                <a:gd name="T74" fmla="*/ 2147483647 w 684"/>
                <a:gd name="T75" fmla="*/ 2147483647 h 660"/>
                <a:gd name="T76" fmla="*/ 2147483647 w 684"/>
                <a:gd name="T77" fmla="*/ 2147483647 h 660"/>
                <a:gd name="T78" fmla="*/ 2147483647 w 684"/>
                <a:gd name="T79" fmla="*/ 2147483647 h 660"/>
                <a:gd name="T80" fmla="*/ 2147483647 w 684"/>
                <a:gd name="T81" fmla="*/ 2147483647 h 660"/>
                <a:gd name="T82" fmla="*/ 2147483647 w 684"/>
                <a:gd name="T83" fmla="*/ 2147483647 h 660"/>
                <a:gd name="T84" fmla="*/ 2147483647 w 684"/>
                <a:gd name="T85" fmla="*/ 2147483647 h 660"/>
                <a:gd name="T86" fmla="*/ 0 w 684"/>
                <a:gd name="T87" fmla="*/ 2147483647 h 660"/>
                <a:gd name="T88" fmla="*/ 2147483647 w 684"/>
                <a:gd name="T89" fmla="*/ 2147483647 h 660"/>
                <a:gd name="T90" fmla="*/ 2147483647 w 684"/>
                <a:gd name="T91" fmla="*/ 2147483647 h 660"/>
                <a:gd name="T92" fmla="*/ 2147483647 w 684"/>
                <a:gd name="T93" fmla="*/ 2147483647 h 660"/>
                <a:gd name="T94" fmla="*/ 2147483647 w 684"/>
                <a:gd name="T95" fmla="*/ 2147483647 h 660"/>
                <a:gd name="T96" fmla="*/ 2147483647 w 684"/>
                <a:gd name="T97" fmla="*/ 2147483647 h 660"/>
                <a:gd name="T98" fmla="*/ 2147483647 w 684"/>
                <a:gd name="T99" fmla="*/ 2147483647 h 660"/>
                <a:gd name="T100" fmla="*/ 2147483647 w 684"/>
                <a:gd name="T101" fmla="*/ 2147483647 h 660"/>
                <a:gd name="T102" fmla="*/ 2147483647 w 684"/>
                <a:gd name="T103" fmla="*/ 2147483647 h 660"/>
                <a:gd name="T104" fmla="*/ 2147483647 w 684"/>
                <a:gd name="T105" fmla="*/ 2147483647 h 660"/>
                <a:gd name="T106" fmla="*/ 2147483647 w 684"/>
                <a:gd name="T107" fmla="*/ 2147483647 h 660"/>
                <a:gd name="T108" fmla="*/ 2147483647 w 684"/>
                <a:gd name="T109" fmla="*/ 2147483647 h 660"/>
                <a:gd name="T110" fmla="*/ 2147483647 w 684"/>
                <a:gd name="T111" fmla="*/ 2147483647 h 660"/>
                <a:gd name="T112" fmla="*/ 2147483647 w 684"/>
                <a:gd name="T113" fmla="*/ 2147483647 h 660"/>
                <a:gd name="T114" fmla="*/ 2147483647 w 684"/>
                <a:gd name="T115" fmla="*/ 2147483647 h 66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684"/>
                <a:gd name="T175" fmla="*/ 0 h 660"/>
                <a:gd name="T176" fmla="*/ 684 w 684"/>
                <a:gd name="T177" fmla="*/ 660 h 66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684" h="660">
                  <a:moveTo>
                    <a:pt x="678" y="564"/>
                  </a:moveTo>
                  <a:lnTo>
                    <a:pt x="666" y="552"/>
                  </a:lnTo>
                  <a:lnTo>
                    <a:pt x="654" y="546"/>
                  </a:lnTo>
                  <a:lnTo>
                    <a:pt x="648" y="516"/>
                  </a:lnTo>
                  <a:lnTo>
                    <a:pt x="642" y="516"/>
                  </a:lnTo>
                  <a:lnTo>
                    <a:pt x="636" y="510"/>
                  </a:lnTo>
                  <a:lnTo>
                    <a:pt x="624" y="504"/>
                  </a:lnTo>
                  <a:lnTo>
                    <a:pt x="618" y="498"/>
                  </a:lnTo>
                  <a:lnTo>
                    <a:pt x="618" y="462"/>
                  </a:lnTo>
                  <a:lnTo>
                    <a:pt x="624" y="450"/>
                  </a:lnTo>
                  <a:lnTo>
                    <a:pt x="624" y="438"/>
                  </a:lnTo>
                  <a:lnTo>
                    <a:pt x="594" y="402"/>
                  </a:lnTo>
                  <a:lnTo>
                    <a:pt x="588" y="390"/>
                  </a:lnTo>
                  <a:lnTo>
                    <a:pt x="582" y="384"/>
                  </a:lnTo>
                  <a:lnTo>
                    <a:pt x="564" y="384"/>
                  </a:lnTo>
                  <a:lnTo>
                    <a:pt x="546" y="366"/>
                  </a:lnTo>
                  <a:lnTo>
                    <a:pt x="534" y="360"/>
                  </a:lnTo>
                  <a:lnTo>
                    <a:pt x="528" y="354"/>
                  </a:lnTo>
                  <a:lnTo>
                    <a:pt x="504" y="354"/>
                  </a:lnTo>
                  <a:lnTo>
                    <a:pt x="504" y="312"/>
                  </a:lnTo>
                  <a:lnTo>
                    <a:pt x="498" y="312"/>
                  </a:lnTo>
                  <a:lnTo>
                    <a:pt x="492" y="306"/>
                  </a:lnTo>
                  <a:lnTo>
                    <a:pt x="468" y="294"/>
                  </a:lnTo>
                  <a:lnTo>
                    <a:pt x="456" y="282"/>
                  </a:lnTo>
                  <a:lnTo>
                    <a:pt x="444" y="276"/>
                  </a:lnTo>
                  <a:lnTo>
                    <a:pt x="438" y="270"/>
                  </a:lnTo>
                  <a:lnTo>
                    <a:pt x="438" y="264"/>
                  </a:lnTo>
                  <a:lnTo>
                    <a:pt x="444" y="252"/>
                  </a:lnTo>
                  <a:lnTo>
                    <a:pt x="450" y="246"/>
                  </a:lnTo>
                  <a:lnTo>
                    <a:pt x="438" y="234"/>
                  </a:lnTo>
                  <a:lnTo>
                    <a:pt x="438" y="228"/>
                  </a:lnTo>
                  <a:lnTo>
                    <a:pt x="450" y="216"/>
                  </a:lnTo>
                  <a:lnTo>
                    <a:pt x="462" y="216"/>
                  </a:lnTo>
                  <a:lnTo>
                    <a:pt x="462" y="186"/>
                  </a:lnTo>
                  <a:lnTo>
                    <a:pt x="468" y="186"/>
                  </a:lnTo>
                  <a:lnTo>
                    <a:pt x="480" y="174"/>
                  </a:lnTo>
                  <a:lnTo>
                    <a:pt x="480" y="168"/>
                  </a:lnTo>
                  <a:lnTo>
                    <a:pt x="474" y="156"/>
                  </a:lnTo>
                  <a:lnTo>
                    <a:pt x="462" y="144"/>
                  </a:lnTo>
                  <a:lnTo>
                    <a:pt x="462" y="138"/>
                  </a:lnTo>
                  <a:lnTo>
                    <a:pt x="480" y="120"/>
                  </a:lnTo>
                  <a:lnTo>
                    <a:pt x="480" y="114"/>
                  </a:lnTo>
                  <a:lnTo>
                    <a:pt x="468" y="114"/>
                  </a:lnTo>
                  <a:lnTo>
                    <a:pt x="456" y="120"/>
                  </a:lnTo>
                  <a:lnTo>
                    <a:pt x="450" y="126"/>
                  </a:lnTo>
                  <a:lnTo>
                    <a:pt x="438" y="108"/>
                  </a:lnTo>
                  <a:lnTo>
                    <a:pt x="414" y="102"/>
                  </a:lnTo>
                  <a:lnTo>
                    <a:pt x="414" y="84"/>
                  </a:lnTo>
                  <a:lnTo>
                    <a:pt x="402" y="72"/>
                  </a:lnTo>
                  <a:lnTo>
                    <a:pt x="378" y="24"/>
                  </a:lnTo>
                  <a:lnTo>
                    <a:pt x="378" y="12"/>
                  </a:lnTo>
                  <a:lnTo>
                    <a:pt x="336" y="24"/>
                  </a:lnTo>
                  <a:lnTo>
                    <a:pt x="336" y="6"/>
                  </a:lnTo>
                  <a:lnTo>
                    <a:pt x="330" y="0"/>
                  </a:lnTo>
                  <a:lnTo>
                    <a:pt x="306" y="0"/>
                  </a:lnTo>
                  <a:lnTo>
                    <a:pt x="306" y="6"/>
                  </a:lnTo>
                  <a:lnTo>
                    <a:pt x="300" y="12"/>
                  </a:lnTo>
                  <a:lnTo>
                    <a:pt x="288" y="12"/>
                  </a:lnTo>
                  <a:lnTo>
                    <a:pt x="276" y="0"/>
                  </a:lnTo>
                  <a:lnTo>
                    <a:pt x="234" y="0"/>
                  </a:lnTo>
                  <a:lnTo>
                    <a:pt x="234" y="12"/>
                  </a:lnTo>
                  <a:lnTo>
                    <a:pt x="228" y="18"/>
                  </a:lnTo>
                  <a:lnTo>
                    <a:pt x="216" y="24"/>
                  </a:lnTo>
                  <a:lnTo>
                    <a:pt x="204" y="36"/>
                  </a:lnTo>
                  <a:lnTo>
                    <a:pt x="198" y="48"/>
                  </a:lnTo>
                  <a:lnTo>
                    <a:pt x="192" y="54"/>
                  </a:lnTo>
                  <a:lnTo>
                    <a:pt x="180" y="54"/>
                  </a:lnTo>
                  <a:lnTo>
                    <a:pt x="168" y="60"/>
                  </a:lnTo>
                  <a:lnTo>
                    <a:pt x="156" y="60"/>
                  </a:lnTo>
                  <a:lnTo>
                    <a:pt x="150" y="66"/>
                  </a:lnTo>
                  <a:lnTo>
                    <a:pt x="144" y="78"/>
                  </a:lnTo>
                  <a:lnTo>
                    <a:pt x="144" y="90"/>
                  </a:lnTo>
                  <a:lnTo>
                    <a:pt x="150" y="102"/>
                  </a:lnTo>
                  <a:lnTo>
                    <a:pt x="156" y="108"/>
                  </a:lnTo>
                  <a:lnTo>
                    <a:pt x="156" y="120"/>
                  </a:lnTo>
                  <a:lnTo>
                    <a:pt x="162" y="132"/>
                  </a:lnTo>
                  <a:lnTo>
                    <a:pt x="162" y="162"/>
                  </a:lnTo>
                  <a:lnTo>
                    <a:pt x="156" y="174"/>
                  </a:lnTo>
                  <a:lnTo>
                    <a:pt x="150" y="192"/>
                  </a:lnTo>
                  <a:lnTo>
                    <a:pt x="150" y="198"/>
                  </a:lnTo>
                  <a:lnTo>
                    <a:pt x="168" y="216"/>
                  </a:lnTo>
                  <a:lnTo>
                    <a:pt x="168" y="222"/>
                  </a:lnTo>
                  <a:lnTo>
                    <a:pt x="162" y="228"/>
                  </a:lnTo>
                  <a:lnTo>
                    <a:pt x="138" y="240"/>
                  </a:lnTo>
                  <a:lnTo>
                    <a:pt x="78" y="264"/>
                  </a:lnTo>
                  <a:lnTo>
                    <a:pt x="66" y="270"/>
                  </a:lnTo>
                  <a:lnTo>
                    <a:pt x="6" y="318"/>
                  </a:lnTo>
                  <a:lnTo>
                    <a:pt x="0" y="318"/>
                  </a:lnTo>
                  <a:lnTo>
                    <a:pt x="0" y="324"/>
                  </a:lnTo>
                  <a:lnTo>
                    <a:pt x="24" y="366"/>
                  </a:lnTo>
                  <a:lnTo>
                    <a:pt x="24" y="384"/>
                  </a:lnTo>
                  <a:lnTo>
                    <a:pt x="48" y="402"/>
                  </a:lnTo>
                  <a:lnTo>
                    <a:pt x="48" y="414"/>
                  </a:lnTo>
                  <a:lnTo>
                    <a:pt x="60" y="426"/>
                  </a:lnTo>
                  <a:lnTo>
                    <a:pt x="126" y="426"/>
                  </a:lnTo>
                  <a:lnTo>
                    <a:pt x="156" y="456"/>
                  </a:lnTo>
                  <a:lnTo>
                    <a:pt x="168" y="462"/>
                  </a:lnTo>
                  <a:lnTo>
                    <a:pt x="180" y="474"/>
                  </a:lnTo>
                  <a:lnTo>
                    <a:pt x="228" y="498"/>
                  </a:lnTo>
                  <a:lnTo>
                    <a:pt x="234" y="504"/>
                  </a:lnTo>
                  <a:lnTo>
                    <a:pt x="246" y="510"/>
                  </a:lnTo>
                  <a:lnTo>
                    <a:pt x="438" y="654"/>
                  </a:lnTo>
                  <a:lnTo>
                    <a:pt x="522" y="654"/>
                  </a:lnTo>
                  <a:lnTo>
                    <a:pt x="570" y="660"/>
                  </a:lnTo>
                  <a:lnTo>
                    <a:pt x="564" y="660"/>
                  </a:lnTo>
                  <a:lnTo>
                    <a:pt x="570" y="654"/>
                  </a:lnTo>
                  <a:lnTo>
                    <a:pt x="588" y="618"/>
                  </a:lnTo>
                  <a:lnTo>
                    <a:pt x="588" y="606"/>
                  </a:lnTo>
                  <a:lnTo>
                    <a:pt x="594" y="600"/>
                  </a:lnTo>
                  <a:lnTo>
                    <a:pt x="600" y="588"/>
                  </a:lnTo>
                  <a:lnTo>
                    <a:pt x="648" y="588"/>
                  </a:lnTo>
                  <a:lnTo>
                    <a:pt x="654" y="594"/>
                  </a:lnTo>
                  <a:lnTo>
                    <a:pt x="678" y="582"/>
                  </a:lnTo>
                  <a:lnTo>
                    <a:pt x="684" y="576"/>
                  </a:lnTo>
                  <a:lnTo>
                    <a:pt x="678" y="570"/>
                  </a:lnTo>
                  <a:lnTo>
                    <a:pt x="678" y="564"/>
                  </a:lnTo>
                  <a:close/>
                </a:path>
              </a:pathLst>
            </a:custGeom>
            <a:solidFill>
              <a:schemeClr val="bg1">
                <a:lumMod val="95000"/>
              </a:schemeClr>
            </a:solidFill>
            <a:ln w="3175" algn="ctr">
              <a:solidFill>
                <a:srgbClr val="A1ADB8"/>
              </a:solidFill>
              <a:round/>
              <a:headEnd/>
              <a:tailEnd/>
            </a:ln>
            <a:effec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dirty="0">
                <a:solidFill>
                  <a:prstClr val="black"/>
                </a:solidFill>
                <a:cs typeface="Calibri" pitchFamily="34" charset="0"/>
              </a:endParaRPr>
            </a:p>
          </p:txBody>
        </p:sp>
        <p:sp>
          <p:nvSpPr>
            <p:cNvPr id="149" name="Guinea-Bissau" descr="© INSCALE GmbH, 05.05.2010&#10;http://www.presentationload.com/">
              <a:extLst>
                <a:ext uri="{FF2B5EF4-FFF2-40B4-BE49-F238E27FC236}">
                  <a16:creationId xmlns:a16="http://schemas.microsoft.com/office/drawing/2014/main" id="{6FCF8049-A2AB-5CDA-03C2-22FA6747BDC8}"/>
                </a:ext>
              </a:extLst>
            </p:cNvPr>
            <p:cNvSpPr>
              <a:spLocks/>
            </p:cNvSpPr>
            <p:nvPr/>
          </p:nvSpPr>
          <p:spPr bwMode="gray">
            <a:xfrm>
              <a:off x="3789806" y="3996270"/>
              <a:ext cx="74613" cy="61913"/>
            </a:xfrm>
            <a:custGeom>
              <a:avLst/>
              <a:gdLst>
                <a:gd name="T0" fmla="*/ 2147483647 w 186"/>
                <a:gd name="T1" fmla="*/ 2147483647 h 156"/>
                <a:gd name="T2" fmla="*/ 2147483647 w 186"/>
                <a:gd name="T3" fmla="*/ 2147483647 h 156"/>
                <a:gd name="T4" fmla="*/ 2147483647 w 186"/>
                <a:gd name="T5" fmla="*/ 2147483647 h 156"/>
                <a:gd name="T6" fmla="*/ 2147483647 w 186"/>
                <a:gd name="T7" fmla="*/ 2147483647 h 156"/>
                <a:gd name="T8" fmla="*/ 2147483647 w 186"/>
                <a:gd name="T9" fmla="*/ 2147483647 h 156"/>
                <a:gd name="T10" fmla="*/ 2147483647 w 186"/>
                <a:gd name="T11" fmla="*/ 2147483647 h 156"/>
                <a:gd name="T12" fmla="*/ 2147483647 w 186"/>
                <a:gd name="T13" fmla="*/ 2147483647 h 156"/>
                <a:gd name="T14" fmla="*/ 2147483647 w 186"/>
                <a:gd name="T15" fmla="*/ 2147483647 h 156"/>
                <a:gd name="T16" fmla="*/ 2147483647 w 186"/>
                <a:gd name="T17" fmla="*/ 2147483647 h 156"/>
                <a:gd name="T18" fmla="*/ 2147483647 w 186"/>
                <a:gd name="T19" fmla="*/ 2147483647 h 156"/>
                <a:gd name="T20" fmla="*/ 2147483647 w 186"/>
                <a:gd name="T21" fmla="*/ 2147483647 h 156"/>
                <a:gd name="T22" fmla="*/ 2147483647 w 186"/>
                <a:gd name="T23" fmla="*/ 2147483647 h 156"/>
                <a:gd name="T24" fmla="*/ 2147483647 w 186"/>
                <a:gd name="T25" fmla="*/ 2147483647 h 156"/>
                <a:gd name="T26" fmla="*/ 2147483647 w 186"/>
                <a:gd name="T27" fmla="*/ 2147483647 h 156"/>
                <a:gd name="T28" fmla="*/ 2147483647 w 186"/>
                <a:gd name="T29" fmla="*/ 0 h 156"/>
                <a:gd name="T30" fmla="*/ 2147483647 w 186"/>
                <a:gd name="T31" fmla="*/ 2147483647 h 156"/>
                <a:gd name="T32" fmla="*/ 2147483647 w 186"/>
                <a:gd name="T33" fmla="*/ 2147483647 h 156"/>
                <a:gd name="T34" fmla="*/ 2147483647 w 186"/>
                <a:gd name="T35" fmla="*/ 2147483647 h 156"/>
                <a:gd name="T36" fmla="*/ 0 w 186"/>
                <a:gd name="T37" fmla="*/ 2147483647 h 156"/>
                <a:gd name="T38" fmla="*/ 2147483647 w 186"/>
                <a:gd name="T39" fmla="*/ 2147483647 h 156"/>
                <a:gd name="T40" fmla="*/ 2147483647 w 186"/>
                <a:gd name="T41" fmla="*/ 2147483647 h 156"/>
                <a:gd name="T42" fmla="*/ 2147483647 w 186"/>
                <a:gd name="T43" fmla="*/ 2147483647 h 156"/>
                <a:gd name="T44" fmla="*/ 2147483647 w 186"/>
                <a:gd name="T45" fmla="*/ 2147483647 h 156"/>
                <a:gd name="T46" fmla="*/ 2147483647 w 186"/>
                <a:gd name="T47" fmla="*/ 2147483647 h 156"/>
                <a:gd name="T48" fmla="*/ 2147483647 w 186"/>
                <a:gd name="T49" fmla="*/ 2147483647 h 156"/>
                <a:gd name="T50" fmla="*/ 2147483647 w 186"/>
                <a:gd name="T51" fmla="*/ 2147483647 h 156"/>
                <a:gd name="T52" fmla="*/ 2147483647 w 186"/>
                <a:gd name="T53" fmla="*/ 2147483647 h 156"/>
                <a:gd name="T54" fmla="*/ 2147483647 w 186"/>
                <a:gd name="T55" fmla="*/ 2147483647 h 156"/>
                <a:gd name="T56" fmla="*/ 2147483647 w 186"/>
                <a:gd name="T57" fmla="*/ 2147483647 h 156"/>
                <a:gd name="T58" fmla="*/ 2147483647 w 186"/>
                <a:gd name="T59" fmla="*/ 2147483647 h 156"/>
                <a:gd name="T60" fmla="*/ 2147483647 w 186"/>
                <a:gd name="T61" fmla="*/ 2147483647 h 156"/>
                <a:gd name="T62" fmla="*/ 2147483647 w 186"/>
                <a:gd name="T63" fmla="*/ 2147483647 h 156"/>
                <a:gd name="T64" fmla="*/ 2147483647 w 186"/>
                <a:gd name="T65" fmla="*/ 2147483647 h 156"/>
                <a:gd name="T66" fmla="*/ 2147483647 w 186"/>
                <a:gd name="T67" fmla="*/ 2147483647 h 156"/>
                <a:gd name="T68" fmla="*/ 2147483647 w 186"/>
                <a:gd name="T69" fmla="*/ 2147483647 h 156"/>
                <a:gd name="T70" fmla="*/ 2147483647 w 186"/>
                <a:gd name="T71" fmla="*/ 2147483647 h 156"/>
                <a:gd name="T72" fmla="*/ 2147483647 w 186"/>
                <a:gd name="T73" fmla="*/ 2147483647 h 15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86"/>
                <a:gd name="T112" fmla="*/ 0 h 156"/>
                <a:gd name="T113" fmla="*/ 186 w 186"/>
                <a:gd name="T114" fmla="*/ 156 h 15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86" h="156">
                  <a:moveTo>
                    <a:pt x="126" y="102"/>
                  </a:moveTo>
                  <a:lnTo>
                    <a:pt x="132" y="96"/>
                  </a:lnTo>
                  <a:lnTo>
                    <a:pt x="144" y="90"/>
                  </a:lnTo>
                  <a:lnTo>
                    <a:pt x="174" y="90"/>
                  </a:lnTo>
                  <a:lnTo>
                    <a:pt x="180" y="84"/>
                  </a:lnTo>
                  <a:lnTo>
                    <a:pt x="186" y="72"/>
                  </a:lnTo>
                  <a:lnTo>
                    <a:pt x="186" y="66"/>
                  </a:lnTo>
                  <a:lnTo>
                    <a:pt x="180" y="60"/>
                  </a:lnTo>
                  <a:lnTo>
                    <a:pt x="168" y="54"/>
                  </a:lnTo>
                  <a:lnTo>
                    <a:pt x="162" y="48"/>
                  </a:lnTo>
                  <a:lnTo>
                    <a:pt x="162" y="36"/>
                  </a:lnTo>
                  <a:lnTo>
                    <a:pt x="168" y="30"/>
                  </a:lnTo>
                  <a:lnTo>
                    <a:pt x="186" y="30"/>
                  </a:lnTo>
                  <a:lnTo>
                    <a:pt x="186" y="6"/>
                  </a:lnTo>
                  <a:lnTo>
                    <a:pt x="84" y="0"/>
                  </a:lnTo>
                  <a:lnTo>
                    <a:pt x="54" y="24"/>
                  </a:lnTo>
                  <a:lnTo>
                    <a:pt x="18" y="24"/>
                  </a:lnTo>
                  <a:lnTo>
                    <a:pt x="6" y="36"/>
                  </a:lnTo>
                  <a:lnTo>
                    <a:pt x="0" y="72"/>
                  </a:lnTo>
                  <a:lnTo>
                    <a:pt x="6" y="78"/>
                  </a:lnTo>
                  <a:lnTo>
                    <a:pt x="18" y="78"/>
                  </a:lnTo>
                  <a:lnTo>
                    <a:pt x="42" y="66"/>
                  </a:lnTo>
                  <a:lnTo>
                    <a:pt x="66" y="66"/>
                  </a:lnTo>
                  <a:lnTo>
                    <a:pt x="90" y="60"/>
                  </a:lnTo>
                  <a:lnTo>
                    <a:pt x="90" y="84"/>
                  </a:lnTo>
                  <a:lnTo>
                    <a:pt x="78" y="78"/>
                  </a:lnTo>
                  <a:lnTo>
                    <a:pt x="72" y="78"/>
                  </a:lnTo>
                  <a:lnTo>
                    <a:pt x="66" y="72"/>
                  </a:lnTo>
                  <a:lnTo>
                    <a:pt x="54" y="72"/>
                  </a:lnTo>
                  <a:lnTo>
                    <a:pt x="54" y="96"/>
                  </a:lnTo>
                  <a:lnTo>
                    <a:pt x="60" y="102"/>
                  </a:lnTo>
                  <a:lnTo>
                    <a:pt x="90" y="96"/>
                  </a:lnTo>
                  <a:lnTo>
                    <a:pt x="54" y="114"/>
                  </a:lnTo>
                  <a:lnTo>
                    <a:pt x="84" y="156"/>
                  </a:lnTo>
                  <a:lnTo>
                    <a:pt x="90" y="132"/>
                  </a:lnTo>
                  <a:lnTo>
                    <a:pt x="108" y="102"/>
                  </a:lnTo>
                  <a:lnTo>
                    <a:pt x="126" y="102"/>
                  </a:lnTo>
                  <a:close/>
                </a:path>
              </a:pathLst>
            </a:custGeom>
            <a:solidFill>
              <a:schemeClr val="bg1">
                <a:lumMod val="95000"/>
              </a:schemeClr>
            </a:solidFill>
            <a:ln w="3175" algn="ctr">
              <a:solidFill>
                <a:srgbClr val="A1ADB8"/>
              </a:solidFill>
              <a:round/>
              <a:headEnd/>
              <a:tailEnd/>
            </a:ln>
            <a:effec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dirty="0">
                <a:solidFill>
                  <a:prstClr val="black"/>
                </a:solidFill>
                <a:cs typeface="Calibri" pitchFamily="34" charset="0"/>
              </a:endParaRPr>
            </a:p>
          </p:txBody>
        </p:sp>
        <p:sp>
          <p:nvSpPr>
            <p:cNvPr id="150" name="Guinea" descr="© INSCALE GmbH, 05.05.2010&#10;http://www.presentationload.com/">
              <a:extLst>
                <a:ext uri="{FF2B5EF4-FFF2-40B4-BE49-F238E27FC236}">
                  <a16:creationId xmlns:a16="http://schemas.microsoft.com/office/drawing/2014/main" id="{2A53B0F3-07D2-A562-C0C4-3DBB98635847}"/>
                </a:ext>
              </a:extLst>
            </p:cNvPr>
            <p:cNvSpPr>
              <a:spLocks/>
            </p:cNvSpPr>
            <p:nvPr/>
          </p:nvSpPr>
          <p:spPr bwMode="gray">
            <a:xfrm>
              <a:off x="3826319" y="3999445"/>
              <a:ext cx="209550" cy="177800"/>
            </a:xfrm>
            <a:custGeom>
              <a:avLst/>
              <a:gdLst>
                <a:gd name="T0" fmla="*/ 2147483647 w 522"/>
                <a:gd name="T1" fmla="*/ 2147483647 h 444"/>
                <a:gd name="T2" fmla="*/ 2147483647 w 522"/>
                <a:gd name="T3" fmla="*/ 2147483647 h 444"/>
                <a:gd name="T4" fmla="*/ 2147483647 w 522"/>
                <a:gd name="T5" fmla="*/ 2147483647 h 444"/>
                <a:gd name="T6" fmla="*/ 2147483647 w 522"/>
                <a:gd name="T7" fmla="*/ 2147483647 h 444"/>
                <a:gd name="T8" fmla="*/ 2147483647 w 522"/>
                <a:gd name="T9" fmla="*/ 2147483647 h 444"/>
                <a:gd name="T10" fmla="*/ 2147483647 w 522"/>
                <a:gd name="T11" fmla="*/ 2147483647 h 444"/>
                <a:gd name="T12" fmla="*/ 2147483647 w 522"/>
                <a:gd name="T13" fmla="*/ 2147483647 h 444"/>
                <a:gd name="T14" fmla="*/ 2147483647 w 522"/>
                <a:gd name="T15" fmla="*/ 2147483647 h 444"/>
                <a:gd name="T16" fmla="*/ 2147483647 w 522"/>
                <a:gd name="T17" fmla="*/ 2147483647 h 444"/>
                <a:gd name="T18" fmla="*/ 2147483647 w 522"/>
                <a:gd name="T19" fmla="*/ 2147483647 h 444"/>
                <a:gd name="T20" fmla="*/ 2147483647 w 522"/>
                <a:gd name="T21" fmla="*/ 2147483647 h 444"/>
                <a:gd name="T22" fmla="*/ 2147483647 w 522"/>
                <a:gd name="T23" fmla="*/ 2147483647 h 444"/>
                <a:gd name="T24" fmla="*/ 2147483647 w 522"/>
                <a:gd name="T25" fmla="*/ 2147483647 h 444"/>
                <a:gd name="T26" fmla="*/ 2147483647 w 522"/>
                <a:gd name="T27" fmla="*/ 2147483647 h 444"/>
                <a:gd name="T28" fmla="*/ 2147483647 w 522"/>
                <a:gd name="T29" fmla="*/ 2147483647 h 444"/>
                <a:gd name="T30" fmla="*/ 2147483647 w 522"/>
                <a:gd name="T31" fmla="*/ 2147483647 h 444"/>
                <a:gd name="T32" fmla="*/ 2147483647 w 522"/>
                <a:gd name="T33" fmla="*/ 2147483647 h 444"/>
                <a:gd name="T34" fmla="*/ 2147483647 w 522"/>
                <a:gd name="T35" fmla="*/ 2147483647 h 444"/>
                <a:gd name="T36" fmla="*/ 2147483647 w 522"/>
                <a:gd name="T37" fmla="*/ 2147483647 h 444"/>
                <a:gd name="T38" fmla="*/ 2147483647 w 522"/>
                <a:gd name="T39" fmla="*/ 2147483647 h 444"/>
                <a:gd name="T40" fmla="*/ 2147483647 w 522"/>
                <a:gd name="T41" fmla="*/ 2147483647 h 444"/>
                <a:gd name="T42" fmla="*/ 2147483647 w 522"/>
                <a:gd name="T43" fmla="*/ 2147483647 h 444"/>
                <a:gd name="T44" fmla="*/ 2147483647 w 522"/>
                <a:gd name="T45" fmla="*/ 2147483647 h 444"/>
                <a:gd name="T46" fmla="*/ 2147483647 w 522"/>
                <a:gd name="T47" fmla="*/ 2147483647 h 444"/>
                <a:gd name="T48" fmla="*/ 2147483647 w 522"/>
                <a:gd name="T49" fmla="*/ 2147483647 h 444"/>
                <a:gd name="T50" fmla="*/ 2147483647 w 522"/>
                <a:gd name="T51" fmla="*/ 2147483647 h 444"/>
                <a:gd name="T52" fmla="*/ 2147483647 w 522"/>
                <a:gd name="T53" fmla="*/ 2147483647 h 444"/>
                <a:gd name="T54" fmla="*/ 2147483647 w 522"/>
                <a:gd name="T55" fmla="*/ 2147483647 h 444"/>
                <a:gd name="T56" fmla="*/ 2147483647 w 522"/>
                <a:gd name="T57" fmla="*/ 2147483647 h 444"/>
                <a:gd name="T58" fmla="*/ 2147483647 w 522"/>
                <a:gd name="T59" fmla="*/ 2147483647 h 444"/>
                <a:gd name="T60" fmla="*/ 2147483647 w 522"/>
                <a:gd name="T61" fmla="*/ 2147483647 h 444"/>
                <a:gd name="T62" fmla="*/ 2147483647 w 522"/>
                <a:gd name="T63" fmla="*/ 2147483647 h 444"/>
                <a:gd name="T64" fmla="*/ 2147483647 w 522"/>
                <a:gd name="T65" fmla="*/ 2147483647 h 444"/>
                <a:gd name="T66" fmla="*/ 2147483647 w 522"/>
                <a:gd name="T67" fmla="*/ 2147483647 h 444"/>
                <a:gd name="T68" fmla="*/ 2147483647 w 522"/>
                <a:gd name="T69" fmla="*/ 2147483647 h 444"/>
                <a:gd name="T70" fmla="*/ 2147483647 w 522"/>
                <a:gd name="T71" fmla="*/ 2147483647 h 444"/>
                <a:gd name="T72" fmla="*/ 2147483647 w 522"/>
                <a:gd name="T73" fmla="*/ 2147483647 h 444"/>
                <a:gd name="T74" fmla="*/ 2147483647 w 522"/>
                <a:gd name="T75" fmla="*/ 2147483647 h 444"/>
                <a:gd name="T76" fmla="*/ 2147483647 w 522"/>
                <a:gd name="T77" fmla="*/ 2147483647 h 444"/>
                <a:gd name="T78" fmla="*/ 2147483647 w 522"/>
                <a:gd name="T79" fmla="*/ 2147483647 h 444"/>
                <a:gd name="T80" fmla="*/ 2147483647 w 522"/>
                <a:gd name="T81" fmla="*/ 2147483647 h 444"/>
                <a:gd name="T82" fmla="*/ 2147483647 w 522"/>
                <a:gd name="T83" fmla="*/ 2147483647 h 444"/>
                <a:gd name="T84" fmla="*/ 2147483647 w 522"/>
                <a:gd name="T85" fmla="*/ 2147483647 h 444"/>
                <a:gd name="T86" fmla="*/ 2147483647 w 522"/>
                <a:gd name="T87" fmla="*/ 2147483647 h 444"/>
                <a:gd name="T88" fmla="*/ 2147483647 w 522"/>
                <a:gd name="T89" fmla="*/ 2147483647 h 444"/>
                <a:gd name="T90" fmla="*/ 2147483647 w 522"/>
                <a:gd name="T91" fmla="*/ 2147483647 h 444"/>
                <a:gd name="T92" fmla="*/ 2147483647 w 522"/>
                <a:gd name="T93" fmla="*/ 2147483647 h 444"/>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522"/>
                <a:gd name="T142" fmla="*/ 0 h 444"/>
                <a:gd name="T143" fmla="*/ 522 w 522"/>
                <a:gd name="T144" fmla="*/ 444 h 444"/>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522" h="444">
                  <a:moveTo>
                    <a:pt x="96" y="0"/>
                  </a:moveTo>
                  <a:lnTo>
                    <a:pt x="96" y="24"/>
                  </a:lnTo>
                  <a:lnTo>
                    <a:pt x="78" y="24"/>
                  </a:lnTo>
                  <a:lnTo>
                    <a:pt x="72" y="30"/>
                  </a:lnTo>
                  <a:lnTo>
                    <a:pt x="72" y="42"/>
                  </a:lnTo>
                  <a:lnTo>
                    <a:pt x="78" y="48"/>
                  </a:lnTo>
                  <a:lnTo>
                    <a:pt x="90" y="54"/>
                  </a:lnTo>
                  <a:lnTo>
                    <a:pt x="96" y="60"/>
                  </a:lnTo>
                  <a:lnTo>
                    <a:pt x="96" y="66"/>
                  </a:lnTo>
                  <a:lnTo>
                    <a:pt x="90" y="78"/>
                  </a:lnTo>
                  <a:lnTo>
                    <a:pt x="84" y="84"/>
                  </a:lnTo>
                  <a:lnTo>
                    <a:pt x="54" y="84"/>
                  </a:lnTo>
                  <a:lnTo>
                    <a:pt x="42" y="90"/>
                  </a:lnTo>
                  <a:lnTo>
                    <a:pt x="36" y="96"/>
                  </a:lnTo>
                  <a:lnTo>
                    <a:pt x="18" y="96"/>
                  </a:lnTo>
                  <a:lnTo>
                    <a:pt x="0" y="126"/>
                  </a:lnTo>
                  <a:lnTo>
                    <a:pt x="0" y="132"/>
                  </a:lnTo>
                  <a:lnTo>
                    <a:pt x="18" y="150"/>
                  </a:lnTo>
                  <a:lnTo>
                    <a:pt x="30" y="150"/>
                  </a:lnTo>
                  <a:lnTo>
                    <a:pt x="30" y="162"/>
                  </a:lnTo>
                  <a:lnTo>
                    <a:pt x="24" y="168"/>
                  </a:lnTo>
                  <a:lnTo>
                    <a:pt x="30" y="180"/>
                  </a:lnTo>
                  <a:lnTo>
                    <a:pt x="30" y="192"/>
                  </a:lnTo>
                  <a:lnTo>
                    <a:pt x="54" y="204"/>
                  </a:lnTo>
                  <a:lnTo>
                    <a:pt x="72" y="204"/>
                  </a:lnTo>
                  <a:lnTo>
                    <a:pt x="72" y="228"/>
                  </a:lnTo>
                  <a:lnTo>
                    <a:pt x="84" y="228"/>
                  </a:lnTo>
                  <a:lnTo>
                    <a:pt x="90" y="222"/>
                  </a:lnTo>
                  <a:lnTo>
                    <a:pt x="90" y="234"/>
                  </a:lnTo>
                  <a:lnTo>
                    <a:pt x="96" y="246"/>
                  </a:lnTo>
                  <a:lnTo>
                    <a:pt x="96" y="258"/>
                  </a:lnTo>
                  <a:lnTo>
                    <a:pt x="114" y="276"/>
                  </a:lnTo>
                  <a:lnTo>
                    <a:pt x="126" y="282"/>
                  </a:lnTo>
                  <a:lnTo>
                    <a:pt x="132" y="288"/>
                  </a:lnTo>
                  <a:lnTo>
                    <a:pt x="138" y="282"/>
                  </a:lnTo>
                  <a:lnTo>
                    <a:pt x="150" y="276"/>
                  </a:lnTo>
                  <a:lnTo>
                    <a:pt x="156" y="264"/>
                  </a:lnTo>
                  <a:lnTo>
                    <a:pt x="168" y="252"/>
                  </a:lnTo>
                  <a:lnTo>
                    <a:pt x="174" y="240"/>
                  </a:lnTo>
                  <a:lnTo>
                    <a:pt x="180" y="234"/>
                  </a:lnTo>
                  <a:lnTo>
                    <a:pt x="180" y="228"/>
                  </a:lnTo>
                  <a:lnTo>
                    <a:pt x="216" y="228"/>
                  </a:lnTo>
                  <a:lnTo>
                    <a:pt x="222" y="210"/>
                  </a:lnTo>
                  <a:lnTo>
                    <a:pt x="258" y="210"/>
                  </a:lnTo>
                  <a:lnTo>
                    <a:pt x="300" y="270"/>
                  </a:lnTo>
                  <a:lnTo>
                    <a:pt x="300" y="288"/>
                  </a:lnTo>
                  <a:lnTo>
                    <a:pt x="312" y="300"/>
                  </a:lnTo>
                  <a:lnTo>
                    <a:pt x="312" y="318"/>
                  </a:lnTo>
                  <a:lnTo>
                    <a:pt x="306" y="330"/>
                  </a:lnTo>
                  <a:lnTo>
                    <a:pt x="300" y="336"/>
                  </a:lnTo>
                  <a:lnTo>
                    <a:pt x="294" y="354"/>
                  </a:lnTo>
                  <a:lnTo>
                    <a:pt x="324" y="342"/>
                  </a:lnTo>
                  <a:lnTo>
                    <a:pt x="348" y="348"/>
                  </a:lnTo>
                  <a:lnTo>
                    <a:pt x="348" y="336"/>
                  </a:lnTo>
                  <a:lnTo>
                    <a:pt x="354" y="330"/>
                  </a:lnTo>
                  <a:lnTo>
                    <a:pt x="360" y="330"/>
                  </a:lnTo>
                  <a:lnTo>
                    <a:pt x="372" y="336"/>
                  </a:lnTo>
                  <a:lnTo>
                    <a:pt x="384" y="348"/>
                  </a:lnTo>
                  <a:lnTo>
                    <a:pt x="390" y="366"/>
                  </a:lnTo>
                  <a:lnTo>
                    <a:pt x="390" y="426"/>
                  </a:lnTo>
                  <a:lnTo>
                    <a:pt x="402" y="426"/>
                  </a:lnTo>
                  <a:lnTo>
                    <a:pt x="402" y="432"/>
                  </a:lnTo>
                  <a:lnTo>
                    <a:pt x="414" y="444"/>
                  </a:lnTo>
                  <a:lnTo>
                    <a:pt x="420" y="444"/>
                  </a:lnTo>
                  <a:lnTo>
                    <a:pt x="432" y="432"/>
                  </a:lnTo>
                  <a:lnTo>
                    <a:pt x="432" y="420"/>
                  </a:lnTo>
                  <a:lnTo>
                    <a:pt x="438" y="408"/>
                  </a:lnTo>
                  <a:lnTo>
                    <a:pt x="444" y="402"/>
                  </a:lnTo>
                  <a:lnTo>
                    <a:pt x="456" y="402"/>
                  </a:lnTo>
                  <a:lnTo>
                    <a:pt x="468" y="408"/>
                  </a:lnTo>
                  <a:lnTo>
                    <a:pt x="474" y="414"/>
                  </a:lnTo>
                  <a:lnTo>
                    <a:pt x="480" y="414"/>
                  </a:lnTo>
                  <a:lnTo>
                    <a:pt x="486" y="408"/>
                  </a:lnTo>
                  <a:lnTo>
                    <a:pt x="486" y="390"/>
                  </a:lnTo>
                  <a:lnTo>
                    <a:pt x="480" y="384"/>
                  </a:lnTo>
                  <a:lnTo>
                    <a:pt x="480" y="378"/>
                  </a:lnTo>
                  <a:lnTo>
                    <a:pt x="498" y="378"/>
                  </a:lnTo>
                  <a:lnTo>
                    <a:pt x="492" y="366"/>
                  </a:lnTo>
                  <a:lnTo>
                    <a:pt x="480" y="360"/>
                  </a:lnTo>
                  <a:lnTo>
                    <a:pt x="474" y="348"/>
                  </a:lnTo>
                  <a:lnTo>
                    <a:pt x="474" y="336"/>
                  </a:lnTo>
                  <a:lnTo>
                    <a:pt x="492" y="336"/>
                  </a:lnTo>
                  <a:lnTo>
                    <a:pt x="498" y="342"/>
                  </a:lnTo>
                  <a:lnTo>
                    <a:pt x="510" y="342"/>
                  </a:lnTo>
                  <a:lnTo>
                    <a:pt x="516" y="348"/>
                  </a:lnTo>
                  <a:lnTo>
                    <a:pt x="516" y="342"/>
                  </a:lnTo>
                  <a:lnTo>
                    <a:pt x="522" y="336"/>
                  </a:lnTo>
                  <a:lnTo>
                    <a:pt x="522" y="324"/>
                  </a:lnTo>
                  <a:lnTo>
                    <a:pt x="516" y="324"/>
                  </a:lnTo>
                  <a:lnTo>
                    <a:pt x="504" y="318"/>
                  </a:lnTo>
                  <a:lnTo>
                    <a:pt x="498" y="318"/>
                  </a:lnTo>
                  <a:lnTo>
                    <a:pt x="498" y="306"/>
                  </a:lnTo>
                  <a:lnTo>
                    <a:pt x="504" y="294"/>
                  </a:lnTo>
                  <a:lnTo>
                    <a:pt x="510" y="288"/>
                  </a:lnTo>
                  <a:lnTo>
                    <a:pt x="492" y="282"/>
                  </a:lnTo>
                  <a:lnTo>
                    <a:pt x="504" y="264"/>
                  </a:lnTo>
                  <a:lnTo>
                    <a:pt x="486" y="258"/>
                  </a:lnTo>
                  <a:lnTo>
                    <a:pt x="480" y="222"/>
                  </a:lnTo>
                  <a:lnTo>
                    <a:pt x="498" y="198"/>
                  </a:lnTo>
                  <a:lnTo>
                    <a:pt x="468" y="168"/>
                  </a:lnTo>
                  <a:lnTo>
                    <a:pt x="468" y="132"/>
                  </a:lnTo>
                  <a:lnTo>
                    <a:pt x="444" y="132"/>
                  </a:lnTo>
                  <a:lnTo>
                    <a:pt x="468" y="96"/>
                  </a:lnTo>
                  <a:lnTo>
                    <a:pt x="432" y="78"/>
                  </a:lnTo>
                  <a:lnTo>
                    <a:pt x="444" y="48"/>
                  </a:lnTo>
                  <a:lnTo>
                    <a:pt x="426" y="36"/>
                  </a:lnTo>
                  <a:lnTo>
                    <a:pt x="426" y="18"/>
                  </a:lnTo>
                  <a:lnTo>
                    <a:pt x="414" y="12"/>
                  </a:lnTo>
                  <a:lnTo>
                    <a:pt x="402" y="12"/>
                  </a:lnTo>
                  <a:lnTo>
                    <a:pt x="396" y="18"/>
                  </a:lnTo>
                  <a:lnTo>
                    <a:pt x="396" y="36"/>
                  </a:lnTo>
                  <a:lnTo>
                    <a:pt x="378" y="54"/>
                  </a:lnTo>
                  <a:lnTo>
                    <a:pt x="366" y="48"/>
                  </a:lnTo>
                  <a:lnTo>
                    <a:pt x="360" y="42"/>
                  </a:lnTo>
                  <a:lnTo>
                    <a:pt x="348" y="36"/>
                  </a:lnTo>
                  <a:lnTo>
                    <a:pt x="342" y="36"/>
                  </a:lnTo>
                  <a:lnTo>
                    <a:pt x="336" y="30"/>
                  </a:lnTo>
                  <a:lnTo>
                    <a:pt x="330" y="30"/>
                  </a:lnTo>
                  <a:lnTo>
                    <a:pt x="324" y="42"/>
                  </a:lnTo>
                  <a:lnTo>
                    <a:pt x="312" y="54"/>
                  </a:lnTo>
                  <a:lnTo>
                    <a:pt x="306" y="66"/>
                  </a:lnTo>
                  <a:lnTo>
                    <a:pt x="306" y="54"/>
                  </a:lnTo>
                  <a:lnTo>
                    <a:pt x="300" y="42"/>
                  </a:lnTo>
                  <a:lnTo>
                    <a:pt x="288" y="30"/>
                  </a:lnTo>
                  <a:lnTo>
                    <a:pt x="276" y="42"/>
                  </a:lnTo>
                  <a:lnTo>
                    <a:pt x="270" y="54"/>
                  </a:lnTo>
                  <a:lnTo>
                    <a:pt x="264" y="60"/>
                  </a:lnTo>
                  <a:lnTo>
                    <a:pt x="258" y="54"/>
                  </a:lnTo>
                  <a:lnTo>
                    <a:pt x="258" y="48"/>
                  </a:lnTo>
                  <a:lnTo>
                    <a:pt x="252" y="36"/>
                  </a:lnTo>
                  <a:lnTo>
                    <a:pt x="252" y="24"/>
                  </a:lnTo>
                  <a:lnTo>
                    <a:pt x="210" y="24"/>
                  </a:lnTo>
                  <a:lnTo>
                    <a:pt x="204" y="30"/>
                  </a:lnTo>
                  <a:lnTo>
                    <a:pt x="192" y="36"/>
                  </a:lnTo>
                  <a:lnTo>
                    <a:pt x="180" y="36"/>
                  </a:lnTo>
                  <a:lnTo>
                    <a:pt x="174" y="30"/>
                  </a:lnTo>
                  <a:lnTo>
                    <a:pt x="168" y="18"/>
                  </a:lnTo>
                  <a:lnTo>
                    <a:pt x="162" y="12"/>
                  </a:lnTo>
                  <a:lnTo>
                    <a:pt x="156" y="18"/>
                  </a:lnTo>
                  <a:lnTo>
                    <a:pt x="138" y="18"/>
                  </a:lnTo>
                  <a:lnTo>
                    <a:pt x="132" y="6"/>
                  </a:lnTo>
                  <a:lnTo>
                    <a:pt x="132" y="0"/>
                  </a:lnTo>
                  <a:lnTo>
                    <a:pt x="96" y="0"/>
                  </a:lnTo>
                  <a:close/>
                </a:path>
              </a:pathLst>
            </a:custGeom>
            <a:solidFill>
              <a:schemeClr val="bg1">
                <a:lumMod val="95000"/>
              </a:schemeClr>
            </a:solidFill>
            <a:ln w="3175" algn="ctr">
              <a:solidFill>
                <a:srgbClr val="A1ADB8"/>
              </a:solidFill>
              <a:round/>
              <a:headEnd/>
              <a:tailEnd/>
            </a:ln>
            <a:effec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dirty="0">
                <a:solidFill>
                  <a:prstClr val="black"/>
                </a:solidFill>
                <a:cs typeface="Calibri" pitchFamily="34" charset="0"/>
              </a:endParaRPr>
            </a:p>
          </p:txBody>
        </p:sp>
        <p:sp>
          <p:nvSpPr>
            <p:cNvPr id="151" name="Ghana" descr="© INSCALE GmbH, 05.05.2010&#10;http://www.presentationload.com/">
              <a:extLst>
                <a:ext uri="{FF2B5EF4-FFF2-40B4-BE49-F238E27FC236}">
                  <a16:creationId xmlns:a16="http://schemas.microsoft.com/office/drawing/2014/main" id="{9EF89B59-11B3-3D94-4658-AAD2A6B8507D}"/>
                </a:ext>
              </a:extLst>
            </p:cNvPr>
            <p:cNvSpPr>
              <a:spLocks/>
            </p:cNvSpPr>
            <p:nvPr/>
          </p:nvSpPr>
          <p:spPr bwMode="gray">
            <a:xfrm>
              <a:off x="4156519" y="4048657"/>
              <a:ext cx="130175" cy="207963"/>
            </a:xfrm>
            <a:custGeom>
              <a:avLst/>
              <a:gdLst>
                <a:gd name="T0" fmla="*/ 2147483647 w 324"/>
                <a:gd name="T1" fmla="*/ 2147483647 h 516"/>
                <a:gd name="T2" fmla="*/ 2147483647 w 324"/>
                <a:gd name="T3" fmla="*/ 2147483647 h 516"/>
                <a:gd name="T4" fmla="*/ 2147483647 w 324"/>
                <a:gd name="T5" fmla="*/ 2147483647 h 516"/>
                <a:gd name="T6" fmla="*/ 2147483647 w 324"/>
                <a:gd name="T7" fmla="*/ 2147483647 h 516"/>
                <a:gd name="T8" fmla="*/ 2147483647 w 324"/>
                <a:gd name="T9" fmla="*/ 2147483647 h 516"/>
                <a:gd name="T10" fmla="*/ 2147483647 w 324"/>
                <a:gd name="T11" fmla="*/ 2147483647 h 516"/>
                <a:gd name="T12" fmla="*/ 2147483647 w 324"/>
                <a:gd name="T13" fmla="*/ 2147483647 h 516"/>
                <a:gd name="T14" fmla="*/ 2147483647 w 324"/>
                <a:gd name="T15" fmla="*/ 2147483647 h 516"/>
                <a:gd name="T16" fmla="*/ 2147483647 w 324"/>
                <a:gd name="T17" fmla="*/ 2147483647 h 516"/>
                <a:gd name="T18" fmla="*/ 2147483647 w 324"/>
                <a:gd name="T19" fmla="*/ 2147483647 h 516"/>
                <a:gd name="T20" fmla="*/ 2147483647 w 324"/>
                <a:gd name="T21" fmla="*/ 2147483647 h 516"/>
                <a:gd name="T22" fmla="*/ 2147483647 w 324"/>
                <a:gd name="T23" fmla="*/ 2147483647 h 516"/>
                <a:gd name="T24" fmla="*/ 2147483647 w 324"/>
                <a:gd name="T25" fmla="*/ 2147483647 h 516"/>
                <a:gd name="T26" fmla="*/ 2147483647 w 324"/>
                <a:gd name="T27" fmla="*/ 0 h 516"/>
                <a:gd name="T28" fmla="*/ 2147483647 w 324"/>
                <a:gd name="T29" fmla="*/ 2147483647 h 516"/>
                <a:gd name="T30" fmla="*/ 2147483647 w 324"/>
                <a:gd name="T31" fmla="*/ 2147483647 h 516"/>
                <a:gd name="T32" fmla="*/ 2147483647 w 324"/>
                <a:gd name="T33" fmla="*/ 2147483647 h 516"/>
                <a:gd name="T34" fmla="*/ 2147483647 w 324"/>
                <a:gd name="T35" fmla="*/ 2147483647 h 516"/>
                <a:gd name="T36" fmla="*/ 2147483647 w 324"/>
                <a:gd name="T37" fmla="*/ 2147483647 h 516"/>
                <a:gd name="T38" fmla="*/ 2147483647 w 324"/>
                <a:gd name="T39" fmla="*/ 2147483647 h 516"/>
                <a:gd name="T40" fmla="*/ 2147483647 w 324"/>
                <a:gd name="T41" fmla="*/ 2147483647 h 516"/>
                <a:gd name="T42" fmla="*/ 2147483647 w 324"/>
                <a:gd name="T43" fmla="*/ 2147483647 h 516"/>
                <a:gd name="T44" fmla="*/ 2147483647 w 324"/>
                <a:gd name="T45" fmla="*/ 2147483647 h 516"/>
                <a:gd name="T46" fmla="*/ 2147483647 w 324"/>
                <a:gd name="T47" fmla="*/ 2147483647 h 516"/>
                <a:gd name="T48" fmla="*/ 2147483647 w 324"/>
                <a:gd name="T49" fmla="*/ 2147483647 h 516"/>
                <a:gd name="T50" fmla="*/ 2147483647 w 324"/>
                <a:gd name="T51" fmla="*/ 2147483647 h 516"/>
                <a:gd name="T52" fmla="*/ 2147483647 w 324"/>
                <a:gd name="T53" fmla="*/ 2147483647 h 516"/>
                <a:gd name="T54" fmla="*/ 0 w 324"/>
                <a:gd name="T55" fmla="*/ 2147483647 h 516"/>
                <a:gd name="T56" fmla="*/ 2147483647 w 324"/>
                <a:gd name="T57" fmla="*/ 2147483647 h 516"/>
                <a:gd name="T58" fmla="*/ 2147483647 w 324"/>
                <a:gd name="T59" fmla="*/ 2147483647 h 516"/>
                <a:gd name="T60" fmla="*/ 2147483647 w 324"/>
                <a:gd name="T61" fmla="*/ 2147483647 h 516"/>
                <a:gd name="T62" fmla="*/ 2147483647 w 324"/>
                <a:gd name="T63" fmla="*/ 2147483647 h 516"/>
                <a:gd name="T64" fmla="*/ 2147483647 w 324"/>
                <a:gd name="T65" fmla="*/ 2147483647 h 516"/>
                <a:gd name="T66" fmla="*/ 2147483647 w 324"/>
                <a:gd name="T67" fmla="*/ 2147483647 h 516"/>
                <a:gd name="T68" fmla="*/ 2147483647 w 324"/>
                <a:gd name="T69" fmla="*/ 2147483647 h 516"/>
                <a:gd name="T70" fmla="*/ 2147483647 w 324"/>
                <a:gd name="T71" fmla="*/ 2147483647 h 516"/>
                <a:gd name="T72" fmla="*/ 2147483647 w 324"/>
                <a:gd name="T73" fmla="*/ 2147483647 h 516"/>
                <a:gd name="T74" fmla="*/ 2147483647 w 324"/>
                <a:gd name="T75" fmla="*/ 2147483647 h 516"/>
                <a:gd name="T76" fmla="*/ 2147483647 w 324"/>
                <a:gd name="T77" fmla="*/ 2147483647 h 516"/>
                <a:gd name="T78" fmla="*/ 2147483647 w 324"/>
                <a:gd name="T79" fmla="*/ 2147483647 h 516"/>
                <a:gd name="T80" fmla="*/ 2147483647 w 324"/>
                <a:gd name="T81" fmla="*/ 2147483647 h 516"/>
                <a:gd name="T82" fmla="*/ 2147483647 w 324"/>
                <a:gd name="T83" fmla="*/ 2147483647 h 516"/>
                <a:gd name="T84" fmla="*/ 2147483647 w 324"/>
                <a:gd name="T85" fmla="*/ 2147483647 h 516"/>
                <a:gd name="T86" fmla="*/ 2147483647 w 324"/>
                <a:gd name="T87" fmla="*/ 2147483647 h 51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24"/>
                <a:gd name="T133" fmla="*/ 0 h 516"/>
                <a:gd name="T134" fmla="*/ 324 w 324"/>
                <a:gd name="T135" fmla="*/ 516 h 51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24" h="516">
                  <a:moveTo>
                    <a:pt x="282" y="342"/>
                  </a:moveTo>
                  <a:lnTo>
                    <a:pt x="282" y="330"/>
                  </a:lnTo>
                  <a:lnTo>
                    <a:pt x="288" y="318"/>
                  </a:lnTo>
                  <a:lnTo>
                    <a:pt x="288" y="306"/>
                  </a:lnTo>
                  <a:lnTo>
                    <a:pt x="282" y="300"/>
                  </a:lnTo>
                  <a:lnTo>
                    <a:pt x="276" y="300"/>
                  </a:lnTo>
                  <a:lnTo>
                    <a:pt x="276" y="282"/>
                  </a:lnTo>
                  <a:lnTo>
                    <a:pt x="282" y="276"/>
                  </a:lnTo>
                  <a:lnTo>
                    <a:pt x="282" y="234"/>
                  </a:lnTo>
                  <a:lnTo>
                    <a:pt x="288" y="228"/>
                  </a:lnTo>
                  <a:lnTo>
                    <a:pt x="288" y="216"/>
                  </a:lnTo>
                  <a:lnTo>
                    <a:pt x="282" y="210"/>
                  </a:lnTo>
                  <a:lnTo>
                    <a:pt x="270" y="204"/>
                  </a:lnTo>
                  <a:lnTo>
                    <a:pt x="264" y="198"/>
                  </a:lnTo>
                  <a:lnTo>
                    <a:pt x="276" y="186"/>
                  </a:lnTo>
                  <a:lnTo>
                    <a:pt x="282" y="186"/>
                  </a:lnTo>
                  <a:lnTo>
                    <a:pt x="282" y="180"/>
                  </a:lnTo>
                  <a:lnTo>
                    <a:pt x="270" y="168"/>
                  </a:lnTo>
                  <a:lnTo>
                    <a:pt x="276" y="156"/>
                  </a:lnTo>
                  <a:lnTo>
                    <a:pt x="276" y="132"/>
                  </a:lnTo>
                  <a:lnTo>
                    <a:pt x="270" y="126"/>
                  </a:lnTo>
                  <a:lnTo>
                    <a:pt x="264" y="126"/>
                  </a:lnTo>
                  <a:lnTo>
                    <a:pt x="252" y="138"/>
                  </a:lnTo>
                  <a:lnTo>
                    <a:pt x="264" y="60"/>
                  </a:lnTo>
                  <a:lnTo>
                    <a:pt x="228" y="36"/>
                  </a:lnTo>
                  <a:lnTo>
                    <a:pt x="240" y="24"/>
                  </a:lnTo>
                  <a:lnTo>
                    <a:pt x="240" y="6"/>
                  </a:lnTo>
                  <a:lnTo>
                    <a:pt x="222" y="0"/>
                  </a:lnTo>
                  <a:lnTo>
                    <a:pt x="198" y="12"/>
                  </a:lnTo>
                  <a:lnTo>
                    <a:pt x="42" y="12"/>
                  </a:lnTo>
                  <a:lnTo>
                    <a:pt x="36" y="18"/>
                  </a:lnTo>
                  <a:lnTo>
                    <a:pt x="30" y="30"/>
                  </a:lnTo>
                  <a:lnTo>
                    <a:pt x="30" y="48"/>
                  </a:lnTo>
                  <a:lnTo>
                    <a:pt x="36" y="48"/>
                  </a:lnTo>
                  <a:lnTo>
                    <a:pt x="42" y="78"/>
                  </a:lnTo>
                  <a:lnTo>
                    <a:pt x="42" y="132"/>
                  </a:lnTo>
                  <a:lnTo>
                    <a:pt x="48" y="126"/>
                  </a:lnTo>
                  <a:lnTo>
                    <a:pt x="54" y="156"/>
                  </a:lnTo>
                  <a:lnTo>
                    <a:pt x="42" y="156"/>
                  </a:lnTo>
                  <a:lnTo>
                    <a:pt x="42" y="162"/>
                  </a:lnTo>
                  <a:lnTo>
                    <a:pt x="48" y="168"/>
                  </a:lnTo>
                  <a:lnTo>
                    <a:pt x="48" y="180"/>
                  </a:lnTo>
                  <a:lnTo>
                    <a:pt x="54" y="192"/>
                  </a:lnTo>
                  <a:lnTo>
                    <a:pt x="54" y="204"/>
                  </a:lnTo>
                  <a:lnTo>
                    <a:pt x="60" y="216"/>
                  </a:lnTo>
                  <a:lnTo>
                    <a:pt x="60" y="228"/>
                  </a:lnTo>
                  <a:lnTo>
                    <a:pt x="48" y="252"/>
                  </a:lnTo>
                  <a:lnTo>
                    <a:pt x="42" y="258"/>
                  </a:lnTo>
                  <a:lnTo>
                    <a:pt x="36" y="270"/>
                  </a:lnTo>
                  <a:lnTo>
                    <a:pt x="36" y="288"/>
                  </a:lnTo>
                  <a:lnTo>
                    <a:pt x="30" y="300"/>
                  </a:lnTo>
                  <a:lnTo>
                    <a:pt x="30" y="312"/>
                  </a:lnTo>
                  <a:lnTo>
                    <a:pt x="12" y="330"/>
                  </a:lnTo>
                  <a:lnTo>
                    <a:pt x="6" y="342"/>
                  </a:lnTo>
                  <a:lnTo>
                    <a:pt x="0" y="348"/>
                  </a:lnTo>
                  <a:lnTo>
                    <a:pt x="0" y="372"/>
                  </a:lnTo>
                  <a:lnTo>
                    <a:pt x="6" y="384"/>
                  </a:lnTo>
                  <a:lnTo>
                    <a:pt x="12" y="402"/>
                  </a:lnTo>
                  <a:lnTo>
                    <a:pt x="12" y="414"/>
                  </a:lnTo>
                  <a:lnTo>
                    <a:pt x="18" y="426"/>
                  </a:lnTo>
                  <a:lnTo>
                    <a:pt x="24" y="432"/>
                  </a:lnTo>
                  <a:lnTo>
                    <a:pt x="24" y="438"/>
                  </a:lnTo>
                  <a:lnTo>
                    <a:pt x="48" y="444"/>
                  </a:lnTo>
                  <a:lnTo>
                    <a:pt x="48" y="498"/>
                  </a:lnTo>
                  <a:lnTo>
                    <a:pt x="72" y="498"/>
                  </a:lnTo>
                  <a:lnTo>
                    <a:pt x="78" y="504"/>
                  </a:lnTo>
                  <a:lnTo>
                    <a:pt x="78" y="510"/>
                  </a:lnTo>
                  <a:lnTo>
                    <a:pt x="84" y="516"/>
                  </a:lnTo>
                  <a:lnTo>
                    <a:pt x="96" y="516"/>
                  </a:lnTo>
                  <a:lnTo>
                    <a:pt x="108" y="510"/>
                  </a:lnTo>
                  <a:lnTo>
                    <a:pt x="114" y="504"/>
                  </a:lnTo>
                  <a:lnTo>
                    <a:pt x="132" y="492"/>
                  </a:lnTo>
                  <a:lnTo>
                    <a:pt x="138" y="486"/>
                  </a:lnTo>
                  <a:lnTo>
                    <a:pt x="150" y="480"/>
                  </a:lnTo>
                  <a:lnTo>
                    <a:pt x="180" y="480"/>
                  </a:lnTo>
                  <a:lnTo>
                    <a:pt x="186" y="474"/>
                  </a:lnTo>
                  <a:lnTo>
                    <a:pt x="198" y="468"/>
                  </a:lnTo>
                  <a:lnTo>
                    <a:pt x="216" y="450"/>
                  </a:lnTo>
                  <a:lnTo>
                    <a:pt x="228" y="450"/>
                  </a:lnTo>
                  <a:lnTo>
                    <a:pt x="234" y="444"/>
                  </a:lnTo>
                  <a:lnTo>
                    <a:pt x="240" y="444"/>
                  </a:lnTo>
                  <a:lnTo>
                    <a:pt x="258" y="426"/>
                  </a:lnTo>
                  <a:lnTo>
                    <a:pt x="270" y="426"/>
                  </a:lnTo>
                  <a:lnTo>
                    <a:pt x="276" y="432"/>
                  </a:lnTo>
                  <a:lnTo>
                    <a:pt x="294" y="432"/>
                  </a:lnTo>
                  <a:lnTo>
                    <a:pt x="306" y="426"/>
                  </a:lnTo>
                  <a:lnTo>
                    <a:pt x="324" y="408"/>
                  </a:lnTo>
                  <a:lnTo>
                    <a:pt x="294" y="384"/>
                  </a:lnTo>
                  <a:lnTo>
                    <a:pt x="282" y="342"/>
                  </a:lnTo>
                  <a:close/>
                </a:path>
              </a:pathLst>
            </a:custGeom>
            <a:solidFill>
              <a:schemeClr val="bg1">
                <a:lumMod val="95000"/>
              </a:schemeClr>
            </a:solidFill>
            <a:ln w="3175" algn="ctr">
              <a:solidFill>
                <a:srgbClr val="A1ADB8"/>
              </a:solidFill>
              <a:round/>
              <a:headEnd/>
              <a:tailEnd/>
            </a:ln>
            <a:effec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dirty="0">
                <a:solidFill>
                  <a:prstClr val="black"/>
                </a:solidFill>
                <a:cs typeface="Calibri" pitchFamily="34" charset="0"/>
              </a:endParaRPr>
            </a:p>
          </p:txBody>
        </p:sp>
        <p:sp>
          <p:nvSpPr>
            <p:cNvPr id="152" name="The Gambia" descr="© INSCALE GmbH, 05.05.2010&#10;http://www.presentationload.com/">
              <a:extLst>
                <a:ext uri="{FF2B5EF4-FFF2-40B4-BE49-F238E27FC236}">
                  <a16:creationId xmlns:a16="http://schemas.microsoft.com/office/drawing/2014/main" id="{0072D0B2-5EBE-8EDA-FB59-C5BA41C80D58}"/>
                </a:ext>
              </a:extLst>
            </p:cNvPr>
            <p:cNvSpPr>
              <a:spLocks/>
            </p:cNvSpPr>
            <p:nvPr/>
          </p:nvSpPr>
          <p:spPr bwMode="gray">
            <a:xfrm>
              <a:off x="3775519" y="3962932"/>
              <a:ext cx="87313" cy="20638"/>
            </a:xfrm>
            <a:custGeom>
              <a:avLst/>
              <a:gdLst>
                <a:gd name="T0" fmla="*/ 2147483647 w 216"/>
                <a:gd name="T1" fmla="*/ 2147483647 h 54"/>
                <a:gd name="T2" fmla="*/ 2147483647 w 216"/>
                <a:gd name="T3" fmla="*/ 2147483647 h 54"/>
                <a:gd name="T4" fmla="*/ 2147483647 w 216"/>
                <a:gd name="T5" fmla="*/ 2147483647 h 54"/>
                <a:gd name="T6" fmla="*/ 2147483647 w 216"/>
                <a:gd name="T7" fmla="*/ 2147483647 h 54"/>
                <a:gd name="T8" fmla="*/ 0 w 216"/>
                <a:gd name="T9" fmla="*/ 2147483647 h 54"/>
                <a:gd name="T10" fmla="*/ 0 w 216"/>
                <a:gd name="T11" fmla="*/ 2147483647 h 54"/>
                <a:gd name="T12" fmla="*/ 2147483647 w 216"/>
                <a:gd name="T13" fmla="*/ 2147483647 h 54"/>
                <a:gd name="T14" fmla="*/ 2147483647 w 216"/>
                <a:gd name="T15" fmla="*/ 2147483647 h 54"/>
                <a:gd name="T16" fmla="*/ 2147483647 w 216"/>
                <a:gd name="T17" fmla="*/ 2147483647 h 54"/>
                <a:gd name="T18" fmla="*/ 2147483647 w 216"/>
                <a:gd name="T19" fmla="*/ 2147483647 h 54"/>
                <a:gd name="T20" fmla="*/ 2147483647 w 216"/>
                <a:gd name="T21" fmla="*/ 2147483647 h 54"/>
                <a:gd name="T22" fmla="*/ 2147483647 w 216"/>
                <a:gd name="T23" fmla="*/ 2147483647 h 54"/>
                <a:gd name="T24" fmla="*/ 2147483647 w 216"/>
                <a:gd name="T25" fmla="*/ 2147483647 h 54"/>
                <a:gd name="T26" fmla="*/ 2147483647 w 216"/>
                <a:gd name="T27" fmla="*/ 2147483647 h 54"/>
                <a:gd name="T28" fmla="*/ 2147483647 w 216"/>
                <a:gd name="T29" fmla="*/ 2147483647 h 54"/>
                <a:gd name="T30" fmla="*/ 2147483647 w 216"/>
                <a:gd name="T31" fmla="*/ 2147483647 h 54"/>
                <a:gd name="T32" fmla="*/ 2147483647 w 216"/>
                <a:gd name="T33" fmla="*/ 2147483647 h 54"/>
                <a:gd name="T34" fmla="*/ 2147483647 w 216"/>
                <a:gd name="T35" fmla="*/ 2147483647 h 54"/>
                <a:gd name="T36" fmla="*/ 2147483647 w 216"/>
                <a:gd name="T37" fmla="*/ 2147483647 h 54"/>
                <a:gd name="T38" fmla="*/ 2147483647 w 216"/>
                <a:gd name="T39" fmla="*/ 2147483647 h 54"/>
                <a:gd name="T40" fmla="*/ 2147483647 w 216"/>
                <a:gd name="T41" fmla="*/ 2147483647 h 54"/>
                <a:gd name="T42" fmla="*/ 2147483647 w 216"/>
                <a:gd name="T43" fmla="*/ 2147483647 h 54"/>
                <a:gd name="T44" fmla="*/ 2147483647 w 216"/>
                <a:gd name="T45" fmla="*/ 2147483647 h 54"/>
                <a:gd name="T46" fmla="*/ 2147483647 w 216"/>
                <a:gd name="T47" fmla="*/ 2147483647 h 54"/>
                <a:gd name="T48" fmla="*/ 2147483647 w 216"/>
                <a:gd name="T49" fmla="*/ 2147483647 h 54"/>
                <a:gd name="T50" fmla="*/ 2147483647 w 216"/>
                <a:gd name="T51" fmla="*/ 2147483647 h 54"/>
                <a:gd name="T52" fmla="*/ 2147483647 w 216"/>
                <a:gd name="T53" fmla="*/ 2147483647 h 54"/>
                <a:gd name="T54" fmla="*/ 2147483647 w 216"/>
                <a:gd name="T55" fmla="*/ 2147483647 h 54"/>
                <a:gd name="T56" fmla="*/ 2147483647 w 216"/>
                <a:gd name="T57" fmla="*/ 2147483647 h 54"/>
                <a:gd name="T58" fmla="*/ 2147483647 w 216"/>
                <a:gd name="T59" fmla="*/ 0 h 54"/>
                <a:gd name="T60" fmla="*/ 2147483647 w 216"/>
                <a:gd name="T61" fmla="*/ 0 h 54"/>
                <a:gd name="T62" fmla="*/ 2147483647 w 216"/>
                <a:gd name="T63" fmla="*/ 2147483647 h 54"/>
                <a:gd name="T64" fmla="*/ 2147483647 w 216"/>
                <a:gd name="T65" fmla="*/ 2147483647 h 54"/>
                <a:gd name="T66" fmla="*/ 2147483647 w 216"/>
                <a:gd name="T67" fmla="*/ 2147483647 h 5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16"/>
                <a:gd name="T103" fmla="*/ 0 h 54"/>
                <a:gd name="T104" fmla="*/ 216 w 216"/>
                <a:gd name="T105" fmla="*/ 54 h 5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16" h="54">
                  <a:moveTo>
                    <a:pt x="18" y="18"/>
                  </a:moveTo>
                  <a:lnTo>
                    <a:pt x="12" y="24"/>
                  </a:lnTo>
                  <a:lnTo>
                    <a:pt x="6" y="36"/>
                  </a:lnTo>
                  <a:lnTo>
                    <a:pt x="6" y="42"/>
                  </a:lnTo>
                  <a:lnTo>
                    <a:pt x="0" y="48"/>
                  </a:lnTo>
                  <a:lnTo>
                    <a:pt x="0" y="54"/>
                  </a:lnTo>
                  <a:lnTo>
                    <a:pt x="72" y="54"/>
                  </a:lnTo>
                  <a:lnTo>
                    <a:pt x="72" y="42"/>
                  </a:lnTo>
                  <a:lnTo>
                    <a:pt x="84" y="42"/>
                  </a:lnTo>
                  <a:lnTo>
                    <a:pt x="90" y="36"/>
                  </a:lnTo>
                  <a:lnTo>
                    <a:pt x="114" y="36"/>
                  </a:lnTo>
                  <a:lnTo>
                    <a:pt x="120" y="24"/>
                  </a:lnTo>
                  <a:lnTo>
                    <a:pt x="126" y="18"/>
                  </a:lnTo>
                  <a:lnTo>
                    <a:pt x="132" y="24"/>
                  </a:lnTo>
                  <a:lnTo>
                    <a:pt x="144" y="30"/>
                  </a:lnTo>
                  <a:lnTo>
                    <a:pt x="150" y="42"/>
                  </a:lnTo>
                  <a:lnTo>
                    <a:pt x="168" y="48"/>
                  </a:lnTo>
                  <a:lnTo>
                    <a:pt x="192" y="48"/>
                  </a:lnTo>
                  <a:lnTo>
                    <a:pt x="198" y="42"/>
                  </a:lnTo>
                  <a:lnTo>
                    <a:pt x="210" y="36"/>
                  </a:lnTo>
                  <a:lnTo>
                    <a:pt x="216" y="30"/>
                  </a:lnTo>
                  <a:lnTo>
                    <a:pt x="216" y="24"/>
                  </a:lnTo>
                  <a:lnTo>
                    <a:pt x="210" y="18"/>
                  </a:lnTo>
                  <a:lnTo>
                    <a:pt x="186" y="18"/>
                  </a:lnTo>
                  <a:lnTo>
                    <a:pt x="180" y="24"/>
                  </a:lnTo>
                  <a:lnTo>
                    <a:pt x="168" y="24"/>
                  </a:lnTo>
                  <a:lnTo>
                    <a:pt x="162" y="12"/>
                  </a:lnTo>
                  <a:lnTo>
                    <a:pt x="156" y="6"/>
                  </a:lnTo>
                  <a:lnTo>
                    <a:pt x="144" y="12"/>
                  </a:lnTo>
                  <a:lnTo>
                    <a:pt x="144" y="0"/>
                  </a:lnTo>
                  <a:lnTo>
                    <a:pt x="90" y="0"/>
                  </a:lnTo>
                  <a:lnTo>
                    <a:pt x="90" y="12"/>
                  </a:lnTo>
                  <a:lnTo>
                    <a:pt x="18" y="12"/>
                  </a:lnTo>
                  <a:lnTo>
                    <a:pt x="18" y="18"/>
                  </a:lnTo>
                  <a:close/>
                </a:path>
              </a:pathLst>
            </a:custGeom>
            <a:solidFill>
              <a:schemeClr val="bg1">
                <a:lumMod val="95000"/>
              </a:schemeClr>
            </a:solidFill>
            <a:ln w="3175" algn="ctr">
              <a:solidFill>
                <a:srgbClr val="A1ADB8"/>
              </a:solidFill>
              <a:round/>
              <a:headEnd/>
              <a:tailEnd/>
            </a:ln>
            <a:effec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dirty="0">
                <a:solidFill>
                  <a:prstClr val="black"/>
                </a:solidFill>
                <a:cs typeface="Calibri" pitchFamily="34" charset="0"/>
              </a:endParaRPr>
            </a:p>
          </p:txBody>
        </p:sp>
        <p:sp>
          <p:nvSpPr>
            <p:cNvPr id="153" name="Gabon" descr="© INSCALE GmbH, 05.05.2010&#10;http://www.presentationload.com/">
              <a:extLst>
                <a:ext uri="{FF2B5EF4-FFF2-40B4-BE49-F238E27FC236}">
                  <a16:creationId xmlns:a16="http://schemas.microsoft.com/office/drawing/2014/main" id="{2C718A53-25BB-2A6E-4A95-D19214EFE820}"/>
                </a:ext>
              </a:extLst>
            </p:cNvPr>
            <p:cNvSpPr>
              <a:spLocks/>
            </p:cNvSpPr>
            <p:nvPr/>
          </p:nvSpPr>
          <p:spPr bwMode="gray">
            <a:xfrm>
              <a:off x="4499419" y="4331232"/>
              <a:ext cx="168275" cy="206375"/>
            </a:xfrm>
            <a:custGeom>
              <a:avLst/>
              <a:gdLst>
                <a:gd name="T0" fmla="*/ 2147483647 w 420"/>
                <a:gd name="T1" fmla="*/ 2147483647 h 510"/>
                <a:gd name="T2" fmla="*/ 2147483647 w 420"/>
                <a:gd name="T3" fmla="*/ 2147483647 h 510"/>
                <a:gd name="T4" fmla="*/ 2147483647 w 420"/>
                <a:gd name="T5" fmla="*/ 2147483647 h 510"/>
                <a:gd name="T6" fmla="*/ 2147483647 w 420"/>
                <a:gd name="T7" fmla="*/ 2147483647 h 510"/>
                <a:gd name="T8" fmla="*/ 2147483647 w 420"/>
                <a:gd name="T9" fmla="*/ 2147483647 h 510"/>
                <a:gd name="T10" fmla="*/ 2147483647 w 420"/>
                <a:gd name="T11" fmla="*/ 2147483647 h 510"/>
                <a:gd name="T12" fmla="*/ 2147483647 w 420"/>
                <a:gd name="T13" fmla="*/ 2147483647 h 510"/>
                <a:gd name="T14" fmla="*/ 2147483647 w 420"/>
                <a:gd name="T15" fmla="*/ 2147483647 h 510"/>
                <a:gd name="T16" fmla="*/ 2147483647 w 420"/>
                <a:gd name="T17" fmla="*/ 2147483647 h 510"/>
                <a:gd name="T18" fmla="*/ 2147483647 w 420"/>
                <a:gd name="T19" fmla="*/ 2147483647 h 510"/>
                <a:gd name="T20" fmla="*/ 2147483647 w 420"/>
                <a:gd name="T21" fmla="*/ 2147483647 h 510"/>
                <a:gd name="T22" fmla="*/ 2147483647 w 420"/>
                <a:gd name="T23" fmla="*/ 2147483647 h 510"/>
                <a:gd name="T24" fmla="*/ 2147483647 w 420"/>
                <a:gd name="T25" fmla="*/ 2147483647 h 510"/>
                <a:gd name="T26" fmla="*/ 2147483647 w 420"/>
                <a:gd name="T27" fmla="*/ 2147483647 h 510"/>
                <a:gd name="T28" fmla="*/ 2147483647 w 420"/>
                <a:gd name="T29" fmla="*/ 2147483647 h 510"/>
                <a:gd name="T30" fmla="*/ 2147483647 w 420"/>
                <a:gd name="T31" fmla="*/ 2147483647 h 510"/>
                <a:gd name="T32" fmla="*/ 2147483647 w 420"/>
                <a:gd name="T33" fmla="*/ 2147483647 h 510"/>
                <a:gd name="T34" fmla="*/ 2147483647 w 420"/>
                <a:gd name="T35" fmla="*/ 2147483647 h 510"/>
                <a:gd name="T36" fmla="*/ 2147483647 w 420"/>
                <a:gd name="T37" fmla="*/ 2147483647 h 510"/>
                <a:gd name="T38" fmla="*/ 2147483647 w 420"/>
                <a:gd name="T39" fmla="*/ 2147483647 h 510"/>
                <a:gd name="T40" fmla="*/ 2147483647 w 420"/>
                <a:gd name="T41" fmla="*/ 2147483647 h 510"/>
                <a:gd name="T42" fmla="*/ 2147483647 w 420"/>
                <a:gd name="T43" fmla="*/ 2147483647 h 510"/>
                <a:gd name="T44" fmla="*/ 2147483647 w 420"/>
                <a:gd name="T45" fmla="*/ 2147483647 h 510"/>
                <a:gd name="T46" fmla="*/ 2147483647 w 420"/>
                <a:gd name="T47" fmla="*/ 2147483647 h 510"/>
                <a:gd name="T48" fmla="*/ 2147483647 w 420"/>
                <a:gd name="T49" fmla="*/ 2147483647 h 510"/>
                <a:gd name="T50" fmla="*/ 2147483647 w 420"/>
                <a:gd name="T51" fmla="*/ 2147483647 h 510"/>
                <a:gd name="T52" fmla="*/ 2147483647 w 420"/>
                <a:gd name="T53" fmla="*/ 2147483647 h 510"/>
                <a:gd name="T54" fmla="*/ 2147483647 w 420"/>
                <a:gd name="T55" fmla="*/ 2147483647 h 510"/>
                <a:gd name="T56" fmla="*/ 2147483647 w 420"/>
                <a:gd name="T57" fmla="*/ 2147483647 h 510"/>
                <a:gd name="T58" fmla="*/ 2147483647 w 420"/>
                <a:gd name="T59" fmla="*/ 2147483647 h 510"/>
                <a:gd name="T60" fmla="*/ 2147483647 w 420"/>
                <a:gd name="T61" fmla="*/ 2147483647 h 510"/>
                <a:gd name="T62" fmla="*/ 2147483647 w 420"/>
                <a:gd name="T63" fmla="*/ 2147483647 h 510"/>
                <a:gd name="T64" fmla="*/ 2147483647 w 420"/>
                <a:gd name="T65" fmla="*/ 2147483647 h 510"/>
                <a:gd name="T66" fmla="*/ 2147483647 w 420"/>
                <a:gd name="T67" fmla="*/ 2147483647 h 510"/>
                <a:gd name="T68" fmla="*/ 2147483647 w 420"/>
                <a:gd name="T69" fmla="*/ 2147483647 h 510"/>
                <a:gd name="T70" fmla="*/ 2147483647 w 420"/>
                <a:gd name="T71" fmla="*/ 2147483647 h 510"/>
                <a:gd name="T72" fmla="*/ 2147483647 w 420"/>
                <a:gd name="T73" fmla="*/ 2147483647 h 510"/>
                <a:gd name="T74" fmla="*/ 2147483647 w 420"/>
                <a:gd name="T75" fmla="*/ 2147483647 h 510"/>
                <a:gd name="T76" fmla="*/ 2147483647 w 420"/>
                <a:gd name="T77" fmla="*/ 2147483647 h 510"/>
                <a:gd name="T78" fmla="*/ 2147483647 w 420"/>
                <a:gd name="T79" fmla="*/ 2147483647 h 510"/>
                <a:gd name="T80" fmla="*/ 2147483647 w 420"/>
                <a:gd name="T81" fmla="*/ 2147483647 h 510"/>
                <a:gd name="T82" fmla="*/ 2147483647 w 420"/>
                <a:gd name="T83" fmla="*/ 2147483647 h 510"/>
                <a:gd name="T84" fmla="*/ 2147483647 w 420"/>
                <a:gd name="T85" fmla="*/ 2147483647 h 510"/>
                <a:gd name="T86" fmla="*/ 2147483647 w 420"/>
                <a:gd name="T87" fmla="*/ 2147483647 h 510"/>
                <a:gd name="T88" fmla="*/ 2147483647 w 420"/>
                <a:gd name="T89" fmla="*/ 2147483647 h 510"/>
                <a:gd name="T90" fmla="*/ 2147483647 w 420"/>
                <a:gd name="T91" fmla="*/ 2147483647 h 510"/>
                <a:gd name="T92" fmla="*/ 2147483647 w 420"/>
                <a:gd name="T93" fmla="*/ 2147483647 h 510"/>
                <a:gd name="T94" fmla="*/ 2147483647 w 420"/>
                <a:gd name="T95" fmla="*/ 2147483647 h 510"/>
                <a:gd name="T96" fmla="*/ 2147483647 w 420"/>
                <a:gd name="T97" fmla="*/ 2147483647 h 510"/>
                <a:gd name="T98" fmla="*/ 2147483647 w 420"/>
                <a:gd name="T99" fmla="*/ 2147483647 h 510"/>
                <a:gd name="T100" fmla="*/ 2147483647 w 420"/>
                <a:gd name="T101" fmla="*/ 2147483647 h 510"/>
                <a:gd name="T102" fmla="*/ 2147483647 w 420"/>
                <a:gd name="T103" fmla="*/ 2147483647 h 510"/>
                <a:gd name="T104" fmla="*/ 2147483647 w 420"/>
                <a:gd name="T105" fmla="*/ 2147483647 h 510"/>
                <a:gd name="T106" fmla="*/ 2147483647 w 420"/>
                <a:gd name="T107" fmla="*/ 2147483647 h 510"/>
                <a:gd name="T108" fmla="*/ 2147483647 w 420"/>
                <a:gd name="T109" fmla="*/ 2147483647 h 510"/>
                <a:gd name="T110" fmla="*/ 2147483647 w 420"/>
                <a:gd name="T111" fmla="*/ 2147483647 h 510"/>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420"/>
                <a:gd name="T169" fmla="*/ 0 h 510"/>
                <a:gd name="T170" fmla="*/ 420 w 420"/>
                <a:gd name="T171" fmla="*/ 510 h 510"/>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420" h="510">
                  <a:moveTo>
                    <a:pt x="420" y="240"/>
                  </a:moveTo>
                  <a:lnTo>
                    <a:pt x="414" y="234"/>
                  </a:lnTo>
                  <a:lnTo>
                    <a:pt x="396" y="234"/>
                  </a:lnTo>
                  <a:lnTo>
                    <a:pt x="390" y="216"/>
                  </a:lnTo>
                  <a:lnTo>
                    <a:pt x="372" y="210"/>
                  </a:lnTo>
                  <a:lnTo>
                    <a:pt x="372" y="174"/>
                  </a:lnTo>
                  <a:lnTo>
                    <a:pt x="384" y="150"/>
                  </a:lnTo>
                  <a:lnTo>
                    <a:pt x="396" y="150"/>
                  </a:lnTo>
                  <a:lnTo>
                    <a:pt x="402" y="144"/>
                  </a:lnTo>
                  <a:lnTo>
                    <a:pt x="408" y="132"/>
                  </a:lnTo>
                  <a:lnTo>
                    <a:pt x="414" y="126"/>
                  </a:lnTo>
                  <a:lnTo>
                    <a:pt x="414" y="114"/>
                  </a:lnTo>
                  <a:lnTo>
                    <a:pt x="402" y="108"/>
                  </a:lnTo>
                  <a:lnTo>
                    <a:pt x="402" y="90"/>
                  </a:lnTo>
                  <a:lnTo>
                    <a:pt x="396" y="84"/>
                  </a:lnTo>
                  <a:lnTo>
                    <a:pt x="396" y="78"/>
                  </a:lnTo>
                  <a:lnTo>
                    <a:pt x="384" y="78"/>
                  </a:lnTo>
                  <a:lnTo>
                    <a:pt x="378" y="72"/>
                  </a:lnTo>
                  <a:lnTo>
                    <a:pt x="360" y="72"/>
                  </a:lnTo>
                  <a:lnTo>
                    <a:pt x="360" y="90"/>
                  </a:lnTo>
                  <a:lnTo>
                    <a:pt x="354" y="96"/>
                  </a:lnTo>
                  <a:lnTo>
                    <a:pt x="330" y="96"/>
                  </a:lnTo>
                  <a:lnTo>
                    <a:pt x="324" y="90"/>
                  </a:lnTo>
                  <a:lnTo>
                    <a:pt x="318" y="54"/>
                  </a:lnTo>
                  <a:lnTo>
                    <a:pt x="336" y="24"/>
                  </a:lnTo>
                  <a:lnTo>
                    <a:pt x="336" y="6"/>
                  </a:lnTo>
                  <a:lnTo>
                    <a:pt x="288" y="12"/>
                  </a:lnTo>
                  <a:lnTo>
                    <a:pt x="282" y="12"/>
                  </a:lnTo>
                  <a:lnTo>
                    <a:pt x="270" y="6"/>
                  </a:lnTo>
                  <a:lnTo>
                    <a:pt x="264" y="6"/>
                  </a:lnTo>
                  <a:lnTo>
                    <a:pt x="252" y="18"/>
                  </a:lnTo>
                  <a:lnTo>
                    <a:pt x="222" y="18"/>
                  </a:lnTo>
                  <a:lnTo>
                    <a:pt x="210" y="0"/>
                  </a:lnTo>
                  <a:lnTo>
                    <a:pt x="192" y="18"/>
                  </a:lnTo>
                  <a:lnTo>
                    <a:pt x="186" y="54"/>
                  </a:lnTo>
                  <a:lnTo>
                    <a:pt x="192" y="60"/>
                  </a:lnTo>
                  <a:lnTo>
                    <a:pt x="192" y="90"/>
                  </a:lnTo>
                  <a:lnTo>
                    <a:pt x="186" y="108"/>
                  </a:lnTo>
                  <a:lnTo>
                    <a:pt x="186" y="114"/>
                  </a:lnTo>
                  <a:lnTo>
                    <a:pt x="84" y="114"/>
                  </a:lnTo>
                  <a:lnTo>
                    <a:pt x="84" y="108"/>
                  </a:lnTo>
                  <a:lnTo>
                    <a:pt x="72" y="108"/>
                  </a:lnTo>
                  <a:lnTo>
                    <a:pt x="60" y="120"/>
                  </a:lnTo>
                  <a:lnTo>
                    <a:pt x="60" y="126"/>
                  </a:lnTo>
                  <a:lnTo>
                    <a:pt x="66" y="132"/>
                  </a:lnTo>
                  <a:lnTo>
                    <a:pt x="66" y="144"/>
                  </a:lnTo>
                  <a:lnTo>
                    <a:pt x="72" y="150"/>
                  </a:lnTo>
                  <a:lnTo>
                    <a:pt x="72" y="162"/>
                  </a:lnTo>
                  <a:lnTo>
                    <a:pt x="48" y="162"/>
                  </a:lnTo>
                  <a:lnTo>
                    <a:pt x="48" y="210"/>
                  </a:lnTo>
                  <a:lnTo>
                    <a:pt x="42" y="228"/>
                  </a:lnTo>
                  <a:lnTo>
                    <a:pt x="36" y="240"/>
                  </a:lnTo>
                  <a:lnTo>
                    <a:pt x="30" y="246"/>
                  </a:lnTo>
                  <a:lnTo>
                    <a:pt x="18" y="252"/>
                  </a:lnTo>
                  <a:lnTo>
                    <a:pt x="0" y="252"/>
                  </a:lnTo>
                  <a:lnTo>
                    <a:pt x="30" y="306"/>
                  </a:lnTo>
                  <a:lnTo>
                    <a:pt x="42" y="294"/>
                  </a:lnTo>
                  <a:lnTo>
                    <a:pt x="54" y="312"/>
                  </a:lnTo>
                  <a:lnTo>
                    <a:pt x="48" y="318"/>
                  </a:lnTo>
                  <a:lnTo>
                    <a:pt x="48" y="330"/>
                  </a:lnTo>
                  <a:lnTo>
                    <a:pt x="42" y="336"/>
                  </a:lnTo>
                  <a:lnTo>
                    <a:pt x="42" y="342"/>
                  </a:lnTo>
                  <a:lnTo>
                    <a:pt x="48" y="348"/>
                  </a:lnTo>
                  <a:lnTo>
                    <a:pt x="66" y="348"/>
                  </a:lnTo>
                  <a:lnTo>
                    <a:pt x="72" y="390"/>
                  </a:lnTo>
                  <a:lnTo>
                    <a:pt x="102" y="396"/>
                  </a:lnTo>
                  <a:lnTo>
                    <a:pt x="96" y="408"/>
                  </a:lnTo>
                  <a:lnTo>
                    <a:pt x="144" y="462"/>
                  </a:lnTo>
                  <a:lnTo>
                    <a:pt x="138" y="468"/>
                  </a:lnTo>
                  <a:lnTo>
                    <a:pt x="174" y="510"/>
                  </a:lnTo>
                  <a:lnTo>
                    <a:pt x="180" y="492"/>
                  </a:lnTo>
                  <a:lnTo>
                    <a:pt x="204" y="480"/>
                  </a:lnTo>
                  <a:lnTo>
                    <a:pt x="222" y="498"/>
                  </a:lnTo>
                  <a:lnTo>
                    <a:pt x="228" y="492"/>
                  </a:lnTo>
                  <a:lnTo>
                    <a:pt x="228" y="456"/>
                  </a:lnTo>
                  <a:lnTo>
                    <a:pt x="210" y="444"/>
                  </a:lnTo>
                  <a:lnTo>
                    <a:pt x="228" y="432"/>
                  </a:lnTo>
                  <a:lnTo>
                    <a:pt x="198" y="414"/>
                  </a:lnTo>
                  <a:lnTo>
                    <a:pt x="210" y="414"/>
                  </a:lnTo>
                  <a:lnTo>
                    <a:pt x="210" y="402"/>
                  </a:lnTo>
                  <a:lnTo>
                    <a:pt x="204" y="396"/>
                  </a:lnTo>
                  <a:lnTo>
                    <a:pt x="204" y="378"/>
                  </a:lnTo>
                  <a:lnTo>
                    <a:pt x="210" y="378"/>
                  </a:lnTo>
                  <a:lnTo>
                    <a:pt x="216" y="384"/>
                  </a:lnTo>
                  <a:lnTo>
                    <a:pt x="228" y="384"/>
                  </a:lnTo>
                  <a:lnTo>
                    <a:pt x="240" y="390"/>
                  </a:lnTo>
                  <a:lnTo>
                    <a:pt x="258" y="390"/>
                  </a:lnTo>
                  <a:lnTo>
                    <a:pt x="264" y="384"/>
                  </a:lnTo>
                  <a:lnTo>
                    <a:pt x="270" y="372"/>
                  </a:lnTo>
                  <a:lnTo>
                    <a:pt x="282" y="366"/>
                  </a:lnTo>
                  <a:lnTo>
                    <a:pt x="264" y="348"/>
                  </a:lnTo>
                  <a:lnTo>
                    <a:pt x="264" y="342"/>
                  </a:lnTo>
                  <a:lnTo>
                    <a:pt x="294" y="342"/>
                  </a:lnTo>
                  <a:lnTo>
                    <a:pt x="312" y="384"/>
                  </a:lnTo>
                  <a:lnTo>
                    <a:pt x="342" y="384"/>
                  </a:lnTo>
                  <a:lnTo>
                    <a:pt x="348" y="378"/>
                  </a:lnTo>
                  <a:lnTo>
                    <a:pt x="354" y="366"/>
                  </a:lnTo>
                  <a:lnTo>
                    <a:pt x="360" y="360"/>
                  </a:lnTo>
                  <a:lnTo>
                    <a:pt x="366" y="360"/>
                  </a:lnTo>
                  <a:lnTo>
                    <a:pt x="366" y="390"/>
                  </a:lnTo>
                  <a:lnTo>
                    <a:pt x="372" y="396"/>
                  </a:lnTo>
                  <a:lnTo>
                    <a:pt x="384" y="396"/>
                  </a:lnTo>
                  <a:lnTo>
                    <a:pt x="390" y="390"/>
                  </a:lnTo>
                  <a:lnTo>
                    <a:pt x="396" y="378"/>
                  </a:lnTo>
                  <a:lnTo>
                    <a:pt x="396" y="354"/>
                  </a:lnTo>
                  <a:lnTo>
                    <a:pt x="408" y="348"/>
                  </a:lnTo>
                  <a:lnTo>
                    <a:pt x="414" y="342"/>
                  </a:lnTo>
                  <a:lnTo>
                    <a:pt x="408" y="318"/>
                  </a:lnTo>
                  <a:lnTo>
                    <a:pt x="414" y="306"/>
                  </a:lnTo>
                  <a:lnTo>
                    <a:pt x="414" y="258"/>
                  </a:lnTo>
                  <a:lnTo>
                    <a:pt x="420" y="252"/>
                  </a:lnTo>
                  <a:lnTo>
                    <a:pt x="420" y="240"/>
                  </a:lnTo>
                  <a:close/>
                </a:path>
              </a:pathLst>
            </a:custGeom>
            <a:solidFill>
              <a:schemeClr val="bg1">
                <a:lumMod val="95000"/>
              </a:schemeClr>
            </a:solidFill>
            <a:ln w="3175" algn="ctr">
              <a:solidFill>
                <a:srgbClr val="A1ADB8"/>
              </a:solidFill>
              <a:round/>
              <a:headEnd/>
              <a:tailEnd/>
            </a:ln>
            <a:effec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dirty="0">
                <a:solidFill>
                  <a:prstClr val="black"/>
                </a:solidFill>
                <a:cs typeface="Calibri" pitchFamily="34" charset="0"/>
              </a:endParaRPr>
            </a:p>
          </p:txBody>
        </p:sp>
        <p:sp>
          <p:nvSpPr>
            <p:cNvPr id="154" name="Ethiopia" descr="© INSCALE GmbH, 05.05.2010&#10;http://www.presentationload.com/">
              <a:extLst>
                <a:ext uri="{FF2B5EF4-FFF2-40B4-BE49-F238E27FC236}">
                  <a16:creationId xmlns:a16="http://schemas.microsoft.com/office/drawing/2014/main" id="{8E6EE155-5F93-23FE-B5AB-94958CD5295F}"/>
                </a:ext>
              </a:extLst>
            </p:cNvPr>
            <p:cNvSpPr>
              <a:spLocks/>
            </p:cNvSpPr>
            <p:nvPr/>
          </p:nvSpPr>
          <p:spPr bwMode="gray">
            <a:xfrm>
              <a:off x="5196332" y="3926420"/>
              <a:ext cx="425450" cy="371475"/>
            </a:xfrm>
            <a:custGeom>
              <a:avLst/>
              <a:gdLst>
                <a:gd name="T0" fmla="*/ 2147483647 w 1056"/>
                <a:gd name="T1" fmla="*/ 2147483647 h 924"/>
                <a:gd name="T2" fmla="*/ 2147483647 w 1056"/>
                <a:gd name="T3" fmla="*/ 2147483647 h 924"/>
                <a:gd name="T4" fmla="*/ 2147483647 w 1056"/>
                <a:gd name="T5" fmla="*/ 2147483647 h 924"/>
                <a:gd name="T6" fmla="*/ 2147483647 w 1056"/>
                <a:gd name="T7" fmla="*/ 2147483647 h 924"/>
                <a:gd name="T8" fmla="*/ 2147483647 w 1056"/>
                <a:gd name="T9" fmla="*/ 2147483647 h 924"/>
                <a:gd name="T10" fmla="*/ 2147483647 w 1056"/>
                <a:gd name="T11" fmla="*/ 2147483647 h 924"/>
                <a:gd name="T12" fmla="*/ 2147483647 w 1056"/>
                <a:gd name="T13" fmla="*/ 2147483647 h 924"/>
                <a:gd name="T14" fmla="*/ 2147483647 w 1056"/>
                <a:gd name="T15" fmla="*/ 2147483647 h 924"/>
                <a:gd name="T16" fmla="*/ 2147483647 w 1056"/>
                <a:gd name="T17" fmla="*/ 2147483647 h 924"/>
                <a:gd name="T18" fmla="*/ 2147483647 w 1056"/>
                <a:gd name="T19" fmla="*/ 2147483647 h 924"/>
                <a:gd name="T20" fmla="*/ 2147483647 w 1056"/>
                <a:gd name="T21" fmla="*/ 2147483647 h 924"/>
                <a:gd name="T22" fmla="*/ 2147483647 w 1056"/>
                <a:gd name="T23" fmla="*/ 2147483647 h 924"/>
                <a:gd name="T24" fmla="*/ 2147483647 w 1056"/>
                <a:gd name="T25" fmla="*/ 2147483647 h 924"/>
                <a:gd name="T26" fmla="*/ 2147483647 w 1056"/>
                <a:gd name="T27" fmla="*/ 2147483647 h 924"/>
                <a:gd name="T28" fmla="*/ 2147483647 w 1056"/>
                <a:gd name="T29" fmla="*/ 2147483647 h 924"/>
                <a:gd name="T30" fmla="*/ 2147483647 w 1056"/>
                <a:gd name="T31" fmla="*/ 2147483647 h 924"/>
                <a:gd name="T32" fmla="*/ 2147483647 w 1056"/>
                <a:gd name="T33" fmla="*/ 2147483647 h 924"/>
                <a:gd name="T34" fmla="*/ 2147483647 w 1056"/>
                <a:gd name="T35" fmla="*/ 2147483647 h 924"/>
                <a:gd name="T36" fmla="*/ 2147483647 w 1056"/>
                <a:gd name="T37" fmla="*/ 2147483647 h 924"/>
                <a:gd name="T38" fmla="*/ 2147483647 w 1056"/>
                <a:gd name="T39" fmla="*/ 2147483647 h 924"/>
                <a:gd name="T40" fmla="*/ 2147483647 w 1056"/>
                <a:gd name="T41" fmla="*/ 2147483647 h 924"/>
                <a:gd name="T42" fmla="*/ 2147483647 w 1056"/>
                <a:gd name="T43" fmla="*/ 2147483647 h 924"/>
                <a:gd name="T44" fmla="*/ 2147483647 w 1056"/>
                <a:gd name="T45" fmla="*/ 2147483647 h 924"/>
                <a:gd name="T46" fmla="*/ 2147483647 w 1056"/>
                <a:gd name="T47" fmla="*/ 2147483647 h 924"/>
                <a:gd name="T48" fmla="*/ 2147483647 w 1056"/>
                <a:gd name="T49" fmla="*/ 2147483647 h 924"/>
                <a:gd name="T50" fmla="*/ 2147483647 w 1056"/>
                <a:gd name="T51" fmla="*/ 2147483647 h 924"/>
                <a:gd name="T52" fmla="*/ 2147483647 w 1056"/>
                <a:gd name="T53" fmla="*/ 2147483647 h 924"/>
                <a:gd name="T54" fmla="*/ 2147483647 w 1056"/>
                <a:gd name="T55" fmla="*/ 2147483647 h 924"/>
                <a:gd name="T56" fmla="*/ 2147483647 w 1056"/>
                <a:gd name="T57" fmla="*/ 2147483647 h 924"/>
                <a:gd name="T58" fmla="*/ 2147483647 w 1056"/>
                <a:gd name="T59" fmla="*/ 2147483647 h 924"/>
                <a:gd name="T60" fmla="*/ 2147483647 w 1056"/>
                <a:gd name="T61" fmla="*/ 2147483647 h 924"/>
                <a:gd name="T62" fmla="*/ 2147483647 w 1056"/>
                <a:gd name="T63" fmla="*/ 2147483647 h 924"/>
                <a:gd name="T64" fmla="*/ 2147483647 w 1056"/>
                <a:gd name="T65" fmla="*/ 2147483647 h 924"/>
                <a:gd name="T66" fmla="*/ 2147483647 w 1056"/>
                <a:gd name="T67" fmla="*/ 2147483647 h 924"/>
                <a:gd name="T68" fmla="*/ 2147483647 w 1056"/>
                <a:gd name="T69" fmla="*/ 2147483647 h 924"/>
                <a:gd name="T70" fmla="*/ 2147483647 w 1056"/>
                <a:gd name="T71" fmla="*/ 2147483647 h 924"/>
                <a:gd name="T72" fmla="*/ 2147483647 w 1056"/>
                <a:gd name="T73" fmla="*/ 0 h 924"/>
                <a:gd name="T74" fmla="*/ 2147483647 w 1056"/>
                <a:gd name="T75" fmla="*/ 2147483647 h 924"/>
                <a:gd name="T76" fmla="*/ 2147483647 w 1056"/>
                <a:gd name="T77" fmla="*/ 2147483647 h 924"/>
                <a:gd name="T78" fmla="*/ 2147483647 w 1056"/>
                <a:gd name="T79" fmla="*/ 2147483647 h 924"/>
                <a:gd name="T80" fmla="*/ 2147483647 w 1056"/>
                <a:gd name="T81" fmla="*/ 2147483647 h 924"/>
                <a:gd name="T82" fmla="*/ 2147483647 w 1056"/>
                <a:gd name="T83" fmla="*/ 2147483647 h 924"/>
                <a:gd name="T84" fmla="*/ 2147483647 w 1056"/>
                <a:gd name="T85" fmla="*/ 2147483647 h 924"/>
                <a:gd name="T86" fmla="*/ 2147483647 w 1056"/>
                <a:gd name="T87" fmla="*/ 2147483647 h 924"/>
                <a:gd name="T88" fmla="*/ 2147483647 w 1056"/>
                <a:gd name="T89" fmla="*/ 2147483647 h 924"/>
                <a:gd name="T90" fmla="*/ 2147483647 w 1056"/>
                <a:gd name="T91" fmla="*/ 2147483647 h 924"/>
                <a:gd name="T92" fmla="*/ 2147483647 w 1056"/>
                <a:gd name="T93" fmla="*/ 2147483647 h 924"/>
                <a:gd name="T94" fmla="*/ 2147483647 w 1056"/>
                <a:gd name="T95" fmla="*/ 2147483647 h 924"/>
                <a:gd name="T96" fmla="*/ 2147483647 w 1056"/>
                <a:gd name="T97" fmla="*/ 2147483647 h 924"/>
                <a:gd name="T98" fmla="*/ 2147483647 w 1056"/>
                <a:gd name="T99" fmla="*/ 2147483647 h 924"/>
                <a:gd name="T100" fmla="*/ 2147483647 w 1056"/>
                <a:gd name="T101" fmla="*/ 2147483647 h 924"/>
                <a:gd name="T102" fmla="*/ 2147483647 w 1056"/>
                <a:gd name="T103" fmla="*/ 2147483647 h 924"/>
                <a:gd name="T104" fmla="*/ 2147483647 w 1056"/>
                <a:gd name="T105" fmla="*/ 2147483647 h 924"/>
                <a:gd name="T106" fmla="*/ 2147483647 w 1056"/>
                <a:gd name="T107" fmla="*/ 2147483647 h 924"/>
                <a:gd name="T108" fmla="*/ 2147483647 w 1056"/>
                <a:gd name="T109" fmla="*/ 2147483647 h 924"/>
                <a:gd name="T110" fmla="*/ 2147483647 w 1056"/>
                <a:gd name="T111" fmla="*/ 2147483647 h 924"/>
                <a:gd name="T112" fmla="*/ 2147483647 w 1056"/>
                <a:gd name="T113" fmla="*/ 2147483647 h 924"/>
                <a:gd name="T114" fmla="*/ 2147483647 w 1056"/>
                <a:gd name="T115" fmla="*/ 2147483647 h 924"/>
                <a:gd name="T116" fmla="*/ 2147483647 w 1056"/>
                <a:gd name="T117" fmla="*/ 2147483647 h 92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056"/>
                <a:gd name="T178" fmla="*/ 0 h 924"/>
                <a:gd name="T179" fmla="*/ 1056 w 1056"/>
                <a:gd name="T180" fmla="*/ 924 h 92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056" h="924">
                  <a:moveTo>
                    <a:pt x="84" y="642"/>
                  </a:moveTo>
                  <a:lnTo>
                    <a:pt x="108" y="642"/>
                  </a:lnTo>
                  <a:lnTo>
                    <a:pt x="114" y="666"/>
                  </a:lnTo>
                  <a:lnTo>
                    <a:pt x="126" y="666"/>
                  </a:lnTo>
                  <a:lnTo>
                    <a:pt x="126" y="702"/>
                  </a:lnTo>
                  <a:lnTo>
                    <a:pt x="138" y="708"/>
                  </a:lnTo>
                  <a:lnTo>
                    <a:pt x="138" y="726"/>
                  </a:lnTo>
                  <a:lnTo>
                    <a:pt x="156" y="762"/>
                  </a:lnTo>
                  <a:lnTo>
                    <a:pt x="168" y="768"/>
                  </a:lnTo>
                  <a:lnTo>
                    <a:pt x="186" y="768"/>
                  </a:lnTo>
                  <a:lnTo>
                    <a:pt x="192" y="774"/>
                  </a:lnTo>
                  <a:lnTo>
                    <a:pt x="198" y="786"/>
                  </a:lnTo>
                  <a:lnTo>
                    <a:pt x="198" y="804"/>
                  </a:lnTo>
                  <a:lnTo>
                    <a:pt x="210" y="840"/>
                  </a:lnTo>
                  <a:lnTo>
                    <a:pt x="282" y="846"/>
                  </a:lnTo>
                  <a:lnTo>
                    <a:pt x="360" y="906"/>
                  </a:lnTo>
                  <a:lnTo>
                    <a:pt x="390" y="906"/>
                  </a:lnTo>
                  <a:lnTo>
                    <a:pt x="402" y="912"/>
                  </a:lnTo>
                  <a:lnTo>
                    <a:pt x="432" y="912"/>
                  </a:lnTo>
                  <a:lnTo>
                    <a:pt x="444" y="918"/>
                  </a:lnTo>
                  <a:lnTo>
                    <a:pt x="450" y="918"/>
                  </a:lnTo>
                  <a:lnTo>
                    <a:pt x="462" y="924"/>
                  </a:lnTo>
                  <a:lnTo>
                    <a:pt x="486" y="906"/>
                  </a:lnTo>
                  <a:lnTo>
                    <a:pt x="486" y="894"/>
                  </a:lnTo>
                  <a:lnTo>
                    <a:pt x="498" y="882"/>
                  </a:lnTo>
                  <a:lnTo>
                    <a:pt x="510" y="882"/>
                  </a:lnTo>
                  <a:lnTo>
                    <a:pt x="522" y="876"/>
                  </a:lnTo>
                  <a:lnTo>
                    <a:pt x="528" y="870"/>
                  </a:lnTo>
                  <a:lnTo>
                    <a:pt x="534" y="870"/>
                  </a:lnTo>
                  <a:lnTo>
                    <a:pt x="552" y="852"/>
                  </a:lnTo>
                  <a:lnTo>
                    <a:pt x="576" y="882"/>
                  </a:lnTo>
                  <a:lnTo>
                    <a:pt x="606" y="882"/>
                  </a:lnTo>
                  <a:lnTo>
                    <a:pt x="612" y="876"/>
                  </a:lnTo>
                  <a:lnTo>
                    <a:pt x="636" y="882"/>
                  </a:lnTo>
                  <a:lnTo>
                    <a:pt x="636" y="876"/>
                  </a:lnTo>
                  <a:lnTo>
                    <a:pt x="648" y="864"/>
                  </a:lnTo>
                  <a:lnTo>
                    <a:pt x="660" y="864"/>
                  </a:lnTo>
                  <a:lnTo>
                    <a:pt x="672" y="858"/>
                  </a:lnTo>
                  <a:lnTo>
                    <a:pt x="696" y="858"/>
                  </a:lnTo>
                  <a:lnTo>
                    <a:pt x="714" y="840"/>
                  </a:lnTo>
                  <a:lnTo>
                    <a:pt x="714" y="828"/>
                  </a:lnTo>
                  <a:lnTo>
                    <a:pt x="726" y="822"/>
                  </a:lnTo>
                  <a:lnTo>
                    <a:pt x="732" y="816"/>
                  </a:lnTo>
                  <a:lnTo>
                    <a:pt x="744" y="810"/>
                  </a:lnTo>
                  <a:lnTo>
                    <a:pt x="756" y="810"/>
                  </a:lnTo>
                  <a:lnTo>
                    <a:pt x="762" y="804"/>
                  </a:lnTo>
                  <a:lnTo>
                    <a:pt x="846" y="804"/>
                  </a:lnTo>
                  <a:lnTo>
                    <a:pt x="1056" y="558"/>
                  </a:lnTo>
                  <a:lnTo>
                    <a:pt x="984" y="564"/>
                  </a:lnTo>
                  <a:lnTo>
                    <a:pt x="948" y="546"/>
                  </a:lnTo>
                  <a:lnTo>
                    <a:pt x="936" y="534"/>
                  </a:lnTo>
                  <a:lnTo>
                    <a:pt x="918" y="528"/>
                  </a:lnTo>
                  <a:lnTo>
                    <a:pt x="906" y="522"/>
                  </a:lnTo>
                  <a:lnTo>
                    <a:pt x="882" y="516"/>
                  </a:lnTo>
                  <a:lnTo>
                    <a:pt x="810" y="492"/>
                  </a:lnTo>
                  <a:lnTo>
                    <a:pt x="774" y="474"/>
                  </a:lnTo>
                  <a:lnTo>
                    <a:pt x="768" y="462"/>
                  </a:lnTo>
                  <a:lnTo>
                    <a:pt x="762" y="456"/>
                  </a:lnTo>
                  <a:lnTo>
                    <a:pt x="756" y="444"/>
                  </a:lnTo>
                  <a:lnTo>
                    <a:pt x="732" y="444"/>
                  </a:lnTo>
                  <a:lnTo>
                    <a:pt x="732" y="438"/>
                  </a:lnTo>
                  <a:lnTo>
                    <a:pt x="726" y="432"/>
                  </a:lnTo>
                  <a:lnTo>
                    <a:pt x="714" y="408"/>
                  </a:lnTo>
                  <a:lnTo>
                    <a:pt x="708" y="402"/>
                  </a:lnTo>
                  <a:lnTo>
                    <a:pt x="702" y="390"/>
                  </a:lnTo>
                  <a:lnTo>
                    <a:pt x="696" y="384"/>
                  </a:lnTo>
                  <a:lnTo>
                    <a:pt x="690" y="372"/>
                  </a:lnTo>
                  <a:lnTo>
                    <a:pt x="690" y="360"/>
                  </a:lnTo>
                  <a:lnTo>
                    <a:pt x="678" y="348"/>
                  </a:lnTo>
                  <a:lnTo>
                    <a:pt x="696" y="318"/>
                  </a:lnTo>
                  <a:lnTo>
                    <a:pt x="690" y="312"/>
                  </a:lnTo>
                  <a:lnTo>
                    <a:pt x="678" y="306"/>
                  </a:lnTo>
                  <a:lnTo>
                    <a:pt x="666" y="306"/>
                  </a:lnTo>
                  <a:lnTo>
                    <a:pt x="660" y="312"/>
                  </a:lnTo>
                  <a:lnTo>
                    <a:pt x="654" y="312"/>
                  </a:lnTo>
                  <a:lnTo>
                    <a:pt x="648" y="318"/>
                  </a:lnTo>
                  <a:lnTo>
                    <a:pt x="624" y="318"/>
                  </a:lnTo>
                  <a:lnTo>
                    <a:pt x="612" y="306"/>
                  </a:lnTo>
                  <a:lnTo>
                    <a:pt x="612" y="294"/>
                  </a:lnTo>
                  <a:lnTo>
                    <a:pt x="606" y="276"/>
                  </a:lnTo>
                  <a:lnTo>
                    <a:pt x="606" y="264"/>
                  </a:lnTo>
                  <a:lnTo>
                    <a:pt x="624" y="246"/>
                  </a:lnTo>
                  <a:lnTo>
                    <a:pt x="654" y="192"/>
                  </a:lnTo>
                  <a:lnTo>
                    <a:pt x="642" y="174"/>
                  </a:lnTo>
                  <a:lnTo>
                    <a:pt x="630" y="174"/>
                  </a:lnTo>
                  <a:lnTo>
                    <a:pt x="618" y="168"/>
                  </a:lnTo>
                  <a:lnTo>
                    <a:pt x="612" y="162"/>
                  </a:lnTo>
                  <a:lnTo>
                    <a:pt x="612" y="138"/>
                  </a:lnTo>
                  <a:lnTo>
                    <a:pt x="600" y="126"/>
                  </a:lnTo>
                  <a:lnTo>
                    <a:pt x="576" y="114"/>
                  </a:lnTo>
                  <a:lnTo>
                    <a:pt x="570" y="108"/>
                  </a:lnTo>
                  <a:lnTo>
                    <a:pt x="546" y="72"/>
                  </a:lnTo>
                  <a:lnTo>
                    <a:pt x="534" y="66"/>
                  </a:lnTo>
                  <a:lnTo>
                    <a:pt x="528" y="60"/>
                  </a:lnTo>
                  <a:lnTo>
                    <a:pt x="516" y="60"/>
                  </a:lnTo>
                  <a:lnTo>
                    <a:pt x="498" y="36"/>
                  </a:lnTo>
                  <a:lnTo>
                    <a:pt x="468" y="36"/>
                  </a:lnTo>
                  <a:lnTo>
                    <a:pt x="462" y="30"/>
                  </a:lnTo>
                  <a:lnTo>
                    <a:pt x="444" y="30"/>
                  </a:lnTo>
                  <a:lnTo>
                    <a:pt x="432" y="36"/>
                  </a:lnTo>
                  <a:lnTo>
                    <a:pt x="420" y="36"/>
                  </a:lnTo>
                  <a:lnTo>
                    <a:pt x="420" y="24"/>
                  </a:lnTo>
                  <a:lnTo>
                    <a:pt x="414" y="18"/>
                  </a:lnTo>
                  <a:lnTo>
                    <a:pt x="408" y="24"/>
                  </a:lnTo>
                  <a:lnTo>
                    <a:pt x="402" y="36"/>
                  </a:lnTo>
                  <a:lnTo>
                    <a:pt x="372" y="36"/>
                  </a:lnTo>
                  <a:lnTo>
                    <a:pt x="366" y="24"/>
                  </a:lnTo>
                  <a:lnTo>
                    <a:pt x="360" y="18"/>
                  </a:lnTo>
                  <a:lnTo>
                    <a:pt x="354" y="18"/>
                  </a:lnTo>
                  <a:lnTo>
                    <a:pt x="342" y="6"/>
                  </a:lnTo>
                  <a:lnTo>
                    <a:pt x="330" y="0"/>
                  </a:lnTo>
                  <a:lnTo>
                    <a:pt x="330" y="12"/>
                  </a:lnTo>
                  <a:lnTo>
                    <a:pt x="324" y="24"/>
                  </a:lnTo>
                  <a:lnTo>
                    <a:pt x="318" y="42"/>
                  </a:lnTo>
                  <a:lnTo>
                    <a:pt x="318" y="54"/>
                  </a:lnTo>
                  <a:lnTo>
                    <a:pt x="306" y="66"/>
                  </a:lnTo>
                  <a:lnTo>
                    <a:pt x="288" y="48"/>
                  </a:lnTo>
                  <a:lnTo>
                    <a:pt x="288" y="42"/>
                  </a:lnTo>
                  <a:lnTo>
                    <a:pt x="282" y="36"/>
                  </a:lnTo>
                  <a:lnTo>
                    <a:pt x="276" y="36"/>
                  </a:lnTo>
                  <a:lnTo>
                    <a:pt x="276" y="42"/>
                  </a:lnTo>
                  <a:lnTo>
                    <a:pt x="270" y="48"/>
                  </a:lnTo>
                  <a:lnTo>
                    <a:pt x="234" y="48"/>
                  </a:lnTo>
                  <a:lnTo>
                    <a:pt x="234" y="90"/>
                  </a:lnTo>
                  <a:lnTo>
                    <a:pt x="228" y="96"/>
                  </a:lnTo>
                  <a:lnTo>
                    <a:pt x="222" y="108"/>
                  </a:lnTo>
                  <a:lnTo>
                    <a:pt x="216" y="114"/>
                  </a:lnTo>
                  <a:lnTo>
                    <a:pt x="210" y="126"/>
                  </a:lnTo>
                  <a:lnTo>
                    <a:pt x="210" y="174"/>
                  </a:lnTo>
                  <a:lnTo>
                    <a:pt x="180" y="174"/>
                  </a:lnTo>
                  <a:lnTo>
                    <a:pt x="174" y="180"/>
                  </a:lnTo>
                  <a:lnTo>
                    <a:pt x="168" y="192"/>
                  </a:lnTo>
                  <a:lnTo>
                    <a:pt x="162" y="198"/>
                  </a:lnTo>
                  <a:lnTo>
                    <a:pt x="162" y="234"/>
                  </a:lnTo>
                  <a:lnTo>
                    <a:pt x="156" y="240"/>
                  </a:lnTo>
                  <a:lnTo>
                    <a:pt x="144" y="240"/>
                  </a:lnTo>
                  <a:lnTo>
                    <a:pt x="138" y="246"/>
                  </a:lnTo>
                  <a:lnTo>
                    <a:pt x="138" y="270"/>
                  </a:lnTo>
                  <a:lnTo>
                    <a:pt x="126" y="288"/>
                  </a:lnTo>
                  <a:lnTo>
                    <a:pt x="126" y="294"/>
                  </a:lnTo>
                  <a:lnTo>
                    <a:pt x="132" y="300"/>
                  </a:lnTo>
                  <a:lnTo>
                    <a:pt x="132" y="336"/>
                  </a:lnTo>
                  <a:lnTo>
                    <a:pt x="126" y="342"/>
                  </a:lnTo>
                  <a:lnTo>
                    <a:pt x="114" y="342"/>
                  </a:lnTo>
                  <a:lnTo>
                    <a:pt x="108" y="336"/>
                  </a:lnTo>
                  <a:lnTo>
                    <a:pt x="108" y="324"/>
                  </a:lnTo>
                  <a:lnTo>
                    <a:pt x="102" y="324"/>
                  </a:lnTo>
                  <a:lnTo>
                    <a:pt x="84" y="342"/>
                  </a:lnTo>
                  <a:lnTo>
                    <a:pt x="84" y="360"/>
                  </a:lnTo>
                  <a:lnTo>
                    <a:pt x="90" y="372"/>
                  </a:lnTo>
                  <a:lnTo>
                    <a:pt x="90" y="390"/>
                  </a:lnTo>
                  <a:lnTo>
                    <a:pt x="84" y="396"/>
                  </a:lnTo>
                  <a:lnTo>
                    <a:pt x="72" y="402"/>
                  </a:lnTo>
                  <a:lnTo>
                    <a:pt x="66" y="414"/>
                  </a:lnTo>
                  <a:lnTo>
                    <a:pt x="66" y="426"/>
                  </a:lnTo>
                  <a:lnTo>
                    <a:pt x="72" y="438"/>
                  </a:lnTo>
                  <a:lnTo>
                    <a:pt x="72" y="450"/>
                  </a:lnTo>
                  <a:lnTo>
                    <a:pt x="78" y="456"/>
                  </a:lnTo>
                  <a:lnTo>
                    <a:pt x="78" y="492"/>
                  </a:lnTo>
                  <a:lnTo>
                    <a:pt x="72" y="504"/>
                  </a:lnTo>
                  <a:lnTo>
                    <a:pt x="72" y="516"/>
                  </a:lnTo>
                  <a:lnTo>
                    <a:pt x="66" y="522"/>
                  </a:lnTo>
                  <a:lnTo>
                    <a:pt x="54" y="522"/>
                  </a:lnTo>
                  <a:lnTo>
                    <a:pt x="48" y="528"/>
                  </a:lnTo>
                  <a:lnTo>
                    <a:pt x="42" y="522"/>
                  </a:lnTo>
                  <a:lnTo>
                    <a:pt x="6" y="522"/>
                  </a:lnTo>
                  <a:lnTo>
                    <a:pt x="12" y="546"/>
                  </a:lnTo>
                  <a:lnTo>
                    <a:pt x="6" y="552"/>
                  </a:lnTo>
                  <a:lnTo>
                    <a:pt x="0" y="564"/>
                  </a:lnTo>
                  <a:lnTo>
                    <a:pt x="0" y="576"/>
                  </a:lnTo>
                  <a:lnTo>
                    <a:pt x="6" y="576"/>
                  </a:lnTo>
                  <a:lnTo>
                    <a:pt x="18" y="582"/>
                  </a:lnTo>
                  <a:lnTo>
                    <a:pt x="42" y="582"/>
                  </a:lnTo>
                  <a:lnTo>
                    <a:pt x="48" y="588"/>
                  </a:lnTo>
                  <a:lnTo>
                    <a:pt x="60" y="594"/>
                  </a:lnTo>
                  <a:lnTo>
                    <a:pt x="66" y="606"/>
                  </a:lnTo>
                  <a:lnTo>
                    <a:pt x="78" y="612"/>
                  </a:lnTo>
                  <a:lnTo>
                    <a:pt x="78" y="630"/>
                  </a:lnTo>
                  <a:lnTo>
                    <a:pt x="84" y="642"/>
                  </a:lnTo>
                  <a:close/>
                </a:path>
              </a:pathLst>
            </a:custGeom>
            <a:solidFill>
              <a:schemeClr val="bg1">
                <a:lumMod val="95000"/>
              </a:schemeClr>
            </a:solidFill>
            <a:ln w="3175" algn="ctr">
              <a:solidFill>
                <a:srgbClr val="A1ADB8"/>
              </a:solidFill>
              <a:round/>
              <a:headEnd/>
              <a:tailEnd/>
            </a:ln>
            <a:effec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dirty="0">
                <a:solidFill>
                  <a:prstClr val="black"/>
                </a:solidFill>
                <a:cs typeface="Calibri" pitchFamily="34" charset="0"/>
              </a:endParaRPr>
            </a:p>
          </p:txBody>
        </p:sp>
        <p:sp>
          <p:nvSpPr>
            <p:cNvPr id="155" name="Eritrea" descr="© INSCALE GmbH, 05.05.2010&#10;http://www.presentationload.com/">
              <a:extLst>
                <a:ext uri="{FF2B5EF4-FFF2-40B4-BE49-F238E27FC236}">
                  <a16:creationId xmlns:a16="http://schemas.microsoft.com/office/drawing/2014/main" id="{12774428-46B0-4C7B-FB14-D0BD2A57E4B4}"/>
                </a:ext>
              </a:extLst>
            </p:cNvPr>
            <p:cNvSpPr>
              <a:spLocks/>
            </p:cNvSpPr>
            <p:nvPr/>
          </p:nvSpPr>
          <p:spPr bwMode="gray">
            <a:xfrm>
              <a:off x="5286819" y="3824820"/>
              <a:ext cx="193675" cy="184150"/>
            </a:xfrm>
            <a:custGeom>
              <a:avLst/>
              <a:gdLst>
                <a:gd name="T0" fmla="*/ 2147483647 w 480"/>
                <a:gd name="T1" fmla="*/ 2147483647 h 456"/>
                <a:gd name="T2" fmla="*/ 2147483647 w 480"/>
                <a:gd name="T3" fmla="*/ 2147483647 h 456"/>
                <a:gd name="T4" fmla="*/ 2147483647 w 480"/>
                <a:gd name="T5" fmla="*/ 2147483647 h 456"/>
                <a:gd name="T6" fmla="*/ 2147483647 w 480"/>
                <a:gd name="T7" fmla="*/ 2147483647 h 456"/>
                <a:gd name="T8" fmla="*/ 2147483647 w 480"/>
                <a:gd name="T9" fmla="*/ 2147483647 h 456"/>
                <a:gd name="T10" fmla="*/ 2147483647 w 480"/>
                <a:gd name="T11" fmla="*/ 2147483647 h 456"/>
                <a:gd name="T12" fmla="*/ 2147483647 w 480"/>
                <a:gd name="T13" fmla="*/ 2147483647 h 456"/>
                <a:gd name="T14" fmla="*/ 2147483647 w 480"/>
                <a:gd name="T15" fmla="*/ 2147483647 h 456"/>
                <a:gd name="T16" fmla="*/ 0 w 480"/>
                <a:gd name="T17" fmla="*/ 2147483647 h 456"/>
                <a:gd name="T18" fmla="*/ 2147483647 w 480"/>
                <a:gd name="T19" fmla="*/ 2147483647 h 456"/>
                <a:gd name="T20" fmla="*/ 2147483647 w 480"/>
                <a:gd name="T21" fmla="*/ 2147483647 h 456"/>
                <a:gd name="T22" fmla="*/ 2147483647 w 480"/>
                <a:gd name="T23" fmla="*/ 2147483647 h 456"/>
                <a:gd name="T24" fmla="*/ 2147483647 w 480"/>
                <a:gd name="T25" fmla="*/ 2147483647 h 456"/>
                <a:gd name="T26" fmla="*/ 2147483647 w 480"/>
                <a:gd name="T27" fmla="*/ 2147483647 h 456"/>
                <a:gd name="T28" fmla="*/ 2147483647 w 480"/>
                <a:gd name="T29" fmla="*/ 2147483647 h 456"/>
                <a:gd name="T30" fmla="*/ 2147483647 w 480"/>
                <a:gd name="T31" fmla="*/ 2147483647 h 456"/>
                <a:gd name="T32" fmla="*/ 2147483647 w 480"/>
                <a:gd name="T33" fmla="*/ 2147483647 h 456"/>
                <a:gd name="T34" fmla="*/ 2147483647 w 480"/>
                <a:gd name="T35" fmla="*/ 2147483647 h 456"/>
                <a:gd name="T36" fmla="*/ 2147483647 w 480"/>
                <a:gd name="T37" fmla="*/ 2147483647 h 456"/>
                <a:gd name="T38" fmla="*/ 2147483647 w 480"/>
                <a:gd name="T39" fmla="*/ 2147483647 h 456"/>
                <a:gd name="T40" fmla="*/ 2147483647 w 480"/>
                <a:gd name="T41" fmla="*/ 2147483647 h 456"/>
                <a:gd name="T42" fmla="*/ 2147483647 w 480"/>
                <a:gd name="T43" fmla="*/ 2147483647 h 456"/>
                <a:gd name="T44" fmla="*/ 2147483647 w 480"/>
                <a:gd name="T45" fmla="*/ 2147483647 h 456"/>
                <a:gd name="T46" fmla="*/ 2147483647 w 480"/>
                <a:gd name="T47" fmla="*/ 2147483647 h 456"/>
                <a:gd name="T48" fmla="*/ 2147483647 w 480"/>
                <a:gd name="T49" fmla="*/ 2147483647 h 456"/>
                <a:gd name="T50" fmla="*/ 2147483647 w 480"/>
                <a:gd name="T51" fmla="*/ 2147483647 h 456"/>
                <a:gd name="T52" fmla="*/ 2147483647 w 480"/>
                <a:gd name="T53" fmla="*/ 2147483647 h 456"/>
                <a:gd name="T54" fmla="*/ 2147483647 w 480"/>
                <a:gd name="T55" fmla="*/ 2147483647 h 456"/>
                <a:gd name="T56" fmla="*/ 2147483647 w 480"/>
                <a:gd name="T57" fmla="*/ 2147483647 h 456"/>
                <a:gd name="T58" fmla="*/ 2147483647 w 480"/>
                <a:gd name="T59" fmla="*/ 2147483647 h 456"/>
                <a:gd name="T60" fmla="*/ 2147483647 w 480"/>
                <a:gd name="T61" fmla="*/ 2147483647 h 456"/>
                <a:gd name="T62" fmla="*/ 2147483647 w 480"/>
                <a:gd name="T63" fmla="*/ 2147483647 h 456"/>
                <a:gd name="T64" fmla="*/ 2147483647 w 480"/>
                <a:gd name="T65" fmla="*/ 2147483647 h 456"/>
                <a:gd name="T66" fmla="*/ 2147483647 w 480"/>
                <a:gd name="T67" fmla="*/ 2147483647 h 456"/>
                <a:gd name="T68" fmla="*/ 2147483647 w 480"/>
                <a:gd name="T69" fmla="*/ 2147483647 h 456"/>
                <a:gd name="T70" fmla="*/ 2147483647 w 480"/>
                <a:gd name="T71" fmla="*/ 2147483647 h 456"/>
                <a:gd name="T72" fmla="*/ 2147483647 w 480"/>
                <a:gd name="T73" fmla="*/ 2147483647 h 456"/>
                <a:gd name="T74" fmla="*/ 2147483647 w 480"/>
                <a:gd name="T75" fmla="*/ 2147483647 h 456"/>
                <a:gd name="T76" fmla="*/ 2147483647 w 480"/>
                <a:gd name="T77" fmla="*/ 2147483647 h 456"/>
                <a:gd name="T78" fmla="*/ 2147483647 w 480"/>
                <a:gd name="T79" fmla="*/ 2147483647 h 456"/>
                <a:gd name="T80" fmla="*/ 2147483647 w 480"/>
                <a:gd name="T81" fmla="*/ 2147483647 h 456"/>
                <a:gd name="T82" fmla="*/ 2147483647 w 480"/>
                <a:gd name="T83" fmla="*/ 2147483647 h 456"/>
                <a:gd name="T84" fmla="*/ 2147483647 w 480"/>
                <a:gd name="T85" fmla="*/ 2147483647 h 456"/>
                <a:gd name="T86" fmla="*/ 2147483647 w 480"/>
                <a:gd name="T87" fmla="*/ 2147483647 h 456"/>
                <a:gd name="T88" fmla="*/ 2147483647 w 480"/>
                <a:gd name="T89" fmla="*/ 2147483647 h 456"/>
                <a:gd name="T90" fmla="*/ 2147483647 w 480"/>
                <a:gd name="T91" fmla="*/ 2147483647 h 456"/>
                <a:gd name="T92" fmla="*/ 2147483647 w 480"/>
                <a:gd name="T93" fmla="*/ 2147483647 h 456"/>
                <a:gd name="T94" fmla="*/ 2147483647 w 480"/>
                <a:gd name="T95" fmla="*/ 2147483647 h 456"/>
                <a:gd name="T96" fmla="*/ 2147483647 w 480"/>
                <a:gd name="T97" fmla="*/ 0 h 456"/>
                <a:gd name="T98" fmla="*/ 2147483647 w 480"/>
                <a:gd name="T99" fmla="*/ 2147483647 h 456"/>
                <a:gd name="T100" fmla="*/ 2147483647 w 480"/>
                <a:gd name="T101" fmla="*/ 2147483647 h 456"/>
                <a:gd name="T102" fmla="*/ 2147483647 w 480"/>
                <a:gd name="T103" fmla="*/ 2147483647 h 45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480"/>
                <a:gd name="T157" fmla="*/ 0 h 456"/>
                <a:gd name="T158" fmla="*/ 480 w 480"/>
                <a:gd name="T159" fmla="*/ 456 h 45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480" h="456">
                  <a:moveTo>
                    <a:pt x="78" y="54"/>
                  </a:moveTo>
                  <a:lnTo>
                    <a:pt x="78" y="66"/>
                  </a:lnTo>
                  <a:lnTo>
                    <a:pt x="72" y="72"/>
                  </a:lnTo>
                  <a:lnTo>
                    <a:pt x="72" y="78"/>
                  </a:lnTo>
                  <a:lnTo>
                    <a:pt x="66" y="84"/>
                  </a:lnTo>
                  <a:lnTo>
                    <a:pt x="48" y="84"/>
                  </a:lnTo>
                  <a:lnTo>
                    <a:pt x="48" y="102"/>
                  </a:lnTo>
                  <a:lnTo>
                    <a:pt x="42" y="108"/>
                  </a:lnTo>
                  <a:lnTo>
                    <a:pt x="30" y="108"/>
                  </a:lnTo>
                  <a:lnTo>
                    <a:pt x="30" y="120"/>
                  </a:lnTo>
                  <a:lnTo>
                    <a:pt x="36" y="126"/>
                  </a:lnTo>
                  <a:lnTo>
                    <a:pt x="36" y="168"/>
                  </a:lnTo>
                  <a:lnTo>
                    <a:pt x="30" y="180"/>
                  </a:lnTo>
                  <a:lnTo>
                    <a:pt x="24" y="186"/>
                  </a:lnTo>
                  <a:lnTo>
                    <a:pt x="18" y="186"/>
                  </a:lnTo>
                  <a:lnTo>
                    <a:pt x="18" y="222"/>
                  </a:lnTo>
                  <a:lnTo>
                    <a:pt x="12" y="222"/>
                  </a:lnTo>
                  <a:lnTo>
                    <a:pt x="0" y="228"/>
                  </a:lnTo>
                  <a:lnTo>
                    <a:pt x="0" y="246"/>
                  </a:lnTo>
                  <a:lnTo>
                    <a:pt x="6" y="252"/>
                  </a:lnTo>
                  <a:lnTo>
                    <a:pt x="12" y="300"/>
                  </a:lnTo>
                  <a:lnTo>
                    <a:pt x="48" y="300"/>
                  </a:lnTo>
                  <a:lnTo>
                    <a:pt x="54" y="294"/>
                  </a:lnTo>
                  <a:lnTo>
                    <a:pt x="54" y="288"/>
                  </a:lnTo>
                  <a:lnTo>
                    <a:pt x="60" y="288"/>
                  </a:lnTo>
                  <a:lnTo>
                    <a:pt x="66" y="294"/>
                  </a:lnTo>
                  <a:lnTo>
                    <a:pt x="66" y="300"/>
                  </a:lnTo>
                  <a:lnTo>
                    <a:pt x="84" y="318"/>
                  </a:lnTo>
                  <a:lnTo>
                    <a:pt x="96" y="306"/>
                  </a:lnTo>
                  <a:lnTo>
                    <a:pt x="96" y="294"/>
                  </a:lnTo>
                  <a:lnTo>
                    <a:pt x="102" y="276"/>
                  </a:lnTo>
                  <a:lnTo>
                    <a:pt x="108" y="264"/>
                  </a:lnTo>
                  <a:lnTo>
                    <a:pt x="108" y="252"/>
                  </a:lnTo>
                  <a:lnTo>
                    <a:pt x="120" y="258"/>
                  </a:lnTo>
                  <a:lnTo>
                    <a:pt x="132" y="270"/>
                  </a:lnTo>
                  <a:lnTo>
                    <a:pt x="138" y="270"/>
                  </a:lnTo>
                  <a:lnTo>
                    <a:pt x="144" y="276"/>
                  </a:lnTo>
                  <a:lnTo>
                    <a:pt x="150" y="288"/>
                  </a:lnTo>
                  <a:lnTo>
                    <a:pt x="180" y="288"/>
                  </a:lnTo>
                  <a:lnTo>
                    <a:pt x="186" y="276"/>
                  </a:lnTo>
                  <a:lnTo>
                    <a:pt x="192" y="270"/>
                  </a:lnTo>
                  <a:lnTo>
                    <a:pt x="198" y="276"/>
                  </a:lnTo>
                  <a:lnTo>
                    <a:pt x="198" y="288"/>
                  </a:lnTo>
                  <a:lnTo>
                    <a:pt x="210" y="288"/>
                  </a:lnTo>
                  <a:lnTo>
                    <a:pt x="222" y="282"/>
                  </a:lnTo>
                  <a:lnTo>
                    <a:pt x="240" y="282"/>
                  </a:lnTo>
                  <a:lnTo>
                    <a:pt x="246" y="288"/>
                  </a:lnTo>
                  <a:lnTo>
                    <a:pt x="276" y="288"/>
                  </a:lnTo>
                  <a:lnTo>
                    <a:pt x="294" y="312"/>
                  </a:lnTo>
                  <a:lnTo>
                    <a:pt x="306" y="312"/>
                  </a:lnTo>
                  <a:lnTo>
                    <a:pt x="312" y="318"/>
                  </a:lnTo>
                  <a:lnTo>
                    <a:pt x="324" y="324"/>
                  </a:lnTo>
                  <a:lnTo>
                    <a:pt x="348" y="360"/>
                  </a:lnTo>
                  <a:lnTo>
                    <a:pt x="354" y="366"/>
                  </a:lnTo>
                  <a:lnTo>
                    <a:pt x="378" y="378"/>
                  </a:lnTo>
                  <a:lnTo>
                    <a:pt x="390" y="390"/>
                  </a:lnTo>
                  <a:lnTo>
                    <a:pt x="390" y="414"/>
                  </a:lnTo>
                  <a:lnTo>
                    <a:pt x="396" y="420"/>
                  </a:lnTo>
                  <a:lnTo>
                    <a:pt x="408" y="426"/>
                  </a:lnTo>
                  <a:lnTo>
                    <a:pt x="420" y="426"/>
                  </a:lnTo>
                  <a:lnTo>
                    <a:pt x="432" y="444"/>
                  </a:lnTo>
                  <a:lnTo>
                    <a:pt x="456" y="456"/>
                  </a:lnTo>
                  <a:lnTo>
                    <a:pt x="468" y="438"/>
                  </a:lnTo>
                  <a:lnTo>
                    <a:pt x="480" y="432"/>
                  </a:lnTo>
                  <a:lnTo>
                    <a:pt x="474" y="420"/>
                  </a:lnTo>
                  <a:lnTo>
                    <a:pt x="456" y="402"/>
                  </a:lnTo>
                  <a:lnTo>
                    <a:pt x="432" y="402"/>
                  </a:lnTo>
                  <a:lnTo>
                    <a:pt x="426" y="396"/>
                  </a:lnTo>
                  <a:lnTo>
                    <a:pt x="426" y="360"/>
                  </a:lnTo>
                  <a:lnTo>
                    <a:pt x="420" y="360"/>
                  </a:lnTo>
                  <a:lnTo>
                    <a:pt x="414" y="354"/>
                  </a:lnTo>
                  <a:lnTo>
                    <a:pt x="366" y="330"/>
                  </a:lnTo>
                  <a:lnTo>
                    <a:pt x="360" y="324"/>
                  </a:lnTo>
                  <a:lnTo>
                    <a:pt x="360" y="312"/>
                  </a:lnTo>
                  <a:lnTo>
                    <a:pt x="354" y="300"/>
                  </a:lnTo>
                  <a:lnTo>
                    <a:pt x="354" y="288"/>
                  </a:lnTo>
                  <a:lnTo>
                    <a:pt x="348" y="276"/>
                  </a:lnTo>
                  <a:lnTo>
                    <a:pt x="348" y="270"/>
                  </a:lnTo>
                  <a:lnTo>
                    <a:pt x="336" y="270"/>
                  </a:lnTo>
                  <a:lnTo>
                    <a:pt x="324" y="264"/>
                  </a:lnTo>
                  <a:lnTo>
                    <a:pt x="306" y="264"/>
                  </a:lnTo>
                  <a:lnTo>
                    <a:pt x="282" y="240"/>
                  </a:lnTo>
                  <a:lnTo>
                    <a:pt x="264" y="246"/>
                  </a:lnTo>
                  <a:lnTo>
                    <a:pt x="252" y="228"/>
                  </a:lnTo>
                  <a:lnTo>
                    <a:pt x="234" y="222"/>
                  </a:lnTo>
                  <a:lnTo>
                    <a:pt x="216" y="204"/>
                  </a:lnTo>
                  <a:lnTo>
                    <a:pt x="210" y="192"/>
                  </a:lnTo>
                  <a:lnTo>
                    <a:pt x="204" y="186"/>
                  </a:lnTo>
                  <a:lnTo>
                    <a:pt x="198" y="174"/>
                  </a:lnTo>
                  <a:lnTo>
                    <a:pt x="198" y="114"/>
                  </a:lnTo>
                  <a:lnTo>
                    <a:pt x="192" y="90"/>
                  </a:lnTo>
                  <a:lnTo>
                    <a:pt x="186" y="78"/>
                  </a:lnTo>
                  <a:lnTo>
                    <a:pt x="180" y="60"/>
                  </a:lnTo>
                  <a:lnTo>
                    <a:pt x="168" y="42"/>
                  </a:lnTo>
                  <a:lnTo>
                    <a:pt x="162" y="24"/>
                  </a:lnTo>
                  <a:lnTo>
                    <a:pt x="156" y="12"/>
                  </a:lnTo>
                  <a:lnTo>
                    <a:pt x="150" y="6"/>
                  </a:lnTo>
                  <a:lnTo>
                    <a:pt x="150" y="0"/>
                  </a:lnTo>
                  <a:lnTo>
                    <a:pt x="144" y="0"/>
                  </a:lnTo>
                  <a:lnTo>
                    <a:pt x="144" y="12"/>
                  </a:lnTo>
                  <a:lnTo>
                    <a:pt x="132" y="36"/>
                  </a:lnTo>
                  <a:lnTo>
                    <a:pt x="108" y="48"/>
                  </a:lnTo>
                  <a:lnTo>
                    <a:pt x="90" y="54"/>
                  </a:lnTo>
                  <a:lnTo>
                    <a:pt x="78" y="54"/>
                  </a:lnTo>
                  <a:close/>
                </a:path>
              </a:pathLst>
            </a:custGeom>
            <a:solidFill>
              <a:schemeClr val="bg1">
                <a:lumMod val="95000"/>
              </a:schemeClr>
            </a:solidFill>
            <a:ln w="3175" algn="ctr">
              <a:solidFill>
                <a:srgbClr val="A1ADB8"/>
              </a:solidFill>
              <a:round/>
              <a:headEnd/>
              <a:tailEnd/>
            </a:ln>
            <a:effec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dirty="0">
                <a:solidFill>
                  <a:prstClr val="black"/>
                </a:solidFill>
                <a:cs typeface="Calibri" pitchFamily="34" charset="0"/>
              </a:endParaRPr>
            </a:p>
          </p:txBody>
        </p:sp>
        <p:sp>
          <p:nvSpPr>
            <p:cNvPr id="156" name="Equatorial Guinea" descr="© INSCALE GmbH, 05.05.2010&#10;http://www.presentationload.com/">
              <a:extLst>
                <a:ext uri="{FF2B5EF4-FFF2-40B4-BE49-F238E27FC236}">
                  <a16:creationId xmlns:a16="http://schemas.microsoft.com/office/drawing/2014/main" id="{0EE5EF70-1CCA-43A5-344A-9D12DEBF002E}"/>
                </a:ext>
              </a:extLst>
            </p:cNvPr>
            <p:cNvSpPr>
              <a:spLocks/>
            </p:cNvSpPr>
            <p:nvPr/>
          </p:nvSpPr>
          <p:spPr bwMode="gray">
            <a:xfrm>
              <a:off x="4518469" y="4334407"/>
              <a:ext cx="58738" cy="44450"/>
            </a:xfrm>
            <a:custGeom>
              <a:avLst/>
              <a:gdLst>
                <a:gd name="T0" fmla="*/ 2147483647 w 144"/>
                <a:gd name="T1" fmla="*/ 2147483647 h 108"/>
                <a:gd name="T2" fmla="*/ 2147483647 w 144"/>
                <a:gd name="T3" fmla="*/ 2147483647 h 108"/>
                <a:gd name="T4" fmla="*/ 2147483647 w 144"/>
                <a:gd name="T5" fmla="*/ 2147483647 h 108"/>
                <a:gd name="T6" fmla="*/ 2147483647 w 144"/>
                <a:gd name="T7" fmla="*/ 0 h 108"/>
                <a:gd name="T8" fmla="*/ 2147483647 w 144"/>
                <a:gd name="T9" fmla="*/ 2147483647 h 108"/>
                <a:gd name="T10" fmla="*/ 2147483647 w 144"/>
                <a:gd name="T11" fmla="*/ 2147483647 h 108"/>
                <a:gd name="T12" fmla="*/ 2147483647 w 144"/>
                <a:gd name="T13" fmla="*/ 2147483647 h 108"/>
                <a:gd name="T14" fmla="*/ 2147483647 w 144"/>
                <a:gd name="T15" fmla="*/ 2147483647 h 108"/>
                <a:gd name="T16" fmla="*/ 2147483647 w 144"/>
                <a:gd name="T17" fmla="*/ 2147483647 h 108"/>
                <a:gd name="T18" fmla="*/ 0 w 144"/>
                <a:gd name="T19" fmla="*/ 2147483647 h 108"/>
                <a:gd name="T20" fmla="*/ 0 w 144"/>
                <a:gd name="T21" fmla="*/ 2147483647 h 108"/>
                <a:gd name="T22" fmla="*/ 2147483647 w 144"/>
                <a:gd name="T23" fmla="*/ 2147483647 h 108"/>
                <a:gd name="T24" fmla="*/ 2147483647 w 144"/>
                <a:gd name="T25" fmla="*/ 2147483647 h 108"/>
                <a:gd name="T26" fmla="*/ 2147483647 w 144"/>
                <a:gd name="T27" fmla="*/ 2147483647 h 108"/>
                <a:gd name="T28" fmla="*/ 2147483647 w 144"/>
                <a:gd name="T29" fmla="*/ 2147483647 h 108"/>
                <a:gd name="T30" fmla="*/ 2147483647 w 144"/>
                <a:gd name="T31" fmla="*/ 2147483647 h 108"/>
                <a:gd name="T32" fmla="*/ 2147483647 w 144"/>
                <a:gd name="T33" fmla="*/ 2147483647 h 108"/>
                <a:gd name="T34" fmla="*/ 2147483647 w 144"/>
                <a:gd name="T35" fmla="*/ 2147483647 h 108"/>
                <a:gd name="T36" fmla="*/ 2147483647 w 144"/>
                <a:gd name="T37" fmla="*/ 2147483647 h 108"/>
                <a:gd name="T38" fmla="*/ 2147483647 w 144"/>
                <a:gd name="T39" fmla="*/ 2147483647 h 108"/>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44"/>
                <a:gd name="T61" fmla="*/ 0 h 108"/>
                <a:gd name="T62" fmla="*/ 144 w 144"/>
                <a:gd name="T63" fmla="*/ 108 h 108"/>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44" h="108">
                  <a:moveTo>
                    <a:pt x="138" y="48"/>
                  </a:moveTo>
                  <a:lnTo>
                    <a:pt x="144" y="12"/>
                  </a:lnTo>
                  <a:lnTo>
                    <a:pt x="48" y="12"/>
                  </a:lnTo>
                  <a:lnTo>
                    <a:pt x="36" y="0"/>
                  </a:lnTo>
                  <a:lnTo>
                    <a:pt x="30" y="6"/>
                  </a:lnTo>
                  <a:lnTo>
                    <a:pt x="30" y="42"/>
                  </a:lnTo>
                  <a:lnTo>
                    <a:pt x="18" y="54"/>
                  </a:lnTo>
                  <a:lnTo>
                    <a:pt x="12" y="66"/>
                  </a:lnTo>
                  <a:lnTo>
                    <a:pt x="6" y="72"/>
                  </a:lnTo>
                  <a:lnTo>
                    <a:pt x="0" y="84"/>
                  </a:lnTo>
                  <a:lnTo>
                    <a:pt x="0" y="90"/>
                  </a:lnTo>
                  <a:lnTo>
                    <a:pt x="6" y="96"/>
                  </a:lnTo>
                  <a:lnTo>
                    <a:pt x="18" y="102"/>
                  </a:lnTo>
                  <a:lnTo>
                    <a:pt x="36" y="102"/>
                  </a:lnTo>
                  <a:lnTo>
                    <a:pt x="36" y="108"/>
                  </a:lnTo>
                  <a:lnTo>
                    <a:pt x="138" y="108"/>
                  </a:lnTo>
                  <a:lnTo>
                    <a:pt x="138" y="102"/>
                  </a:lnTo>
                  <a:lnTo>
                    <a:pt x="144" y="84"/>
                  </a:lnTo>
                  <a:lnTo>
                    <a:pt x="144" y="54"/>
                  </a:lnTo>
                  <a:lnTo>
                    <a:pt x="138" y="48"/>
                  </a:lnTo>
                  <a:close/>
                </a:path>
              </a:pathLst>
            </a:custGeom>
            <a:solidFill>
              <a:schemeClr val="bg1">
                <a:lumMod val="95000"/>
              </a:schemeClr>
            </a:solidFill>
            <a:ln w="3175" algn="ctr">
              <a:solidFill>
                <a:srgbClr val="A1ADB8"/>
              </a:solidFill>
              <a:round/>
              <a:headEnd/>
              <a:tailEnd/>
            </a:ln>
            <a:effec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dirty="0">
                <a:solidFill>
                  <a:prstClr val="black"/>
                </a:solidFill>
                <a:cs typeface="Calibri" pitchFamily="34" charset="0"/>
              </a:endParaRPr>
            </a:p>
          </p:txBody>
        </p:sp>
        <p:sp>
          <p:nvSpPr>
            <p:cNvPr id="157" name="Djibouti" descr="© INSCALE GmbH, 05.05.2010&#10;http://www.presentationload.com/">
              <a:extLst>
                <a:ext uri="{FF2B5EF4-FFF2-40B4-BE49-F238E27FC236}">
                  <a16:creationId xmlns:a16="http://schemas.microsoft.com/office/drawing/2014/main" id="{1CB4CE98-437B-E711-93E8-B45BB007D68F}"/>
                </a:ext>
              </a:extLst>
            </p:cNvPr>
            <p:cNvSpPr>
              <a:spLocks/>
            </p:cNvSpPr>
            <p:nvPr/>
          </p:nvSpPr>
          <p:spPr bwMode="gray">
            <a:xfrm>
              <a:off x="5440807" y="3999445"/>
              <a:ext cx="47625" cy="53975"/>
            </a:xfrm>
            <a:custGeom>
              <a:avLst/>
              <a:gdLst>
                <a:gd name="T0" fmla="*/ 2147483647 w 114"/>
                <a:gd name="T1" fmla="*/ 2147483647 h 138"/>
                <a:gd name="T2" fmla="*/ 2147483647 w 114"/>
                <a:gd name="T3" fmla="*/ 2147483647 h 138"/>
                <a:gd name="T4" fmla="*/ 2147483647 w 114"/>
                <a:gd name="T5" fmla="*/ 2147483647 h 138"/>
                <a:gd name="T6" fmla="*/ 0 w 114"/>
                <a:gd name="T7" fmla="*/ 2147483647 h 138"/>
                <a:gd name="T8" fmla="*/ 0 w 114"/>
                <a:gd name="T9" fmla="*/ 2147483647 h 138"/>
                <a:gd name="T10" fmla="*/ 2147483647 w 114"/>
                <a:gd name="T11" fmla="*/ 2147483647 h 138"/>
                <a:gd name="T12" fmla="*/ 2147483647 w 114"/>
                <a:gd name="T13" fmla="*/ 2147483647 h 138"/>
                <a:gd name="T14" fmla="*/ 2147483647 w 114"/>
                <a:gd name="T15" fmla="*/ 2147483647 h 138"/>
                <a:gd name="T16" fmla="*/ 2147483647 w 114"/>
                <a:gd name="T17" fmla="*/ 2147483647 h 138"/>
                <a:gd name="T18" fmla="*/ 2147483647 w 114"/>
                <a:gd name="T19" fmla="*/ 2147483647 h 138"/>
                <a:gd name="T20" fmla="*/ 2147483647 w 114"/>
                <a:gd name="T21" fmla="*/ 2147483647 h 138"/>
                <a:gd name="T22" fmla="*/ 2147483647 w 114"/>
                <a:gd name="T23" fmla="*/ 2147483647 h 138"/>
                <a:gd name="T24" fmla="*/ 2147483647 w 114"/>
                <a:gd name="T25" fmla="*/ 2147483647 h 138"/>
                <a:gd name="T26" fmla="*/ 2147483647 w 114"/>
                <a:gd name="T27" fmla="*/ 2147483647 h 138"/>
                <a:gd name="T28" fmla="*/ 2147483647 w 114"/>
                <a:gd name="T29" fmla="*/ 2147483647 h 138"/>
                <a:gd name="T30" fmla="*/ 2147483647 w 114"/>
                <a:gd name="T31" fmla="*/ 2147483647 h 138"/>
                <a:gd name="T32" fmla="*/ 2147483647 w 114"/>
                <a:gd name="T33" fmla="*/ 2147483647 h 138"/>
                <a:gd name="T34" fmla="*/ 2147483647 w 114"/>
                <a:gd name="T35" fmla="*/ 2147483647 h 138"/>
                <a:gd name="T36" fmla="*/ 2147483647 w 114"/>
                <a:gd name="T37" fmla="*/ 2147483647 h 138"/>
                <a:gd name="T38" fmla="*/ 2147483647 w 114"/>
                <a:gd name="T39" fmla="*/ 2147483647 h 138"/>
                <a:gd name="T40" fmla="*/ 2147483647 w 114"/>
                <a:gd name="T41" fmla="*/ 2147483647 h 138"/>
                <a:gd name="T42" fmla="*/ 2147483647 w 114"/>
                <a:gd name="T43" fmla="*/ 2147483647 h 138"/>
                <a:gd name="T44" fmla="*/ 2147483647 w 114"/>
                <a:gd name="T45" fmla="*/ 2147483647 h 138"/>
                <a:gd name="T46" fmla="*/ 2147483647 w 114"/>
                <a:gd name="T47" fmla="*/ 2147483647 h 138"/>
                <a:gd name="T48" fmla="*/ 2147483647 w 114"/>
                <a:gd name="T49" fmla="*/ 2147483647 h 138"/>
                <a:gd name="T50" fmla="*/ 2147483647 w 114"/>
                <a:gd name="T51" fmla="*/ 2147483647 h 138"/>
                <a:gd name="T52" fmla="*/ 2147483647 w 114"/>
                <a:gd name="T53" fmla="*/ 2147483647 h 138"/>
                <a:gd name="T54" fmla="*/ 2147483647 w 114"/>
                <a:gd name="T55" fmla="*/ 0 h 138"/>
                <a:gd name="T56" fmla="*/ 2147483647 w 114"/>
                <a:gd name="T57" fmla="*/ 2147483647 h 138"/>
                <a:gd name="T58" fmla="*/ 2147483647 w 114"/>
                <a:gd name="T59" fmla="*/ 2147483647 h 138"/>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114"/>
                <a:gd name="T91" fmla="*/ 0 h 138"/>
                <a:gd name="T92" fmla="*/ 114 w 114"/>
                <a:gd name="T93" fmla="*/ 138 h 138"/>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114" h="138">
                  <a:moveTo>
                    <a:pt x="72" y="24"/>
                  </a:moveTo>
                  <a:lnTo>
                    <a:pt x="48" y="12"/>
                  </a:lnTo>
                  <a:lnTo>
                    <a:pt x="18" y="66"/>
                  </a:lnTo>
                  <a:lnTo>
                    <a:pt x="0" y="84"/>
                  </a:lnTo>
                  <a:lnTo>
                    <a:pt x="0" y="96"/>
                  </a:lnTo>
                  <a:lnTo>
                    <a:pt x="6" y="114"/>
                  </a:lnTo>
                  <a:lnTo>
                    <a:pt x="6" y="126"/>
                  </a:lnTo>
                  <a:lnTo>
                    <a:pt x="18" y="138"/>
                  </a:lnTo>
                  <a:lnTo>
                    <a:pt x="42" y="138"/>
                  </a:lnTo>
                  <a:lnTo>
                    <a:pt x="48" y="132"/>
                  </a:lnTo>
                  <a:lnTo>
                    <a:pt x="54" y="132"/>
                  </a:lnTo>
                  <a:lnTo>
                    <a:pt x="60" y="126"/>
                  </a:lnTo>
                  <a:lnTo>
                    <a:pt x="72" y="126"/>
                  </a:lnTo>
                  <a:lnTo>
                    <a:pt x="84" y="132"/>
                  </a:lnTo>
                  <a:lnTo>
                    <a:pt x="90" y="138"/>
                  </a:lnTo>
                  <a:lnTo>
                    <a:pt x="90" y="132"/>
                  </a:lnTo>
                  <a:lnTo>
                    <a:pt x="114" y="108"/>
                  </a:lnTo>
                  <a:lnTo>
                    <a:pt x="114" y="102"/>
                  </a:lnTo>
                  <a:lnTo>
                    <a:pt x="102" y="90"/>
                  </a:lnTo>
                  <a:lnTo>
                    <a:pt x="66" y="90"/>
                  </a:lnTo>
                  <a:lnTo>
                    <a:pt x="78" y="84"/>
                  </a:lnTo>
                  <a:lnTo>
                    <a:pt x="84" y="72"/>
                  </a:lnTo>
                  <a:lnTo>
                    <a:pt x="96" y="66"/>
                  </a:lnTo>
                  <a:lnTo>
                    <a:pt x="102" y="54"/>
                  </a:lnTo>
                  <a:lnTo>
                    <a:pt x="114" y="42"/>
                  </a:lnTo>
                  <a:lnTo>
                    <a:pt x="114" y="24"/>
                  </a:lnTo>
                  <a:lnTo>
                    <a:pt x="108" y="12"/>
                  </a:lnTo>
                  <a:lnTo>
                    <a:pt x="96" y="0"/>
                  </a:lnTo>
                  <a:lnTo>
                    <a:pt x="84" y="6"/>
                  </a:lnTo>
                  <a:lnTo>
                    <a:pt x="72" y="24"/>
                  </a:lnTo>
                  <a:close/>
                </a:path>
              </a:pathLst>
            </a:custGeom>
            <a:solidFill>
              <a:srgbClr val="EFEFEF"/>
            </a:solidFill>
            <a:ln w="3175" algn="ctr">
              <a:solidFill>
                <a:srgbClr val="A1ADB8"/>
              </a:solidFill>
              <a:round/>
              <a:headEnd/>
              <a:tailEnd/>
            </a:ln>
            <a:effec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dirty="0">
                <a:solidFill>
                  <a:prstClr val="black"/>
                </a:solidFill>
                <a:cs typeface="Calibri" pitchFamily="34" charset="0"/>
              </a:endParaRPr>
            </a:p>
          </p:txBody>
        </p:sp>
        <p:sp>
          <p:nvSpPr>
            <p:cNvPr id="158" name="Côte d'Ivoire" descr="© INSCALE GmbH, 05.05.2010&#10;http://www.presentationload.com/">
              <a:extLst>
                <a:ext uri="{FF2B5EF4-FFF2-40B4-BE49-F238E27FC236}">
                  <a16:creationId xmlns:a16="http://schemas.microsoft.com/office/drawing/2014/main" id="{06987783-51E6-530C-545F-8FAF73007FF4}"/>
                </a:ext>
              </a:extLst>
            </p:cNvPr>
            <p:cNvSpPr>
              <a:spLocks/>
            </p:cNvSpPr>
            <p:nvPr/>
          </p:nvSpPr>
          <p:spPr bwMode="gray">
            <a:xfrm>
              <a:off x="4004119" y="4061357"/>
              <a:ext cx="176213" cy="207963"/>
            </a:xfrm>
            <a:custGeom>
              <a:avLst/>
              <a:gdLst>
                <a:gd name="T0" fmla="*/ 2147483647 w 438"/>
                <a:gd name="T1" fmla="*/ 2147483647 h 516"/>
                <a:gd name="T2" fmla="*/ 2147483647 w 438"/>
                <a:gd name="T3" fmla="*/ 2147483647 h 516"/>
                <a:gd name="T4" fmla="*/ 2147483647 w 438"/>
                <a:gd name="T5" fmla="*/ 2147483647 h 516"/>
                <a:gd name="T6" fmla="*/ 2147483647 w 438"/>
                <a:gd name="T7" fmla="*/ 2147483647 h 516"/>
                <a:gd name="T8" fmla="*/ 2147483647 w 438"/>
                <a:gd name="T9" fmla="*/ 2147483647 h 516"/>
                <a:gd name="T10" fmla="*/ 2147483647 w 438"/>
                <a:gd name="T11" fmla="*/ 2147483647 h 516"/>
                <a:gd name="T12" fmla="*/ 2147483647 w 438"/>
                <a:gd name="T13" fmla="*/ 2147483647 h 516"/>
                <a:gd name="T14" fmla="*/ 2147483647 w 438"/>
                <a:gd name="T15" fmla="*/ 2147483647 h 516"/>
                <a:gd name="T16" fmla="*/ 2147483647 w 438"/>
                <a:gd name="T17" fmla="*/ 2147483647 h 516"/>
                <a:gd name="T18" fmla="*/ 2147483647 w 438"/>
                <a:gd name="T19" fmla="*/ 2147483647 h 516"/>
                <a:gd name="T20" fmla="*/ 2147483647 w 438"/>
                <a:gd name="T21" fmla="*/ 2147483647 h 516"/>
                <a:gd name="T22" fmla="*/ 2147483647 w 438"/>
                <a:gd name="T23" fmla="*/ 2147483647 h 516"/>
                <a:gd name="T24" fmla="*/ 2147483647 w 438"/>
                <a:gd name="T25" fmla="*/ 2147483647 h 516"/>
                <a:gd name="T26" fmla="*/ 2147483647 w 438"/>
                <a:gd name="T27" fmla="*/ 2147483647 h 516"/>
                <a:gd name="T28" fmla="*/ 2147483647 w 438"/>
                <a:gd name="T29" fmla="*/ 2147483647 h 516"/>
                <a:gd name="T30" fmla="*/ 2147483647 w 438"/>
                <a:gd name="T31" fmla="*/ 2147483647 h 516"/>
                <a:gd name="T32" fmla="*/ 2147483647 w 438"/>
                <a:gd name="T33" fmla="*/ 0 h 516"/>
                <a:gd name="T34" fmla="*/ 2147483647 w 438"/>
                <a:gd name="T35" fmla="*/ 2147483647 h 516"/>
                <a:gd name="T36" fmla="*/ 2147483647 w 438"/>
                <a:gd name="T37" fmla="*/ 2147483647 h 516"/>
                <a:gd name="T38" fmla="*/ 2147483647 w 438"/>
                <a:gd name="T39" fmla="*/ 2147483647 h 516"/>
                <a:gd name="T40" fmla="*/ 2147483647 w 438"/>
                <a:gd name="T41" fmla="*/ 2147483647 h 516"/>
                <a:gd name="T42" fmla="*/ 2147483647 w 438"/>
                <a:gd name="T43" fmla="*/ 2147483647 h 516"/>
                <a:gd name="T44" fmla="*/ 2147483647 w 438"/>
                <a:gd name="T45" fmla="*/ 2147483647 h 516"/>
                <a:gd name="T46" fmla="*/ 2147483647 w 438"/>
                <a:gd name="T47" fmla="*/ 2147483647 h 516"/>
                <a:gd name="T48" fmla="*/ 2147483647 w 438"/>
                <a:gd name="T49" fmla="*/ 2147483647 h 516"/>
                <a:gd name="T50" fmla="*/ 2147483647 w 438"/>
                <a:gd name="T51" fmla="*/ 2147483647 h 516"/>
                <a:gd name="T52" fmla="*/ 2147483647 w 438"/>
                <a:gd name="T53" fmla="*/ 2147483647 h 516"/>
                <a:gd name="T54" fmla="*/ 2147483647 w 438"/>
                <a:gd name="T55" fmla="*/ 2147483647 h 516"/>
                <a:gd name="T56" fmla="*/ 2147483647 w 438"/>
                <a:gd name="T57" fmla="*/ 2147483647 h 516"/>
                <a:gd name="T58" fmla="*/ 2147483647 w 438"/>
                <a:gd name="T59" fmla="*/ 2147483647 h 516"/>
                <a:gd name="T60" fmla="*/ 2147483647 w 438"/>
                <a:gd name="T61" fmla="*/ 2147483647 h 516"/>
                <a:gd name="T62" fmla="*/ 2147483647 w 438"/>
                <a:gd name="T63" fmla="*/ 2147483647 h 516"/>
                <a:gd name="T64" fmla="*/ 2147483647 w 438"/>
                <a:gd name="T65" fmla="*/ 2147483647 h 516"/>
                <a:gd name="T66" fmla="*/ 2147483647 w 438"/>
                <a:gd name="T67" fmla="*/ 2147483647 h 516"/>
                <a:gd name="T68" fmla="*/ 2147483647 w 438"/>
                <a:gd name="T69" fmla="*/ 2147483647 h 516"/>
                <a:gd name="T70" fmla="*/ 2147483647 w 438"/>
                <a:gd name="T71" fmla="*/ 2147483647 h 516"/>
                <a:gd name="T72" fmla="*/ 2147483647 w 438"/>
                <a:gd name="T73" fmla="*/ 2147483647 h 516"/>
                <a:gd name="T74" fmla="*/ 2147483647 w 438"/>
                <a:gd name="T75" fmla="*/ 2147483647 h 516"/>
                <a:gd name="T76" fmla="*/ 2147483647 w 438"/>
                <a:gd name="T77" fmla="*/ 2147483647 h 516"/>
                <a:gd name="T78" fmla="*/ 2147483647 w 438"/>
                <a:gd name="T79" fmla="*/ 2147483647 h 516"/>
                <a:gd name="T80" fmla="*/ 2147483647 w 438"/>
                <a:gd name="T81" fmla="*/ 2147483647 h 516"/>
                <a:gd name="T82" fmla="*/ 2147483647 w 438"/>
                <a:gd name="T83" fmla="*/ 2147483647 h 516"/>
                <a:gd name="T84" fmla="*/ 2147483647 w 438"/>
                <a:gd name="T85" fmla="*/ 2147483647 h 516"/>
                <a:gd name="T86" fmla="*/ 2147483647 w 438"/>
                <a:gd name="T87" fmla="*/ 2147483647 h 516"/>
                <a:gd name="T88" fmla="*/ 2147483647 w 438"/>
                <a:gd name="T89" fmla="*/ 2147483647 h 51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438"/>
                <a:gd name="T136" fmla="*/ 0 h 516"/>
                <a:gd name="T137" fmla="*/ 438 w 438"/>
                <a:gd name="T138" fmla="*/ 516 h 51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438" h="516">
                  <a:moveTo>
                    <a:pt x="402" y="408"/>
                  </a:moveTo>
                  <a:lnTo>
                    <a:pt x="402" y="402"/>
                  </a:lnTo>
                  <a:lnTo>
                    <a:pt x="396" y="396"/>
                  </a:lnTo>
                  <a:lnTo>
                    <a:pt x="390" y="384"/>
                  </a:lnTo>
                  <a:lnTo>
                    <a:pt x="390" y="372"/>
                  </a:lnTo>
                  <a:lnTo>
                    <a:pt x="384" y="354"/>
                  </a:lnTo>
                  <a:lnTo>
                    <a:pt x="378" y="342"/>
                  </a:lnTo>
                  <a:lnTo>
                    <a:pt x="378" y="318"/>
                  </a:lnTo>
                  <a:lnTo>
                    <a:pt x="384" y="312"/>
                  </a:lnTo>
                  <a:lnTo>
                    <a:pt x="390" y="300"/>
                  </a:lnTo>
                  <a:lnTo>
                    <a:pt x="408" y="282"/>
                  </a:lnTo>
                  <a:lnTo>
                    <a:pt x="408" y="270"/>
                  </a:lnTo>
                  <a:lnTo>
                    <a:pt x="414" y="258"/>
                  </a:lnTo>
                  <a:lnTo>
                    <a:pt x="414" y="240"/>
                  </a:lnTo>
                  <a:lnTo>
                    <a:pt x="420" y="228"/>
                  </a:lnTo>
                  <a:lnTo>
                    <a:pt x="426" y="222"/>
                  </a:lnTo>
                  <a:lnTo>
                    <a:pt x="438" y="198"/>
                  </a:lnTo>
                  <a:lnTo>
                    <a:pt x="438" y="186"/>
                  </a:lnTo>
                  <a:lnTo>
                    <a:pt x="432" y="174"/>
                  </a:lnTo>
                  <a:lnTo>
                    <a:pt x="432" y="162"/>
                  </a:lnTo>
                  <a:lnTo>
                    <a:pt x="426" y="150"/>
                  </a:lnTo>
                  <a:lnTo>
                    <a:pt x="426" y="138"/>
                  </a:lnTo>
                  <a:lnTo>
                    <a:pt x="420" y="132"/>
                  </a:lnTo>
                  <a:lnTo>
                    <a:pt x="420" y="126"/>
                  </a:lnTo>
                  <a:lnTo>
                    <a:pt x="432" y="126"/>
                  </a:lnTo>
                  <a:lnTo>
                    <a:pt x="426" y="96"/>
                  </a:lnTo>
                  <a:lnTo>
                    <a:pt x="408" y="102"/>
                  </a:lnTo>
                  <a:lnTo>
                    <a:pt x="408" y="90"/>
                  </a:lnTo>
                  <a:lnTo>
                    <a:pt x="390" y="72"/>
                  </a:lnTo>
                  <a:lnTo>
                    <a:pt x="372" y="66"/>
                  </a:lnTo>
                  <a:lnTo>
                    <a:pt x="342" y="66"/>
                  </a:lnTo>
                  <a:lnTo>
                    <a:pt x="318" y="78"/>
                  </a:lnTo>
                  <a:lnTo>
                    <a:pt x="318" y="84"/>
                  </a:lnTo>
                  <a:lnTo>
                    <a:pt x="312" y="90"/>
                  </a:lnTo>
                  <a:lnTo>
                    <a:pt x="300" y="90"/>
                  </a:lnTo>
                  <a:lnTo>
                    <a:pt x="294" y="84"/>
                  </a:lnTo>
                  <a:lnTo>
                    <a:pt x="282" y="84"/>
                  </a:lnTo>
                  <a:lnTo>
                    <a:pt x="276" y="78"/>
                  </a:lnTo>
                  <a:lnTo>
                    <a:pt x="264" y="72"/>
                  </a:lnTo>
                  <a:lnTo>
                    <a:pt x="258" y="60"/>
                  </a:lnTo>
                  <a:lnTo>
                    <a:pt x="258" y="48"/>
                  </a:lnTo>
                  <a:lnTo>
                    <a:pt x="252" y="42"/>
                  </a:lnTo>
                  <a:lnTo>
                    <a:pt x="252" y="36"/>
                  </a:lnTo>
                  <a:lnTo>
                    <a:pt x="228" y="42"/>
                  </a:lnTo>
                  <a:lnTo>
                    <a:pt x="228" y="18"/>
                  </a:lnTo>
                  <a:lnTo>
                    <a:pt x="216" y="18"/>
                  </a:lnTo>
                  <a:lnTo>
                    <a:pt x="210" y="24"/>
                  </a:lnTo>
                  <a:lnTo>
                    <a:pt x="204" y="36"/>
                  </a:lnTo>
                  <a:lnTo>
                    <a:pt x="198" y="42"/>
                  </a:lnTo>
                  <a:lnTo>
                    <a:pt x="174" y="36"/>
                  </a:lnTo>
                  <a:lnTo>
                    <a:pt x="174" y="0"/>
                  </a:lnTo>
                  <a:lnTo>
                    <a:pt x="162" y="24"/>
                  </a:lnTo>
                  <a:lnTo>
                    <a:pt x="150" y="6"/>
                  </a:lnTo>
                  <a:lnTo>
                    <a:pt x="144" y="30"/>
                  </a:lnTo>
                  <a:lnTo>
                    <a:pt x="126" y="30"/>
                  </a:lnTo>
                  <a:lnTo>
                    <a:pt x="120" y="48"/>
                  </a:lnTo>
                  <a:lnTo>
                    <a:pt x="102" y="30"/>
                  </a:lnTo>
                  <a:lnTo>
                    <a:pt x="84" y="24"/>
                  </a:lnTo>
                  <a:lnTo>
                    <a:pt x="72" y="24"/>
                  </a:lnTo>
                  <a:lnTo>
                    <a:pt x="66" y="30"/>
                  </a:lnTo>
                  <a:lnTo>
                    <a:pt x="66" y="48"/>
                  </a:lnTo>
                  <a:lnTo>
                    <a:pt x="54" y="42"/>
                  </a:lnTo>
                  <a:lnTo>
                    <a:pt x="36" y="66"/>
                  </a:lnTo>
                  <a:lnTo>
                    <a:pt x="42" y="102"/>
                  </a:lnTo>
                  <a:lnTo>
                    <a:pt x="60" y="108"/>
                  </a:lnTo>
                  <a:lnTo>
                    <a:pt x="48" y="126"/>
                  </a:lnTo>
                  <a:lnTo>
                    <a:pt x="66" y="132"/>
                  </a:lnTo>
                  <a:lnTo>
                    <a:pt x="60" y="138"/>
                  </a:lnTo>
                  <a:lnTo>
                    <a:pt x="54" y="150"/>
                  </a:lnTo>
                  <a:lnTo>
                    <a:pt x="54" y="162"/>
                  </a:lnTo>
                  <a:lnTo>
                    <a:pt x="60" y="162"/>
                  </a:lnTo>
                  <a:lnTo>
                    <a:pt x="72" y="168"/>
                  </a:lnTo>
                  <a:lnTo>
                    <a:pt x="78" y="168"/>
                  </a:lnTo>
                  <a:lnTo>
                    <a:pt x="78" y="180"/>
                  </a:lnTo>
                  <a:lnTo>
                    <a:pt x="72" y="186"/>
                  </a:lnTo>
                  <a:lnTo>
                    <a:pt x="72" y="192"/>
                  </a:lnTo>
                  <a:lnTo>
                    <a:pt x="66" y="186"/>
                  </a:lnTo>
                  <a:lnTo>
                    <a:pt x="54" y="186"/>
                  </a:lnTo>
                  <a:lnTo>
                    <a:pt x="48" y="180"/>
                  </a:lnTo>
                  <a:lnTo>
                    <a:pt x="30" y="180"/>
                  </a:lnTo>
                  <a:lnTo>
                    <a:pt x="30" y="192"/>
                  </a:lnTo>
                  <a:lnTo>
                    <a:pt x="36" y="204"/>
                  </a:lnTo>
                  <a:lnTo>
                    <a:pt x="48" y="210"/>
                  </a:lnTo>
                  <a:lnTo>
                    <a:pt x="54" y="222"/>
                  </a:lnTo>
                  <a:lnTo>
                    <a:pt x="36" y="222"/>
                  </a:lnTo>
                  <a:lnTo>
                    <a:pt x="36" y="228"/>
                  </a:lnTo>
                  <a:lnTo>
                    <a:pt x="42" y="234"/>
                  </a:lnTo>
                  <a:lnTo>
                    <a:pt x="42" y="252"/>
                  </a:lnTo>
                  <a:lnTo>
                    <a:pt x="36" y="258"/>
                  </a:lnTo>
                  <a:lnTo>
                    <a:pt x="30" y="258"/>
                  </a:lnTo>
                  <a:lnTo>
                    <a:pt x="18" y="252"/>
                  </a:lnTo>
                  <a:lnTo>
                    <a:pt x="12" y="246"/>
                  </a:lnTo>
                  <a:lnTo>
                    <a:pt x="6" y="246"/>
                  </a:lnTo>
                  <a:lnTo>
                    <a:pt x="24" y="282"/>
                  </a:lnTo>
                  <a:lnTo>
                    <a:pt x="24" y="306"/>
                  </a:lnTo>
                  <a:lnTo>
                    <a:pt x="18" y="324"/>
                  </a:lnTo>
                  <a:lnTo>
                    <a:pt x="6" y="330"/>
                  </a:lnTo>
                  <a:lnTo>
                    <a:pt x="0" y="342"/>
                  </a:lnTo>
                  <a:lnTo>
                    <a:pt x="6" y="348"/>
                  </a:lnTo>
                  <a:lnTo>
                    <a:pt x="24" y="348"/>
                  </a:lnTo>
                  <a:lnTo>
                    <a:pt x="24" y="360"/>
                  </a:lnTo>
                  <a:lnTo>
                    <a:pt x="60" y="354"/>
                  </a:lnTo>
                  <a:lnTo>
                    <a:pt x="60" y="384"/>
                  </a:lnTo>
                  <a:lnTo>
                    <a:pt x="90" y="414"/>
                  </a:lnTo>
                  <a:lnTo>
                    <a:pt x="90" y="438"/>
                  </a:lnTo>
                  <a:lnTo>
                    <a:pt x="84" y="450"/>
                  </a:lnTo>
                  <a:lnTo>
                    <a:pt x="84" y="462"/>
                  </a:lnTo>
                  <a:lnTo>
                    <a:pt x="78" y="468"/>
                  </a:lnTo>
                  <a:lnTo>
                    <a:pt x="78" y="516"/>
                  </a:lnTo>
                  <a:lnTo>
                    <a:pt x="90" y="516"/>
                  </a:lnTo>
                  <a:lnTo>
                    <a:pt x="96" y="510"/>
                  </a:lnTo>
                  <a:lnTo>
                    <a:pt x="102" y="498"/>
                  </a:lnTo>
                  <a:lnTo>
                    <a:pt x="114" y="498"/>
                  </a:lnTo>
                  <a:lnTo>
                    <a:pt x="126" y="486"/>
                  </a:lnTo>
                  <a:lnTo>
                    <a:pt x="138" y="480"/>
                  </a:lnTo>
                  <a:lnTo>
                    <a:pt x="198" y="456"/>
                  </a:lnTo>
                  <a:lnTo>
                    <a:pt x="228" y="450"/>
                  </a:lnTo>
                  <a:lnTo>
                    <a:pt x="264" y="450"/>
                  </a:lnTo>
                  <a:lnTo>
                    <a:pt x="270" y="444"/>
                  </a:lnTo>
                  <a:lnTo>
                    <a:pt x="282" y="444"/>
                  </a:lnTo>
                  <a:lnTo>
                    <a:pt x="294" y="438"/>
                  </a:lnTo>
                  <a:lnTo>
                    <a:pt x="330" y="438"/>
                  </a:lnTo>
                  <a:lnTo>
                    <a:pt x="336" y="444"/>
                  </a:lnTo>
                  <a:lnTo>
                    <a:pt x="342" y="444"/>
                  </a:lnTo>
                  <a:lnTo>
                    <a:pt x="348" y="450"/>
                  </a:lnTo>
                  <a:lnTo>
                    <a:pt x="366" y="450"/>
                  </a:lnTo>
                  <a:lnTo>
                    <a:pt x="378" y="438"/>
                  </a:lnTo>
                  <a:lnTo>
                    <a:pt x="384" y="438"/>
                  </a:lnTo>
                  <a:lnTo>
                    <a:pt x="384" y="444"/>
                  </a:lnTo>
                  <a:lnTo>
                    <a:pt x="396" y="456"/>
                  </a:lnTo>
                  <a:lnTo>
                    <a:pt x="408" y="462"/>
                  </a:lnTo>
                  <a:lnTo>
                    <a:pt x="420" y="462"/>
                  </a:lnTo>
                  <a:lnTo>
                    <a:pt x="426" y="468"/>
                  </a:lnTo>
                  <a:lnTo>
                    <a:pt x="426" y="414"/>
                  </a:lnTo>
                  <a:lnTo>
                    <a:pt x="402" y="408"/>
                  </a:lnTo>
                  <a:close/>
                </a:path>
              </a:pathLst>
            </a:custGeom>
            <a:solidFill>
              <a:srgbClr val="0062AE"/>
            </a:solidFill>
            <a:ln w="3175" algn="ctr">
              <a:solidFill>
                <a:srgbClr val="A1ADB8"/>
              </a:solidFill>
              <a:round/>
              <a:headEnd/>
              <a:tailEnd/>
            </a:ln>
            <a:effec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dirty="0">
                <a:solidFill>
                  <a:prstClr val="black"/>
                </a:solidFill>
                <a:cs typeface="Calibri" pitchFamily="34" charset="0"/>
              </a:endParaRPr>
            </a:p>
          </p:txBody>
        </p:sp>
        <p:sp>
          <p:nvSpPr>
            <p:cNvPr id="159" name="Congo" descr="© INSCALE GmbH, 05.05.2010&#10;http://www.presentationload.com/">
              <a:extLst>
                <a:ext uri="{FF2B5EF4-FFF2-40B4-BE49-F238E27FC236}">
                  <a16:creationId xmlns:a16="http://schemas.microsoft.com/office/drawing/2014/main" id="{A9AB31F1-F3C5-DE9E-7D19-7C6D180BCA11}"/>
                </a:ext>
              </a:extLst>
            </p:cNvPr>
            <p:cNvSpPr>
              <a:spLocks/>
            </p:cNvSpPr>
            <p:nvPr/>
          </p:nvSpPr>
          <p:spPr bwMode="gray">
            <a:xfrm>
              <a:off x="4604194" y="4234395"/>
              <a:ext cx="542925" cy="611188"/>
            </a:xfrm>
            <a:custGeom>
              <a:avLst/>
              <a:gdLst>
                <a:gd name="T0" fmla="*/ 2147483647 w 1350"/>
                <a:gd name="T1" fmla="*/ 2147483647 h 1518"/>
                <a:gd name="T2" fmla="*/ 2147483647 w 1350"/>
                <a:gd name="T3" fmla="*/ 2147483647 h 1518"/>
                <a:gd name="T4" fmla="*/ 2147483647 w 1350"/>
                <a:gd name="T5" fmla="*/ 2147483647 h 1518"/>
                <a:gd name="T6" fmla="*/ 2147483647 w 1350"/>
                <a:gd name="T7" fmla="*/ 2147483647 h 1518"/>
                <a:gd name="T8" fmla="*/ 2147483647 w 1350"/>
                <a:gd name="T9" fmla="*/ 2147483647 h 1518"/>
                <a:gd name="T10" fmla="*/ 2147483647 w 1350"/>
                <a:gd name="T11" fmla="*/ 2147483647 h 1518"/>
                <a:gd name="T12" fmla="*/ 2147483647 w 1350"/>
                <a:gd name="T13" fmla="*/ 2147483647 h 1518"/>
                <a:gd name="T14" fmla="*/ 2147483647 w 1350"/>
                <a:gd name="T15" fmla="*/ 2147483647 h 1518"/>
                <a:gd name="T16" fmla="*/ 2147483647 w 1350"/>
                <a:gd name="T17" fmla="*/ 2147483647 h 1518"/>
                <a:gd name="T18" fmla="*/ 2147483647 w 1350"/>
                <a:gd name="T19" fmla="*/ 2147483647 h 1518"/>
                <a:gd name="T20" fmla="*/ 2147483647 w 1350"/>
                <a:gd name="T21" fmla="*/ 2147483647 h 1518"/>
                <a:gd name="T22" fmla="*/ 2147483647 w 1350"/>
                <a:gd name="T23" fmla="*/ 2147483647 h 1518"/>
                <a:gd name="T24" fmla="*/ 2147483647 w 1350"/>
                <a:gd name="T25" fmla="*/ 2147483647 h 1518"/>
                <a:gd name="T26" fmla="*/ 2147483647 w 1350"/>
                <a:gd name="T27" fmla="*/ 2147483647 h 1518"/>
                <a:gd name="T28" fmla="*/ 2147483647 w 1350"/>
                <a:gd name="T29" fmla="*/ 2147483647 h 1518"/>
                <a:gd name="T30" fmla="*/ 2147483647 w 1350"/>
                <a:gd name="T31" fmla="*/ 2147483647 h 1518"/>
                <a:gd name="T32" fmla="*/ 2147483647 w 1350"/>
                <a:gd name="T33" fmla="*/ 2147483647 h 1518"/>
                <a:gd name="T34" fmla="*/ 2147483647 w 1350"/>
                <a:gd name="T35" fmla="*/ 2147483647 h 1518"/>
                <a:gd name="T36" fmla="*/ 2147483647 w 1350"/>
                <a:gd name="T37" fmla="*/ 2147483647 h 1518"/>
                <a:gd name="T38" fmla="*/ 2147483647 w 1350"/>
                <a:gd name="T39" fmla="*/ 2147483647 h 1518"/>
                <a:gd name="T40" fmla="*/ 2147483647 w 1350"/>
                <a:gd name="T41" fmla="*/ 2147483647 h 1518"/>
                <a:gd name="T42" fmla="*/ 2147483647 w 1350"/>
                <a:gd name="T43" fmla="*/ 2147483647 h 1518"/>
                <a:gd name="T44" fmla="*/ 2147483647 w 1350"/>
                <a:gd name="T45" fmla="*/ 2147483647 h 1518"/>
                <a:gd name="T46" fmla="*/ 2147483647 w 1350"/>
                <a:gd name="T47" fmla="*/ 2147483647 h 1518"/>
                <a:gd name="T48" fmla="*/ 2147483647 w 1350"/>
                <a:gd name="T49" fmla="*/ 2147483647 h 1518"/>
                <a:gd name="T50" fmla="*/ 2147483647 w 1350"/>
                <a:gd name="T51" fmla="*/ 2147483647 h 1518"/>
                <a:gd name="T52" fmla="*/ 2147483647 w 1350"/>
                <a:gd name="T53" fmla="*/ 2147483647 h 1518"/>
                <a:gd name="T54" fmla="*/ 2147483647 w 1350"/>
                <a:gd name="T55" fmla="*/ 2147483647 h 1518"/>
                <a:gd name="T56" fmla="*/ 2147483647 w 1350"/>
                <a:gd name="T57" fmla="*/ 2147483647 h 1518"/>
                <a:gd name="T58" fmla="*/ 2147483647 w 1350"/>
                <a:gd name="T59" fmla="*/ 2147483647 h 1518"/>
                <a:gd name="T60" fmla="*/ 2147483647 w 1350"/>
                <a:gd name="T61" fmla="*/ 2147483647 h 1518"/>
                <a:gd name="T62" fmla="*/ 2147483647 w 1350"/>
                <a:gd name="T63" fmla="*/ 2147483647 h 1518"/>
                <a:gd name="T64" fmla="*/ 2147483647 w 1350"/>
                <a:gd name="T65" fmla="*/ 2147483647 h 1518"/>
                <a:gd name="T66" fmla="*/ 2147483647 w 1350"/>
                <a:gd name="T67" fmla="*/ 2147483647 h 1518"/>
                <a:gd name="T68" fmla="*/ 2147483647 w 1350"/>
                <a:gd name="T69" fmla="*/ 2147483647 h 1518"/>
                <a:gd name="T70" fmla="*/ 2147483647 w 1350"/>
                <a:gd name="T71" fmla="*/ 2147483647 h 1518"/>
                <a:gd name="T72" fmla="*/ 2147483647 w 1350"/>
                <a:gd name="T73" fmla="*/ 2147483647 h 1518"/>
                <a:gd name="T74" fmla="*/ 2147483647 w 1350"/>
                <a:gd name="T75" fmla="*/ 2147483647 h 1518"/>
                <a:gd name="T76" fmla="*/ 2147483647 w 1350"/>
                <a:gd name="T77" fmla="*/ 2147483647 h 1518"/>
                <a:gd name="T78" fmla="*/ 2147483647 w 1350"/>
                <a:gd name="T79" fmla="*/ 2147483647 h 1518"/>
                <a:gd name="T80" fmla="*/ 2147483647 w 1350"/>
                <a:gd name="T81" fmla="*/ 2147483647 h 1518"/>
                <a:gd name="T82" fmla="*/ 2147483647 w 1350"/>
                <a:gd name="T83" fmla="*/ 2147483647 h 1518"/>
                <a:gd name="T84" fmla="*/ 2147483647 w 1350"/>
                <a:gd name="T85" fmla="*/ 2147483647 h 1518"/>
                <a:gd name="T86" fmla="*/ 2147483647 w 1350"/>
                <a:gd name="T87" fmla="*/ 2147483647 h 1518"/>
                <a:gd name="T88" fmla="*/ 2147483647 w 1350"/>
                <a:gd name="T89" fmla="*/ 2147483647 h 1518"/>
                <a:gd name="T90" fmla="*/ 2147483647 w 1350"/>
                <a:gd name="T91" fmla="*/ 2147483647 h 1518"/>
                <a:gd name="T92" fmla="*/ 2147483647 w 1350"/>
                <a:gd name="T93" fmla="*/ 2147483647 h 1518"/>
                <a:gd name="T94" fmla="*/ 2147483647 w 1350"/>
                <a:gd name="T95" fmla="*/ 2147483647 h 1518"/>
                <a:gd name="T96" fmla="*/ 2147483647 w 1350"/>
                <a:gd name="T97" fmla="*/ 2147483647 h 1518"/>
                <a:gd name="T98" fmla="*/ 2147483647 w 1350"/>
                <a:gd name="T99" fmla="*/ 2147483647 h 1518"/>
                <a:gd name="T100" fmla="*/ 2147483647 w 1350"/>
                <a:gd name="T101" fmla="*/ 2147483647 h 1518"/>
                <a:gd name="T102" fmla="*/ 2147483647 w 1350"/>
                <a:gd name="T103" fmla="*/ 2147483647 h 1518"/>
                <a:gd name="T104" fmla="*/ 2147483647 w 1350"/>
                <a:gd name="T105" fmla="*/ 2147483647 h 1518"/>
                <a:gd name="T106" fmla="*/ 2147483647 w 1350"/>
                <a:gd name="T107" fmla="*/ 2147483647 h 1518"/>
                <a:gd name="T108" fmla="*/ 2147483647 w 1350"/>
                <a:gd name="T109" fmla="*/ 2147483647 h 1518"/>
                <a:gd name="T110" fmla="*/ 2147483647 w 1350"/>
                <a:gd name="T111" fmla="*/ 2147483647 h 1518"/>
                <a:gd name="T112" fmla="*/ 2147483647 w 1350"/>
                <a:gd name="T113" fmla="*/ 2147483647 h 1518"/>
                <a:gd name="T114" fmla="*/ 2147483647 w 1350"/>
                <a:gd name="T115" fmla="*/ 2147483647 h 1518"/>
                <a:gd name="T116" fmla="*/ 2147483647 w 1350"/>
                <a:gd name="T117" fmla="*/ 2147483647 h 1518"/>
                <a:gd name="T118" fmla="*/ 2147483647 w 1350"/>
                <a:gd name="T119" fmla="*/ 2147483647 h 1518"/>
                <a:gd name="T120" fmla="*/ 2147483647 w 1350"/>
                <a:gd name="T121" fmla="*/ 2147483647 h 1518"/>
                <a:gd name="T122" fmla="*/ 2147483647 w 1350"/>
                <a:gd name="T123" fmla="*/ 2147483647 h 1518"/>
                <a:gd name="T124" fmla="*/ 2147483647 w 1350"/>
                <a:gd name="T125" fmla="*/ 2147483647 h 1518"/>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350"/>
                <a:gd name="T190" fmla="*/ 0 h 1518"/>
                <a:gd name="T191" fmla="*/ 1350 w 1350"/>
                <a:gd name="T192" fmla="*/ 1518 h 1518"/>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350" h="1518">
                  <a:moveTo>
                    <a:pt x="1242" y="468"/>
                  </a:moveTo>
                  <a:lnTo>
                    <a:pt x="1242" y="438"/>
                  </a:lnTo>
                  <a:lnTo>
                    <a:pt x="1260" y="366"/>
                  </a:lnTo>
                  <a:lnTo>
                    <a:pt x="1278" y="354"/>
                  </a:lnTo>
                  <a:lnTo>
                    <a:pt x="1278" y="342"/>
                  </a:lnTo>
                  <a:lnTo>
                    <a:pt x="1302" y="330"/>
                  </a:lnTo>
                  <a:lnTo>
                    <a:pt x="1308" y="318"/>
                  </a:lnTo>
                  <a:lnTo>
                    <a:pt x="1320" y="312"/>
                  </a:lnTo>
                  <a:lnTo>
                    <a:pt x="1332" y="288"/>
                  </a:lnTo>
                  <a:lnTo>
                    <a:pt x="1344" y="276"/>
                  </a:lnTo>
                  <a:lnTo>
                    <a:pt x="1350" y="264"/>
                  </a:lnTo>
                  <a:lnTo>
                    <a:pt x="1350" y="252"/>
                  </a:lnTo>
                  <a:lnTo>
                    <a:pt x="1344" y="246"/>
                  </a:lnTo>
                  <a:lnTo>
                    <a:pt x="1332" y="240"/>
                  </a:lnTo>
                  <a:lnTo>
                    <a:pt x="1320" y="240"/>
                  </a:lnTo>
                  <a:lnTo>
                    <a:pt x="1314" y="234"/>
                  </a:lnTo>
                  <a:lnTo>
                    <a:pt x="1314" y="222"/>
                  </a:lnTo>
                  <a:lnTo>
                    <a:pt x="1320" y="210"/>
                  </a:lnTo>
                  <a:lnTo>
                    <a:pt x="1326" y="204"/>
                  </a:lnTo>
                  <a:lnTo>
                    <a:pt x="1326" y="198"/>
                  </a:lnTo>
                  <a:lnTo>
                    <a:pt x="1320" y="192"/>
                  </a:lnTo>
                  <a:lnTo>
                    <a:pt x="1308" y="186"/>
                  </a:lnTo>
                  <a:lnTo>
                    <a:pt x="1326" y="168"/>
                  </a:lnTo>
                  <a:lnTo>
                    <a:pt x="1320" y="144"/>
                  </a:lnTo>
                  <a:lnTo>
                    <a:pt x="1302" y="144"/>
                  </a:lnTo>
                  <a:lnTo>
                    <a:pt x="1296" y="120"/>
                  </a:lnTo>
                  <a:lnTo>
                    <a:pt x="1290" y="120"/>
                  </a:lnTo>
                  <a:lnTo>
                    <a:pt x="1284" y="114"/>
                  </a:lnTo>
                  <a:lnTo>
                    <a:pt x="1272" y="108"/>
                  </a:lnTo>
                  <a:lnTo>
                    <a:pt x="1260" y="96"/>
                  </a:lnTo>
                  <a:lnTo>
                    <a:pt x="1254" y="84"/>
                  </a:lnTo>
                  <a:lnTo>
                    <a:pt x="1248" y="66"/>
                  </a:lnTo>
                  <a:lnTo>
                    <a:pt x="1236" y="60"/>
                  </a:lnTo>
                  <a:lnTo>
                    <a:pt x="1230" y="54"/>
                  </a:lnTo>
                  <a:lnTo>
                    <a:pt x="1218" y="66"/>
                  </a:lnTo>
                  <a:lnTo>
                    <a:pt x="1218" y="72"/>
                  </a:lnTo>
                  <a:lnTo>
                    <a:pt x="1206" y="84"/>
                  </a:lnTo>
                  <a:lnTo>
                    <a:pt x="1200" y="84"/>
                  </a:lnTo>
                  <a:lnTo>
                    <a:pt x="1188" y="78"/>
                  </a:lnTo>
                  <a:lnTo>
                    <a:pt x="1188" y="72"/>
                  </a:lnTo>
                  <a:lnTo>
                    <a:pt x="1176" y="66"/>
                  </a:lnTo>
                  <a:lnTo>
                    <a:pt x="1164" y="66"/>
                  </a:lnTo>
                  <a:lnTo>
                    <a:pt x="1158" y="72"/>
                  </a:lnTo>
                  <a:lnTo>
                    <a:pt x="1152" y="84"/>
                  </a:lnTo>
                  <a:lnTo>
                    <a:pt x="1146" y="90"/>
                  </a:lnTo>
                  <a:lnTo>
                    <a:pt x="1098" y="66"/>
                  </a:lnTo>
                  <a:lnTo>
                    <a:pt x="1098" y="42"/>
                  </a:lnTo>
                  <a:lnTo>
                    <a:pt x="1068" y="18"/>
                  </a:lnTo>
                  <a:lnTo>
                    <a:pt x="1062" y="6"/>
                  </a:lnTo>
                  <a:lnTo>
                    <a:pt x="1044" y="24"/>
                  </a:lnTo>
                  <a:lnTo>
                    <a:pt x="1026" y="30"/>
                  </a:lnTo>
                  <a:lnTo>
                    <a:pt x="1002" y="30"/>
                  </a:lnTo>
                  <a:lnTo>
                    <a:pt x="990" y="18"/>
                  </a:lnTo>
                  <a:lnTo>
                    <a:pt x="990" y="12"/>
                  </a:lnTo>
                  <a:lnTo>
                    <a:pt x="954" y="18"/>
                  </a:lnTo>
                  <a:lnTo>
                    <a:pt x="942" y="6"/>
                  </a:lnTo>
                  <a:lnTo>
                    <a:pt x="942" y="0"/>
                  </a:lnTo>
                  <a:lnTo>
                    <a:pt x="936" y="0"/>
                  </a:lnTo>
                  <a:lnTo>
                    <a:pt x="918" y="18"/>
                  </a:lnTo>
                  <a:lnTo>
                    <a:pt x="918" y="30"/>
                  </a:lnTo>
                  <a:lnTo>
                    <a:pt x="906" y="30"/>
                  </a:lnTo>
                  <a:lnTo>
                    <a:pt x="900" y="36"/>
                  </a:lnTo>
                  <a:lnTo>
                    <a:pt x="876" y="36"/>
                  </a:lnTo>
                  <a:lnTo>
                    <a:pt x="864" y="24"/>
                  </a:lnTo>
                  <a:lnTo>
                    <a:pt x="840" y="42"/>
                  </a:lnTo>
                  <a:lnTo>
                    <a:pt x="822" y="42"/>
                  </a:lnTo>
                  <a:lnTo>
                    <a:pt x="810" y="54"/>
                  </a:lnTo>
                  <a:lnTo>
                    <a:pt x="798" y="60"/>
                  </a:lnTo>
                  <a:lnTo>
                    <a:pt x="792" y="66"/>
                  </a:lnTo>
                  <a:lnTo>
                    <a:pt x="786" y="66"/>
                  </a:lnTo>
                  <a:lnTo>
                    <a:pt x="762" y="42"/>
                  </a:lnTo>
                  <a:lnTo>
                    <a:pt x="756" y="54"/>
                  </a:lnTo>
                  <a:lnTo>
                    <a:pt x="738" y="72"/>
                  </a:lnTo>
                  <a:lnTo>
                    <a:pt x="738" y="84"/>
                  </a:lnTo>
                  <a:lnTo>
                    <a:pt x="732" y="90"/>
                  </a:lnTo>
                  <a:lnTo>
                    <a:pt x="726" y="102"/>
                  </a:lnTo>
                  <a:lnTo>
                    <a:pt x="720" y="108"/>
                  </a:lnTo>
                  <a:lnTo>
                    <a:pt x="708" y="102"/>
                  </a:lnTo>
                  <a:lnTo>
                    <a:pt x="702" y="96"/>
                  </a:lnTo>
                  <a:lnTo>
                    <a:pt x="690" y="90"/>
                  </a:lnTo>
                  <a:lnTo>
                    <a:pt x="642" y="90"/>
                  </a:lnTo>
                  <a:lnTo>
                    <a:pt x="630" y="84"/>
                  </a:lnTo>
                  <a:lnTo>
                    <a:pt x="624" y="78"/>
                  </a:lnTo>
                  <a:lnTo>
                    <a:pt x="582" y="78"/>
                  </a:lnTo>
                  <a:lnTo>
                    <a:pt x="582" y="48"/>
                  </a:lnTo>
                  <a:lnTo>
                    <a:pt x="576" y="42"/>
                  </a:lnTo>
                  <a:lnTo>
                    <a:pt x="558" y="42"/>
                  </a:lnTo>
                  <a:lnTo>
                    <a:pt x="558" y="30"/>
                  </a:lnTo>
                  <a:lnTo>
                    <a:pt x="546" y="24"/>
                  </a:lnTo>
                  <a:lnTo>
                    <a:pt x="534" y="24"/>
                  </a:lnTo>
                  <a:lnTo>
                    <a:pt x="516" y="18"/>
                  </a:lnTo>
                  <a:lnTo>
                    <a:pt x="504" y="18"/>
                  </a:lnTo>
                  <a:lnTo>
                    <a:pt x="492" y="24"/>
                  </a:lnTo>
                  <a:lnTo>
                    <a:pt x="486" y="30"/>
                  </a:lnTo>
                  <a:lnTo>
                    <a:pt x="486" y="36"/>
                  </a:lnTo>
                  <a:lnTo>
                    <a:pt x="480" y="48"/>
                  </a:lnTo>
                  <a:lnTo>
                    <a:pt x="480" y="54"/>
                  </a:lnTo>
                  <a:lnTo>
                    <a:pt x="474" y="66"/>
                  </a:lnTo>
                  <a:lnTo>
                    <a:pt x="462" y="78"/>
                  </a:lnTo>
                  <a:lnTo>
                    <a:pt x="456" y="78"/>
                  </a:lnTo>
                  <a:lnTo>
                    <a:pt x="444" y="90"/>
                  </a:lnTo>
                  <a:lnTo>
                    <a:pt x="444" y="102"/>
                  </a:lnTo>
                  <a:lnTo>
                    <a:pt x="450" y="102"/>
                  </a:lnTo>
                  <a:lnTo>
                    <a:pt x="450" y="120"/>
                  </a:lnTo>
                  <a:lnTo>
                    <a:pt x="438" y="138"/>
                  </a:lnTo>
                  <a:lnTo>
                    <a:pt x="450" y="150"/>
                  </a:lnTo>
                  <a:lnTo>
                    <a:pt x="450" y="186"/>
                  </a:lnTo>
                  <a:lnTo>
                    <a:pt x="444" y="198"/>
                  </a:lnTo>
                  <a:lnTo>
                    <a:pt x="438" y="216"/>
                  </a:lnTo>
                  <a:lnTo>
                    <a:pt x="426" y="228"/>
                  </a:lnTo>
                  <a:lnTo>
                    <a:pt x="414" y="252"/>
                  </a:lnTo>
                  <a:lnTo>
                    <a:pt x="408" y="258"/>
                  </a:lnTo>
                  <a:lnTo>
                    <a:pt x="408" y="288"/>
                  </a:lnTo>
                  <a:lnTo>
                    <a:pt x="414" y="300"/>
                  </a:lnTo>
                  <a:lnTo>
                    <a:pt x="414" y="324"/>
                  </a:lnTo>
                  <a:lnTo>
                    <a:pt x="396" y="360"/>
                  </a:lnTo>
                  <a:lnTo>
                    <a:pt x="396" y="372"/>
                  </a:lnTo>
                  <a:lnTo>
                    <a:pt x="402" y="378"/>
                  </a:lnTo>
                  <a:lnTo>
                    <a:pt x="408" y="390"/>
                  </a:lnTo>
                  <a:lnTo>
                    <a:pt x="408" y="414"/>
                  </a:lnTo>
                  <a:lnTo>
                    <a:pt x="402" y="426"/>
                  </a:lnTo>
                  <a:lnTo>
                    <a:pt x="390" y="432"/>
                  </a:lnTo>
                  <a:lnTo>
                    <a:pt x="390" y="486"/>
                  </a:lnTo>
                  <a:lnTo>
                    <a:pt x="384" y="492"/>
                  </a:lnTo>
                  <a:lnTo>
                    <a:pt x="372" y="498"/>
                  </a:lnTo>
                  <a:lnTo>
                    <a:pt x="366" y="510"/>
                  </a:lnTo>
                  <a:lnTo>
                    <a:pt x="318" y="534"/>
                  </a:lnTo>
                  <a:lnTo>
                    <a:pt x="312" y="540"/>
                  </a:lnTo>
                  <a:lnTo>
                    <a:pt x="306" y="552"/>
                  </a:lnTo>
                  <a:lnTo>
                    <a:pt x="306" y="588"/>
                  </a:lnTo>
                  <a:lnTo>
                    <a:pt x="282" y="612"/>
                  </a:lnTo>
                  <a:lnTo>
                    <a:pt x="276" y="612"/>
                  </a:lnTo>
                  <a:lnTo>
                    <a:pt x="282" y="714"/>
                  </a:lnTo>
                  <a:lnTo>
                    <a:pt x="252" y="756"/>
                  </a:lnTo>
                  <a:lnTo>
                    <a:pt x="246" y="762"/>
                  </a:lnTo>
                  <a:lnTo>
                    <a:pt x="228" y="762"/>
                  </a:lnTo>
                  <a:lnTo>
                    <a:pt x="216" y="774"/>
                  </a:lnTo>
                  <a:lnTo>
                    <a:pt x="210" y="786"/>
                  </a:lnTo>
                  <a:lnTo>
                    <a:pt x="192" y="804"/>
                  </a:lnTo>
                  <a:lnTo>
                    <a:pt x="186" y="816"/>
                  </a:lnTo>
                  <a:lnTo>
                    <a:pt x="180" y="822"/>
                  </a:lnTo>
                  <a:lnTo>
                    <a:pt x="168" y="828"/>
                  </a:lnTo>
                  <a:lnTo>
                    <a:pt x="150" y="828"/>
                  </a:lnTo>
                  <a:lnTo>
                    <a:pt x="144" y="822"/>
                  </a:lnTo>
                  <a:lnTo>
                    <a:pt x="150" y="810"/>
                  </a:lnTo>
                  <a:lnTo>
                    <a:pt x="150" y="780"/>
                  </a:lnTo>
                  <a:lnTo>
                    <a:pt x="144" y="780"/>
                  </a:lnTo>
                  <a:lnTo>
                    <a:pt x="126" y="798"/>
                  </a:lnTo>
                  <a:lnTo>
                    <a:pt x="102" y="792"/>
                  </a:lnTo>
                  <a:lnTo>
                    <a:pt x="102" y="810"/>
                  </a:lnTo>
                  <a:lnTo>
                    <a:pt x="96" y="822"/>
                  </a:lnTo>
                  <a:lnTo>
                    <a:pt x="90" y="828"/>
                  </a:lnTo>
                  <a:lnTo>
                    <a:pt x="78" y="828"/>
                  </a:lnTo>
                  <a:lnTo>
                    <a:pt x="72" y="822"/>
                  </a:lnTo>
                  <a:lnTo>
                    <a:pt x="72" y="816"/>
                  </a:lnTo>
                  <a:lnTo>
                    <a:pt x="66" y="810"/>
                  </a:lnTo>
                  <a:lnTo>
                    <a:pt x="66" y="804"/>
                  </a:lnTo>
                  <a:lnTo>
                    <a:pt x="54" y="804"/>
                  </a:lnTo>
                  <a:lnTo>
                    <a:pt x="48" y="816"/>
                  </a:lnTo>
                  <a:lnTo>
                    <a:pt x="12" y="846"/>
                  </a:lnTo>
                  <a:lnTo>
                    <a:pt x="18" y="858"/>
                  </a:lnTo>
                  <a:lnTo>
                    <a:pt x="18" y="864"/>
                  </a:lnTo>
                  <a:lnTo>
                    <a:pt x="24" y="876"/>
                  </a:lnTo>
                  <a:lnTo>
                    <a:pt x="24" y="882"/>
                  </a:lnTo>
                  <a:lnTo>
                    <a:pt x="18" y="888"/>
                  </a:lnTo>
                  <a:lnTo>
                    <a:pt x="6" y="894"/>
                  </a:lnTo>
                  <a:lnTo>
                    <a:pt x="0" y="900"/>
                  </a:lnTo>
                  <a:lnTo>
                    <a:pt x="6" y="906"/>
                  </a:lnTo>
                  <a:lnTo>
                    <a:pt x="6" y="912"/>
                  </a:lnTo>
                  <a:lnTo>
                    <a:pt x="18" y="918"/>
                  </a:lnTo>
                  <a:lnTo>
                    <a:pt x="18" y="924"/>
                  </a:lnTo>
                  <a:lnTo>
                    <a:pt x="54" y="906"/>
                  </a:lnTo>
                  <a:lnTo>
                    <a:pt x="78" y="912"/>
                  </a:lnTo>
                  <a:lnTo>
                    <a:pt x="84" y="906"/>
                  </a:lnTo>
                  <a:lnTo>
                    <a:pt x="96" y="912"/>
                  </a:lnTo>
                  <a:lnTo>
                    <a:pt x="120" y="906"/>
                  </a:lnTo>
                  <a:lnTo>
                    <a:pt x="132" y="912"/>
                  </a:lnTo>
                  <a:lnTo>
                    <a:pt x="162" y="912"/>
                  </a:lnTo>
                  <a:lnTo>
                    <a:pt x="174" y="906"/>
                  </a:lnTo>
                  <a:lnTo>
                    <a:pt x="186" y="906"/>
                  </a:lnTo>
                  <a:lnTo>
                    <a:pt x="198" y="912"/>
                  </a:lnTo>
                  <a:lnTo>
                    <a:pt x="228" y="912"/>
                  </a:lnTo>
                  <a:lnTo>
                    <a:pt x="246" y="906"/>
                  </a:lnTo>
                  <a:lnTo>
                    <a:pt x="270" y="906"/>
                  </a:lnTo>
                  <a:lnTo>
                    <a:pt x="276" y="900"/>
                  </a:lnTo>
                  <a:lnTo>
                    <a:pt x="294" y="900"/>
                  </a:lnTo>
                  <a:lnTo>
                    <a:pt x="300" y="906"/>
                  </a:lnTo>
                  <a:lnTo>
                    <a:pt x="306" y="918"/>
                  </a:lnTo>
                  <a:lnTo>
                    <a:pt x="318" y="930"/>
                  </a:lnTo>
                  <a:lnTo>
                    <a:pt x="318" y="972"/>
                  </a:lnTo>
                  <a:lnTo>
                    <a:pt x="336" y="990"/>
                  </a:lnTo>
                  <a:lnTo>
                    <a:pt x="336" y="1014"/>
                  </a:lnTo>
                  <a:lnTo>
                    <a:pt x="330" y="1020"/>
                  </a:lnTo>
                  <a:lnTo>
                    <a:pt x="330" y="1026"/>
                  </a:lnTo>
                  <a:lnTo>
                    <a:pt x="336" y="1032"/>
                  </a:lnTo>
                  <a:lnTo>
                    <a:pt x="342" y="1032"/>
                  </a:lnTo>
                  <a:lnTo>
                    <a:pt x="354" y="1044"/>
                  </a:lnTo>
                  <a:lnTo>
                    <a:pt x="354" y="1056"/>
                  </a:lnTo>
                  <a:lnTo>
                    <a:pt x="360" y="1062"/>
                  </a:lnTo>
                  <a:lnTo>
                    <a:pt x="372" y="1086"/>
                  </a:lnTo>
                  <a:lnTo>
                    <a:pt x="402" y="1086"/>
                  </a:lnTo>
                  <a:lnTo>
                    <a:pt x="414" y="1092"/>
                  </a:lnTo>
                  <a:lnTo>
                    <a:pt x="420" y="1080"/>
                  </a:lnTo>
                  <a:lnTo>
                    <a:pt x="444" y="1080"/>
                  </a:lnTo>
                  <a:lnTo>
                    <a:pt x="456" y="1074"/>
                  </a:lnTo>
                  <a:lnTo>
                    <a:pt x="462" y="1080"/>
                  </a:lnTo>
                  <a:lnTo>
                    <a:pt x="504" y="1074"/>
                  </a:lnTo>
                  <a:lnTo>
                    <a:pt x="504" y="1056"/>
                  </a:lnTo>
                  <a:lnTo>
                    <a:pt x="510" y="1050"/>
                  </a:lnTo>
                  <a:lnTo>
                    <a:pt x="510" y="1044"/>
                  </a:lnTo>
                  <a:lnTo>
                    <a:pt x="522" y="1044"/>
                  </a:lnTo>
                  <a:lnTo>
                    <a:pt x="522" y="1032"/>
                  </a:lnTo>
                  <a:lnTo>
                    <a:pt x="516" y="1020"/>
                  </a:lnTo>
                  <a:lnTo>
                    <a:pt x="510" y="1014"/>
                  </a:lnTo>
                  <a:lnTo>
                    <a:pt x="510" y="1008"/>
                  </a:lnTo>
                  <a:lnTo>
                    <a:pt x="516" y="1002"/>
                  </a:lnTo>
                  <a:lnTo>
                    <a:pt x="564" y="1002"/>
                  </a:lnTo>
                  <a:lnTo>
                    <a:pt x="564" y="996"/>
                  </a:lnTo>
                  <a:lnTo>
                    <a:pt x="576" y="996"/>
                  </a:lnTo>
                  <a:lnTo>
                    <a:pt x="588" y="1002"/>
                  </a:lnTo>
                  <a:lnTo>
                    <a:pt x="588" y="1026"/>
                  </a:lnTo>
                  <a:lnTo>
                    <a:pt x="678" y="1026"/>
                  </a:lnTo>
                  <a:lnTo>
                    <a:pt x="678" y="1050"/>
                  </a:lnTo>
                  <a:lnTo>
                    <a:pt x="666" y="1068"/>
                  </a:lnTo>
                  <a:lnTo>
                    <a:pt x="672" y="1086"/>
                  </a:lnTo>
                  <a:lnTo>
                    <a:pt x="684" y="1098"/>
                  </a:lnTo>
                  <a:lnTo>
                    <a:pt x="690" y="1110"/>
                  </a:lnTo>
                  <a:lnTo>
                    <a:pt x="690" y="1122"/>
                  </a:lnTo>
                  <a:lnTo>
                    <a:pt x="684" y="1134"/>
                  </a:lnTo>
                  <a:lnTo>
                    <a:pt x="678" y="1140"/>
                  </a:lnTo>
                  <a:lnTo>
                    <a:pt x="684" y="1164"/>
                  </a:lnTo>
                  <a:lnTo>
                    <a:pt x="684" y="1176"/>
                  </a:lnTo>
                  <a:lnTo>
                    <a:pt x="678" y="1182"/>
                  </a:lnTo>
                  <a:lnTo>
                    <a:pt x="678" y="1194"/>
                  </a:lnTo>
                  <a:lnTo>
                    <a:pt x="684" y="1212"/>
                  </a:lnTo>
                  <a:lnTo>
                    <a:pt x="696" y="1230"/>
                  </a:lnTo>
                  <a:lnTo>
                    <a:pt x="708" y="1254"/>
                  </a:lnTo>
                  <a:lnTo>
                    <a:pt x="714" y="1260"/>
                  </a:lnTo>
                  <a:lnTo>
                    <a:pt x="714" y="1278"/>
                  </a:lnTo>
                  <a:lnTo>
                    <a:pt x="708" y="1290"/>
                  </a:lnTo>
                  <a:lnTo>
                    <a:pt x="708" y="1302"/>
                  </a:lnTo>
                  <a:lnTo>
                    <a:pt x="702" y="1308"/>
                  </a:lnTo>
                  <a:lnTo>
                    <a:pt x="702" y="1332"/>
                  </a:lnTo>
                  <a:lnTo>
                    <a:pt x="708" y="1338"/>
                  </a:lnTo>
                  <a:lnTo>
                    <a:pt x="714" y="1338"/>
                  </a:lnTo>
                  <a:lnTo>
                    <a:pt x="720" y="1344"/>
                  </a:lnTo>
                  <a:lnTo>
                    <a:pt x="726" y="1326"/>
                  </a:lnTo>
                  <a:lnTo>
                    <a:pt x="756" y="1332"/>
                  </a:lnTo>
                  <a:lnTo>
                    <a:pt x="780" y="1326"/>
                  </a:lnTo>
                  <a:lnTo>
                    <a:pt x="780" y="1314"/>
                  </a:lnTo>
                  <a:lnTo>
                    <a:pt x="792" y="1314"/>
                  </a:lnTo>
                  <a:lnTo>
                    <a:pt x="804" y="1326"/>
                  </a:lnTo>
                  <a:lnTo>
                    <a:pt x="828" y="1326"/>
                  </a:lnTo>
                  <a:lnTo>
                    <a:pt x="834" y="1308"/>
                  </a:lnTo>
                  <a:lnTo>
                    <a:pt x="840" y="1320"/>
                  </a:lnTo>
                  <a:lnTo>
                    <a:pt x="858" y="1320"/>
                  </a:lnTo>
                  <a:lnTo>
                    <a:pt x="858" y="1350"/>
                  </a:lnTo>
                  <a:lnTo>
                    <a:pt x="864" y="1356"/>
                  </a:lnTo>
                  <a:lnTo>
                    <a:pt x="882" y="1356"/>
                  </a:lnTo>
                  <a:lnTo>
                    <a:pt x="882" y="1350"/>
                  </a:lnTo>
                  <a:lnTo>
                    <a:pt x="876" y="1344"/>
                  </a:lnTo>
                  <a:lnTo>
                    <a:pt x="918" y="1338"/>
                  </a:lnTo>
                  <a:lnTo>
                    <a:pt x="918" y="1356"/>
                  </a:lnTo>
                  <a:lnTo>
                    <a:pt x="924" y="1368"/>
                  </a:lnTo>
                  <a:lnTo>
                    <a:pt x="930" y="1374"/>
                  </a:lnTo>
                  <a:lnTo>
                    <a:pt x="948" y="1386"/>
                  </a:lnTo>
                  <a:lnTo>
                    <a:pt x="984" y="1392"/>
                  </a:lnTo>
                  <a:lnTo>
                    <a:pt x="1014" y="1398"/>
                  </a:lnTo>
                  <a:lnTo>
                    <a:pt x="1032" y="1398"/>
                  </a:lnTo>
                  <a:lnTo>
                    <a:pt x="1032" y="1392"/>
                  </a:lnTo>
                  <a:lnTo>
                    <a:pt x="1038" y="1386"/>
                  </a:lnTo>
                  <a:lnTo>
                    <a:pt x="1038" y="1368"/>
                  </a:lnTo>
                  <a:lnTo>
                    <a:pt x="1044" y="1362"/>
                  </a:lnTo>
                  <a:lnTo>
                    <a:pt x="1050" y="1362"/>
                  </a:lnTo>
                  <a:lnTo>
                    <a:pt x="1062" y="1374"/>
                  </a:lnTo>
                  <a:lnTo>
                    <a:pt x="1062" y="1386"/>
                  </a:lnTo>
                  <a:lnTo>
                    <a:pt x="1068" y="1392"/>
                  </a:lnTo>
                  <a:lnTo>
                    <a:pt x="1080" y="1392"/>
                  </a:lnTo>
                  <a:lnTo>
                    <a:pt x="1080" y="1404"/>
                  </a:lnTo>
                  <a:lnTo>
                    <a:pt x="1074" y="1404"/>
                  </a:lnTo>
                  <a:lnTo>
                    <a:pt x="1074" y="1416"/>
                  </a:lnTo>
                  <a:lnTo>
                    <a:pt x="1104" y="1416"/>
                  </a:lnTo>
                  <a:lnTo>
                    <a:pt x="1110" y="1422"/>
                  </a:lnTo>
                  <a:lnTo>
                    <a:pt x="1110" y="1434"/>
                  </a:lnTo>
                  <a:lnTo>
                    <a:pt x="1122" y="1434"/>
                  </a:lnTo>
                  <a:lnTo>
                    <a:pt x="1128" y="1428"/>
                  </a:lnTo>
                  <a:lnTo>
                    <a:pt x="1134" y="1428"/>
                  </a:lnTo>
                  <a:lnTo>
                    <a:pt x="1140" y="1434"/>
                  </a:lnTo>
                  <a:lnTo>
                    <a:pt x="1146" y="1446"/>
                  </a:lnTo>
                  <a:lnTo>
                    <a:pt x="1146" y="1452"/>
                  </a:lnTo>
                  <a:lnTo>
                    <a:pt x="1152" y="1464"/>
                  </a:lnTo>
                  <a:lnTo>
                    <a:pt x="1164" y="1464"/>
                  </a:lnTo>
                  <a:lnTo>
                    <a:pt x="1176" y="1476"/>
                  </a:lnTo>
                  <a:lnTo>
                    <a:pt x="1176" y="1488"/>
                  </a:lnTo>
                  <a:lnTo>
                    <a:pt x="1182" y="1500"/>
                  </a:lnTo>
                  <a:lnTo>
                    <a:pt x="1182" y="1512"/>
                  </a:lnTo>
                  <a:lnTo>
                    <a:pt x="1200" y="1512"/>
                  </a:lnTo>
                  <a:lnTo>
                    <a:pt x="1218" y="1500"/>
                  </a:lnTo>
                  <a:lnTo>
                    <a:pt x="1224" y="1512"/>
                  </a:lnTo>
                  <a:lnTo>
                    <a:pt x="1224" y="1518"/>
                  </a:lnTo>
                  <a:lnTo>
                    <a:pt x="1230" y="1518"/>
                  </a:lnTo>
                  <a:lnTo>
                    <a:pt x="1236" y="1500"/>
                  </a:lnTo>
                  <a:lnTo>
                    <a:pt x="1242" y="1464"/>
                  </a:lnTo>
                  <a:lnTo>
                    <a:pt x="1242" y="1416"/>
                  </a:lnTo>
                  <a:lnTo>
                    <a:pt x="1218" y="1416"/>
                  </a:lnTo>
                  <a:lnTo>
                    <a:pt x="1218" y="1434"/>
                  </a:lnTo>
                  <a:lnTo>
                    <a:pt x="1212" y="1440"/>
                  </a:lnTo>
                  <a:lnTo>
                    <a:pt x="1206" y="1440"/>
                  </a:lnTo>
                  <a:lnTo>
                    <a:pt x="1194" y="1434"/>
                  </a:lnTo>
                  <a:lnTo>
                    <a:pt x="1164" y="1404"/>
                  </a:lnTo>
                  <a:lnTo>
                    <a:pt x="1158" y="1404"/>
                  </a:lnTo>
                  <a:lnTo>
                    <a:pt x="1158" y="1398"/>
                  </a:lnTo>
                  <a:lnTo>
                    <a:pt x="1152" y="1398"/>
                  </a:lnTo>
                  <a:lnTo>
                    <a:pt x="1140" y="1386"/>
                  </a:lnTo>
                  <a:lnTo>
                    <a:pt x="1140" y="1362"/>
                  </a:lnTo>
                  <a:lnTo>
                    <a:pt x="1146" y="1350"/>
                  </a:lnTo>
                  <a:lnTo>
                    <a:pt x="1152" y="1332"/>
                  </a:lnTo>
                  <a:lnTo>
                    <a:pt x="1158" y="1320"/>
                  </a:lnTo>
                  <a:lnTo>
                    <a:pt x="1170" y="1308"/>
                  </a:lnTo>
                  <a:lnTo>
                    <a:pt x="1170" y="1254"/>
                  </a:lnTo>
                  <a:lnTo>
                    <a:pt x="1164" y="1236"/>
                  </a:lnTo>
                  <a:lnTo>
                    <a:pt x="1164" y="1212"/>
                  </a:lnTo>
                  <a:lnTo>
                    <a:pt x="1158" y="1206"/>
                  </a:lnTo>
                  <a:lnTo>
                    <a:pt x="1158" y="1200"/>
                  </a:lnTo>
                  <a:lnTo>
                    <a:pt x="1152" y="1194"/>
                  </a:lnTo>
                  <a:lnTo>
                    <a:pt x="1152" y="1188"/>
                  </a:lnTo>
                  <a:lnTo>
                    <a:pt x="1140" y="1176"/>
                  </a:lnTo>
                  <a:lnTo>
                    <a:pt x="1146" y="1176"/>
                  </a:lnTo>
                  <a:lnTo>
                    <a:pt x="1152" y="1170"/>
                  </a:lnTo>
                  <a:lnTo>
                    <a:pt x="1164" y="1164"/>
                  </a:lnTo>
                  <a:lnTo>
                    <a:pt x="1182" y="1146"/>
                  </a:lnTo>
                  <a:lnTo>
                    <a:pt x="1182" y="1116"/>
                  </a:lnTo>
                  <a:lnTo>
                    <a:pt x="1194" y="1116"/>
                  </a:lnTo>
                  <a:lnTo>
                    <a:pt x="1212" y="1110"/>
                  </a:lnTo>
                  <a:lnTo>
                    <a:pt x="1230" y="1110"/>
                  </a:lnTo>
                  <a:lnTo>
                    <a:pt x="1242" y="1104"/>
                  </a:lnTo>
                  <a:lnTo>
                    <a:pt x="1260" y="1104"/>
                  </a:lnTo>
                  <a:lnTo>
                    <a:pt x="1284" y="1092"/>
                  </a:lnTo>
                  <a:lnTo>
                    <a:pt x="1290" y="1092"/>
                  </a:lnTo>
                  <a:lnTo>
                    <a:pt x="1290" y="1086"/>
                  </a:lnTo>
                  <a:lnTo>
                    <a:pt x="1284" y="1074"/>
                  </a:lnTo>
                  <a:lnTo>
                    <a:pt x="1272" y="1062"/>
                  </a:lnTo>
                  <a:lnTo>
                    <a:pt x="1272" y="1014"/>
                  </a:lnTo>
                  <a:lnTo>
                    <a:pt x="1248" y="1014"/>
                  </a:lnTo>
                  <a:lnTo>
                    <a:pt x="1248" y="1008"/>
                  </a:lnTo>
                  <a:lnTo>
                    <a:pt x="1242" y="996"/>
                  </a:lnTo>
                  <a:lnTo>
                    <a:pt x="1242" y="978"/>
                  </a:lnTo>
                  <a:lnTo>
                    <a:pt x="1236" y="972"/>
                  </a:lnTo>
                  <a:lnTo>
                    <a:pt x="1224" y="966"/>
                  </a:lnTo>
                  <a:lnTo>
                    <a:pt x="1218" y="960"/>
                  </a:lnTo>
                  <a:lnTo>
                    <a:pt x="1206" y="936"/>
                  </a:lnTo>
                  <a:lnTo>
                    <a:pt x="1206" y="906"/>
                  </a:lnTo>
                  <a:lnTo>
                    <a:pt x="1212" y="900"/>
                  </a:lnTo>
                  <a:lnTo>
                    <a:pt x="1212" y="876"/>
                  </a:lnTo>
                  <a:lnTo>
                    <a:pt x="1200" y="864"/>
                  </a:lnTo>
                  <a:lnTo>
                    <a:pt x="1194" y="852"/>
                  </a:lnTo>
                  <a:lnTo>
                    <a:pt x="1194" y="804"/>
                  </a:lnTo>
                  <a:lnTo>
                    <a:pt x="1200" y="780"/>
                  </a:lnTo>
                  <a:lnTo>
                    <a:pt x="1200" y="750"/>
                  </a:lnTo>
                  <a:lnTo>
                    <a:pt x="1212" y="738"/>
                  </a:lnTo>
                  <a:lnTo>
                    <a:pt x="1218" y="744"/>
                  </a:lnTo>
                  <a:lnTo>
                    <a:pt x="1218" y="732"/>
                  </a:lnTo>
                  <a:lnTo>
                    <a:pt x="1224" y="726"/>
                  </a:lnTo>
                  <a:lnTo>
                    <a:pt x="1224" y="696"/>
                  </a:lnTo>
                  <a:lnTo>
                    <a:pt x="1218" y="690"/>
                  </a:lnTo>
                  <a:lnTo>
                    <a:pt x="1206" y="684"/>
                  </a:lnTo>
                  <a:lnTo>
                    <a:pt x="1200" y="678"/>
                  </a:lnTo>
                  <a:lnTo>
                    <a:pt x="1188" y="648"/>
                  </a:lnTo>
                  <a:lnTo>
                    <a:pt x="1182" y="642"/>
                  </a:lnTo>
                  <a:lnTo>
                    <a:pt x="1176" y="642"/>
                  </a:lnTo>
                  <a:lnTo>
                    <a:pt x="1176" y="636"/>
                  </a:lnTo>
                  <a:lnTo>
                    <a:pt x="1182" y="624"/>
                  </a:lnTo>
                  <a:lnTo>
                    <a:pt x="1194" y="618"/>
                  </a:lnTo>
                  <a:lnTo>
                    <a:pt x="1206" y="606"/>
                  </a:lnTo>
                  <a:lnTo>
                    <a:pt x="1206" y="594"/>
                  </a:lnTo>
                  <a:lnTo>
                    <a:pt x="1200" y="588"/>
                  </a:lnTo>
                  <a:lnTo>
                    <a:pt x="1194" y="576"/>
                  </a:lnTo>
                  <a:lnTo>
                    <a:pt x="1194" y="570"/>
                  </a:lnTo>
                  <a:lnTo>
                    <a:pt x="1200" y="564"/>
                  </a:lnTo>
                  <a:lnTo>
                    <a:pt x="1224" y="552"/>
                  </a:lnTo>
                  <a:lnTo>
                    <a:pt x="1230" y="546"/>
                  </a:lnTo>
                  <a:lnTo>
                    <a:pt x="1236" y="546"/>
                  </a:lnTo>
                  <a:lnTo>
                    <a:pt x="1242" y="468"/>
                  </a:lnTo>
                  <a:close/>
                </a:path>
              </a:pathLst>
            </a:custGeom>
            <a:solidFill>
              <a:schemeClr val="bg1">
                <a:lumMod val="95000"/>
              </a:schemeClr>
            </a:solidFill>
            <a:ln w="3175" algn="ctr">
              <a:solidFill>
                <a:srgbClr val="A1ADB8"/>
              </a:solidFill>
              <a:round/>
              <a:headEnd/>
              <a:tailEnd/>
            </a:ln>
            <a:effec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dirty="0">
                <a:solidFill>
                  <a:prstClr val="black"/>
                </a:solidFill>
                <a:cs typeface="Calibri" pitchFamily="34" charset="0"/>
              </a:endParaRPr>
            </a:p>
          </p:txBody>
        </p:sp>
        <p:sp>
          <p:nvSpPr>
            <p:cNvPr id="160" name="Congo (Brazzaville)" descr="© INSCALE GmbH, 05.05.2010&#10;http://www.presentationload.com/">
              <a:extLst>
                <a:ext uri="{FF2B5EF4-FFF2-40B4-BE49-F238E27FC236}">
                  <a16:creationId xmlns:a16="http://schemas.microsoft.com/office/drawing/2014/main" id="{57D9D0F0-325D-2BB6-E5B6-FE6E63C86648}"/>
                </a:ext>
              </a:extLst>
            </p:cNvPr>
            <p:cNvSpPr>
              <a:spLocks/>
            </p:cNvSpPr>
            <p:nvPr/>
          </p:nvSpPr>
          <p:spPr bwMode="gray">
            <a:xfrm>
              <a:off x="4569269" y="4288370"/>
              <a:ext cx="215900" cy="282575"/>
            </a:xfrm>
            <a:custGeom>
              <a:avLst/>
              <a:gdLst>
                <a:gd name="T0" fmla="*/ 2147483647 w 534"/>
                <a:gd name="T1" fmla="*/ 2147483647 h 702"/>
                <a:gd name="T2" fmla="*/ 2147483647 w 534"/>
                <a:gd name="T3" fmla="*/ 2147483647 h 702"/>
                <a:gd name="T4" fmla="*/ 2147483647 w 534"/>
                <a:gd name="T5" fmla="*/ 2147483647 h 702"/>
                <a:gd name="T6" fmla="*/ 2147483647 w 534"/>
                <a:gd name="T7" fmla="*/ 2147483647 h 702"/>
                <a:gd name="T8" fmla="*/ 2147483647 w 534"/>
                <a:gd name="T9" fmla="*/ 2147483647 h 702"/>
                <a:gd name="T10" fmla="*/ 2147483647 w 534"/>
                <a:gd name="T11" fmla="*/ 2147483647 h 702"/>
                <a:gd name="T12" fmla="*/ 2147483647 w 534"/>
                <a:gd name="T13" fmla="*/ 2147483647 h 702"/>
                <a:gd name="T14" fmla="*/ 2147483647 w 534"/>
                <a:gd name="T15" fmla="*/ 2147483647 h 702"/>
                <a:gd name="T16" fmla="*/ 2147483647 w 534"/>
                <a:gd name="T17" fmla="*/ 2147483647 h 702"/>
                <a:gd name="T18" fmla="*/ 2147483647 w 534"/>
                <a:gd name="T19" fmla="*/ 2147483647 h 702"/>
                <a:gd name="T20" fmla="*/ 2147483647 w 534"/>
                <a:gd name="T21" fmla="*/ 2147483647 h 702"/>
                <a:gd name="T22" fmla="*/ 2147483647 w 534"/>
                <a:gd name="T23" fmla="*/ 2147483647 h 702"/>
                <a:gd name="T24" fmla="*/ 2147483647 w 534"/>
                <a:gd name="T25" fmla="*/ 2147483647 h 702"/>
                <a:gd name="T26" fmla="*/ 2147483647 w 534"/>
                <a:gd name="T27" fmla="*/ 2147483647 h 702"/>
                <a:gd name="T28" fmla="*/ 2147483647 w 534"/>
                <a:gd name="T29" fmla="*/ 2147483647 h 702"/>
                <a:gd name="T30" fmla="*/ 2147483647 w 534"/>
                <a:gd name="T31" fmla="*/ 2147483647 h 702"/>
                <a:gd name="T32" fmla="*/ 2147483647 w 534"/>
                <a:gd name="T33" fmla="*/ 2147483647 h 702"/>
                <a:gd name="T34" fmla="*/ 2147483647 w 534"/>
                <a:gd name="T35" fmla="*/ 2147483647 h 702"/>
                <a:gd name="T36" fmla="*/ 2147483647 w 534"/>
                <a:gd name="T37" fmla="*/ 2147483647 h 702"/>
                <a:gd name="T38" fmla="*/ 2147483647 w 534"/>
                <a:gd name="T39" fmla="*/ 2147483647 h 702"/>
                <a:gd name="T40" fmla="*/ 2147483647 w 534"/>
                <a:gd name="T41" fmla="*/ 2147483647 h 702"/>
                <a:gd name="T42" fmla="*/ 2147483647 w 534"/>
                <a:gd name="T43" fmla="*/ 2147483647 h 702"/>
                <a:gd name="T44" fmla="*/ 2147483647 w 534"/>
                <a:gd name="T45" fmla="*/ 2147483647 h 702"/>
                <a:gd name="T46" fmla="*/ 2147483647 w 534"/>
                <a:gd name="T47" fmla="*/ 2147483647 h 702"/>
                <a:gd name="T48" fmla="*/ 2147483647 w 534"/>
                <a:gd name="T49" fmla="*/ 2147483647 h 702"/>
                <a:gd name="T50" fmla="*/ 0 w 534"/>
                <a:gd name="T51" fmla="*/ 2147483647 h 702"/>
                <a:gd name="T52" fmla="*/ 2147483647 w 534"/>
                <a:gd name="T53" fmla="*/ 2147483647 h 702"/>
                <a:gd name="T54" fmla="*/ 2147483647 w 534"/>
                <a:gd name="T55" fmla="*/ 2147483647 h 702"/>
                <a:gd name="T56" fmla="*/ 2147483647 w 534"/>
                <a:gd name="T57" fmla="*/ 2147483647 h 702"/>
                <a:gd name="T58" fmla="*/ 2147483647 w 534"/>
                <a:gd name="T59" fmla="*/ 2147483647 h 702"/>
                <a:gd name="T60" fmla="*/ 2147483647 w 534"/>
                <a:gd name="T61" fmla="*/ 2147483647 h 702"/>
                <a:gd name="T62" fmla="*/ 2147483647 w 534"/>
                <a:gd name="T63" fmla="*/ 2147483647 h 702"/>
                <a:gd name="T64" fmla="*/ 2147483647 w 534"/>
                <a:gd name="T65" fmla="*/ 2147483647 h 702"/>
                <a:gd name="T66" fmla="*/ 2147483647 w 534"/>
                <a:gd name="T67" fmla="*/ 2147483647 h 702"/>
                <a:gd name="T68" fmla="*/ 2147483647 w 534"/>
                <a:gd name="T69" fmla="*/ 2147483647 h 702"/>
                <a:gd name="T70" fmla="*/ 2147483647 w 534"/>
                <a:gd name="T71" fmla="*/ 2147483647 h 702"/>
                <a:gd name="T72" fmla="*/ 2147483647 w 534"/>
                <a:gd name="T73" fmla="*/ 2147483647 h 702"/>
                <a:gd name="T74" fmla="*/ 2147483647 w 534"/>
                <a:gd name="T75" fmla="*/ 2147483647 h 702"/>
                <a:gd name="T76" fmla="*/ 2147483647 w 534"/>
                <a:gd name="T77" fmla="*/ 2147483647 h 702"/>
                <a:gd name="T78" fmla="*/ 2147483647 w 534"/>
                <a:gd name="T79" fmla="*/ 2147483647 h 702"/>
                <a:gd name="T80" fmla="*/ 2147483647 w 534"/>
                <a:gd name="T81" fmla="*/ 2147483647 h 702"/>
                <a:gd name="T82" fmla="*/ 2147483647 w 534"/>
                <a:gd name="T83" fmla="*/ 2147483647 h 702"/>
                <a:gd name="T84" fmla="*/ 2147483647 w 534"/>
                <a:gd name="T85" fmla="*/ 2147483647 h 702"/>
                <a:gd name="T86" fmla="*/ 2147483647 w 534"/>
                <a:gd name="T87" fmla="*/ 2147483647 h 702"/>
                <a:gd name="T88" fmla="*/ 2147483647 w 534"/>
                <a:gd name="T89" fmla="*/ 2147483647 h 702"/>
                <a:gd name="T90" fmla="*/ 2147483647 w 534"/>
                <a:gd name="T91" fmla="*/ 2147483647 h 702"/>
                <a:gd name="T92" fmla="*/ 2147483647 w 534"/>
                <a:gd name="T93" fmla="*/ 2147483647 h 702"/>
                <a:gd name="T94" fmla="*/ 2147483647 w 534"/>
                <a:gd name="T95" fmla="*/ 2147483647 h 702"/>
                <a:gd name="T96" fmla="*/ 2147483647 w 534"/>
                <a:gd name="T97" fmla="*/ 2147483647 h 702"/>
                <a:gd name="T98" fmla="*/ 2147483647 w 534"/>
                <a:gd name="T99" fmla="*/ 2147483647 h 702"/>
                <a:gd name="T100" fmla="*/ 2147483647 w 534"/>
                <a:gd name="T101" fmla="*/ 2147483647 h 702"/>
                <a:gd name="T102" fmla="*/ 2147483647 w 534"/>
                <a:gd name="T103" fmla="*/ 2147483647 h 70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534"/>
                <a:gd name="T157" fmla="*/ 0 h 702"/>
                <a:gd name="T158" fmla="*/ 534 w 534"/>
                <a:gd name="T159" fmla="*/ 702 h 70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534" h="702">
                  <a:moveTo>
                    <a:pt x="366" y="120"/>
                  </a:moveTo>
                  <a:lnTo>
                    <a:pt x="360" y="126"/>
                  </a:lnTo>
                  <a:lnTo>
                    <a:pt x="354" y="168"/>
                  </a:lnTo>
                  <a:lnTo>
                    <a:pt x="330" y="144"/>
                  </a:lnTo>
                  <a:lnTo>
                    <a:pt x="294" y="144"/>
                  </a:lnTo>
                  <a:lnTo>
                    <a:pt x="288" y="138"/>
                  </a:lnTo>
                  <a:lnTo>
                    <a:pt x="276" y="138"/>
                  </a:lnTo>
                  <a:lnTo>
                    <a:pt x="270" y="132"/>
                  </a:lnTo>
                  <a:lnTo>
                    <a:pt x="258" y="126"/>
                  </a:lnTo>
                  <a:lnTo>
                    <a:pt x="210" y="126"/>
                  </a:lnTo>
                  <a:lnTo>
                    <a:pt x="192" y="132"/>
                  </a:lnTo>
                  <a:lnTo>
                    <a:pt x="162" y="132"/>
                  </a:lnTo>
                  <a:lnTo>
                    <a:pt x="144" y="162"/>
                  </a:lnTo>
                  <a:lnTo>
                    <a:pt x="150" y="198"/>
                  </a:lnTo>
                  <a:lnTo>
                    <a:pt x="156" y="204"/>
                  </a:lnTo>
                  <a:lnTo>
                    <a:pt x="180" y="204"/>
                  </a:lnTo>
                  <a:lnTo>
                    <a:pt x="186" y="198"/>
                  </a:lnTo>
                  <a:lnTo>
                    <a:pt x="186" y="180"/>
                  </a:lnTo>
                  <a:lnTo>
                    <a:pt x="204" y="180"/>
                  </a:lnTo>
                  <a:lnTo>
                    <a:pt x="210" y="186"/>
                  </a:lnTo>
                  <a:lnTo>
                    <a:pt x="222" y="186"/>
                  </a:lnTo>
                  <a:lnTo>
                    <a:pt x="222" y="192"/>
                  </a:lnTo>
                  <a:lnTo>
                    <a:pt x="228" y="198"/>
                  </a:lnTo>
                  <a:lnTo>
                    <a:pt x="228" y="216"/>
                  </a:lnTo>
                  <a:lnTo>
                    <a:pt x="240" y="222"/>
                  </a:lnTo>
                  <a:lnTo>
                    <a:pt x="240" y="234"/>
                  </a:lnTo>
                  <a:lnTo>
                    <a:pt x="234" y="240"/>
                  </a:lnTo>
                  <a:lnTo>
                    <a:pt x="228" y="252"/>
                  </a:lnTo>
                  <a:lnTo>
                    <a:pt x="222" y="258"/>
                  </a:lnTo>
                  <a:lnTo>
                    <a:pt x="210" y="258"/>
                  </a:lnTo>
                  <a:lnTo>
                    <a:pt x="198" y="282"/>
                  </a:lnTo>
                  <a:lnTo>
                    <a:pt x="198" y="318"/>
                  </a:lnTo>
                  <a:lnTo>
                    <a:pt x="216" y="324"/>
                  </a:lnTo>
                  <a:lnTo>
                    <a:pt x="222" y="342"/>
                  </a:lnTo>
                  <a:lnTo>
                    <a:pt x="240" y="342"/>
                  </a:lnTo>
                  <a:lnTo>
                    <a:pt x="246" y="348"/>
                  </a:lnTo>
                  <a:lnTo>
                    <a:pt x="246" y="360"/>
                  </a:lnTo>
                  <a:lnTo>
                    <a:pt x="240" y="366"/>
                  </a:lnTo>
                  <a:lnTo>
                    <a:pt x="240" y="414"/>
                  </a:lnTo>
                  <a:lnTo>
                    <a:pt x="234" y="426"/>
                  </a:lnTo>
                  <a:lnTo>
                    <a:pt x="240" y="450"/>
                  </a:lnTo>
                  <a:lnTo>
                    <a:pt x="234" y="456"/>
                  </a:lnTo>
                  <a:lnTo>
                    <a:pt x="222" y="462"/>
                  </a:lnTo>
                  <a:lnTo>
                    <a:pt x="222" y="486"/>
                  </a:lnTo>
                  <a:lnTo>
                    <a:pt x="216" y="498"/>
                  </a:lnTo>
                  <a:lnTo>
                    <a:pt x="210" y="504"/>
                  </a:lnTo>
                  <a:lnTo>
                    <a:pt x="198" y="504"/>
                  </a:lnTo>
                  <a:lnTo>
                    <a:pt x="192" y="498"/>
                  </a:lnTo>
                  <a:lnTo>
                    <a:pt x="192" y="468"/>
                  </a:lnTo>
                  <a:lnTo>
                    <a:pt x="186" y="468"/>
                  </a:lnTo>
                  <a:lnTo>
                    <a:pt x="180" y="474"/>
                  </a:lnTo>
                  <a:lnTo>
                    <a:pt x="174" y="486"/>
                  </a:lnTo>
                  <a:lnTo>
                    <a:pt x="168" y="492"/>
                  </a:lnTo>
                  <a:lnTo>
                    <a:pt x="138" y="492"/>
                  </a:lnTo>
                  <a:lnTo>
                    <a:pt x="120" y="450"/>
                  </a:lnTo>
                  <a:lnTo>
                    <a:pt x="90" y="450"/>
                  </a:lnTo>
                  <a:lnTo>
                    <a:pt x="90" y="456"/>
                  </a:lnTo>
                  <a:lnTo>
                    <a:pt x="108" y="474"/>
                  </a:lnTo>
                  <a:lnTo>
                    <a:pt x="96" y="480"/>
                  </a:lnTo>
                  <a:lnTo>
                    <a:pt x="90" y="492"/>
                  </a:lnTo>
                  <a:lnTo>
                    <a:pt x="84" y="498"/>
                  </a:lnTo>
                  <a:lnTo>
                    <a:pt x="66" y="498"/>
                  </a:lnTo>
                  <a:lnTo>
                    <a:pt x="54" y="492"/>
                  </a:lnTo>
                  <a:lnTo>
                    <a:pt x="42" y="492"/>
                  </a:lnTo>
                  <a:lnTo>
                    <a:pt x="36" y="486"/>
                  </a:lnTo>
                  <a:lnTo>
                    <a:pt x="30" y="486"/>
                  </a:lnTo>
                  <a:lnTo>
                    <a:pt x="30" y="504"/>
                  </a:lnTo>
                  <a:lnTo>
                    <a:pt x="36" y="510"/>
                  </a:lnTo>
                  <a:lnTo>
                    <a:pt x="36" y="522"/>
                  </a:lnTo>
                  <a:lnTo>
                    <a:pt x="24" y="522"/>
                  </a:lnTo>
                  <a:lnTo>
                    <a:pt x="54" y="540"/>
                  </a:lnTo>
                  <a:lnTo>
                    <a:pt x="36" y="552"/>
                  </a:lnTo>
                  <a:lnTo>
                    <a:pt x="54" y="564"/>
                  </a:lnTo>
                  <a:lnTo>
                    <a:pt x="54" y="600"/>
                  </a:lnTo>
                  <a:lnTo>
                    <a:pt x="48" y="606"/>
                  </a:lnTo>
                  <a:lnTo>
                    <a:pt x="30" y="588"/>
                  </a:lnTo>
                  <a:lnTo>
                    <a:pt x="6" y="600"/>
                  </a:lnTo>
                  <a:lnTo>
                    <a:pt x="0" y="618"/>
                  </a:lnTo>
                  <a:lnTo>
                    <a:pt x="54" y="666"/>
                  </a:lnTo>
                  <a:lnTo>
                    <a:pt x="54" y="684"/>
                  </a:lnTo>
                  <a:lnTo>
                    <a:pt x="72" y="702"/>
                  </a:lnTo>
                  <a:lnTo>
                    <a:pt x="72" y="690"/>
                  </a:lnTo>
                  <a:lnTo>
                    <a:pt x="90" y="690"/>
                  </a:lnTo>
                  <a:lnTo>
                    <a:pt x="90" y="672"/>
                  </a:lnTo>
                  <a:lnTo>
                    <a:pt x="102" y="666"/>
                  </a:lnTo>
                  <a:lnTo>
                    <a:pt x="108" y="660"/>
                  </a:lnTo>
                  <a:lnTo>
                    <a:pt x="120" y="654"/>
                  </a:lnTo>
                  <a:lnTo>
                    <a:pt x="126" y="648"/>
                  </a:lnTo>
                  <a:lnTo>
                    <a:pt x="132" y="654"/>
                  </a:lnTo>
                  <a:lnTo>
                    <a:pt x="132" y="660"/>
                  </a:lnTo>
                  <a:lnTo>
                    <a:pt x="138" y="666"/>
                  </a:lnTo>
                  <a:lnTo>
                    <a:pt x="138" y="672"/>
                  </a:lnTo>
                  <a:lnTo>
                    <a:pt x="150" y="672"/>
                  </a:lnTo>
                  <a:lnTo>
                    <a:pt x="150" y="678"/>
                  </a:lnTo>
                  <a:lnTo>
                    <a:pt x="156" y="684"/>
                  </a:lnTo>
                  <a:lnTo>
                    <a:pt x="156" y="690"/>
                  </a:lnTo>
                  <a:lnTo>
                    <a:pt x="162" y="696"/>
                  </a:lnTo>
                  <a:lnTo>
                    <a:pt x="174" y="696"/>
                  </a:lnTo>
                  <a:lnTo>
                    <a:pt x="180" y="690"/>
                  </a:lnTo>
                  <a:lnTo>
                    <a:pt x="186" y="678"/>
                  </a:lnTo>
                  <a:lnTo>
                    <a:pt x="186" y="660"/>
                  </a:lnTo>
                  <a:lnTo>
                    <a:pt x="210" y="666"/>
                  </a:lnTo>
                  <a:lnTo>
                    <a:pt x="228" y="648"/>
                  </a:lnTo>
                  <a:lnTo>
                    <a:pt x="234" y="648"/>
                  </a:lnTo>
                  <a:lnTo>
                    <a:pt x="234" y="678"/>
                  </a:lnTo>
                  <a:lnTo>
                    <a:pt x="228" y="690"/>
                  </a:lnTo>
                  <a:lnTo>
                    <a:pt x="234" y="696"/>
                  </a:lnTo>
                  <a:lnTo>
                    <a:pt x="252" y="696"/>
                  </a:lnTo>
                  <a:lnTo>
                    <a:pt x="264" y="690"/>
                  </a:lnTo>
                  <a:lnTo>
                    <a:pt x="270" y="684"/>
                  </a:lnTo>
                  <a:lnTo>
                    <a:pt x="276" y="672"/>
                  </a:lnTo>
                  <a:lnTo>
                    <a:pt x="294" y="654"/>
                  </a:lnTo>
                  <a:lnTo>
                    <a:pt x="300" y="642"/>
                  </a:lnTo>
                  <a:lnTo>
                    <a:pt x="312" y="630"/>
                  </a:lnTo>
                  <a:lnTo>
                    <a:pt x="330" y="630"/>
                  </a:lnTo>
                  <a:lnTo>
                    <a:pt x="336" y="624"/>
                  </a:lnTo>
                  <a:lnTo>
                    <a:pt x="366" y="582"/>
                  </a:lnTo>
                  <a:lnTo>
                    <a:pt x="360" y="480"/>
                  </a:lnTo>
                  <a:lnTo>
                    <a:pt x="366" y="480"/>
                  </a:lnTo>
                  <a:lnTo>
                    <a:pt x="390" y="456"/>
                  </a:lnTo>
                  <a:lnTo>
                    <a:pt x="390" y="420"/>
                  </a:lnTo>
                  <a:lnTo>
                    <a:pt x="396" y="408"/>
                  </a:lnTo>
                  <a:lnTo>
                    <a:pt x="402" y="402"/>
                  </a:lnTo>
                  <a:lnTo>
                    <a:pt x="450" y="378"/>
                  </a:lnTo>
                  <a:lnTo>
                    <a:pt x="456" y="366"/>
                  </a:lnTo>
                  <a:lnTo>
                    <a:pt x="468" y="360"/>
                  </a:lnTo>
                  <a:lnTo>
                    <a:pt x="474" y="354"/>
                  </a:lnTo>
                  <a:lnTo>
                    <a:pt x="474" y="300"/>
                  </a:lnTo>
                  <a:lnTo>
                    <a:pt x="486" y="294"/>
                  </a:lnTo>
                  <a:lnTo>
                    <a:pt x="492" y="282"/>
                  </a:lnTo>
                  <a:lnTo>
                    <a:pt x="492" y="258"/>
                  </a:lnTo>
                  <a:lnTo>
                    <a:pt x="486" y="246"/>
                  </a:lnTo>
                  <a:lnTo>
                    <a:pt x="480" y="240"/>
                  </a:lnTo>
                  <a:lnTo>
                    <a:pt x="480" y="228"/>
                  </a:lnTo>
                  <a:lnTo>
                    <a:pt x="498" y="192"/>
                  </a:lnTo>
                  <a:lnTo>
                    <a:pt x="498" y="168"/>
                  </a:lnTo>
                  <a:lnTo>
                    <a:pt x="492" y="156"/>
                  </a:lnTo>
                  <a:lnTo>
                    <a:pt x="492" y="126"/>
                  </a:lnTo>
                  <a:lnTo>
                    <a:pt x="498" y="120"/>
                  </a:lnTo>
                  <a:lnTo>
                    <a:pt x="510" y="96"/>
                  </a:lnTo>
                  <a:lnTo>
                    <a:pt x="522" y="84"/>
                  </a:lnTo>
                  <a:lnTo>
                    <a:pt x="528" y="66"/>
                  </a:lnTo>
                  <a:lnTo>
                    <a:pt x="534" y="54"/>
                  </a:lnTo>
                  <a:lnTo>
                    <a:pt x="534" y="18"/>
                  </a:lnTo>
                  <a:lnTo>
                    <a:pt x="522" y="6"/>
                  </a:lnTo>
                  <a:lnTo>
                    <a:pt x="510" y="18"/>
                  </a:lnTo>
                  <a:lnTo>
                    <a:pt x="498" y="18"/>
                  </a:lnTo>
                  <a:lnTo>
                    <a:pt x="462" y="0"/>
                  </a:lnTo>
                  <a:lnTo>
                    <a:pt x="444" y="0"/>
                  </a:lnTo>
                  <a:lnTo>
                    <a:pt x="426" y="18"/>
                  </a:lnTo>
                  <a:lnTo>
                    <a:pt x="396" y="18"/>
                  </a:lnTo>
                  <a:lnTo>
                    <a:pt x="378" y="48"/>
                  </a:lnTo>
                  <a:lnTo>
                    <a:pt x="390" y="60"/>
                  </a:lnTo>
                  <a:lnTo>
                    <a:pt x="390" y="84"/>
                  </a:lnTo>
                  <a:lnTo>
                    <a:pt x="384" y="96"/>
                  </a:lnTo>
                  <a:lnTo>
                    <a:pt x="378" y="102"/>
                  </a:lnTo>
                  <a:lnTo>
                    <a:pt x="372" y="114"/>
                  </a:lnTo>
                  <a:lnTo>
                    <a:pt x="366" y="120"/>
                  </a:lnTo>
                  <a:close/>
                </a:path>
              </a:pathLst>
            </a:custGeom>
            <a:solidFill>
              <a:schemeClr val="bg1">
                <a:lumMod val="95000"/>
              </a:schemeClr>
            </a:solidFill>
            <a:ln w="3175" algn="ctr">
              <a:solidFill>
                <a:srgbClr val="A1ADB8"/>
              </a:solidFill>
              <a:round/>
              <a:headEnd/>
              <a:tailEnd/>
            </a:ln>
            <a:effec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dirty="0">
                <a:solidFill>
                  <a:prstClr val="black"/>
                </a:solidFill>
                <a:cs typeface="Calibri" pitchFamily="34" charset="0"/>
              </a:endParaRPr>
            </a:p>
          </p:txBody>
        </p:sp>
        <p:sp>
          <p:nvSpPr>
            <p:cNvPr id="161" name="Chad" descr="© INSCALE GmbH, 05.05.2010&#10;http://www.presentationload.com/">
              <a:extLst>
                <a:ext uri="{FF2B5EF4-FFF2-40B4-BE49-F238E27FC236}">
                  <a16:creationId xmlns:a16="http://schemas.microsoft.com/office/drawing/2014/main" id="{581E27F1-E75E-ADFD-80A5-9499E6393800}"/>
                </a:ext>
              </a:extLst>
            </p:cNvPr>
            <p:cNvSpPr>
              <a:spLocks/>
            </p:cNvSpPr>
            <p:nvPr/>
          </p:nvSpPr>
          <p:spPr bwMode="gray">
            <a:xfrm>
              <a:off x="4634357" y="3648607"/>
              <a:ext cx="300038" cy="519113"/>
            </a:xfrm>
            <a:custGeom>
              <a:avLst/>
              <a:gdLst>
                <a:gd name="T0" fmla="*/ 2147483647 w 744"/>
                <a:gd name="T1" fmla="*/ 2147483647 h 1290"/>
                <a:gd name="T2" fmla="*/ 2147483647 w 744"/>
                <a:gd name="T3" fmla="*/ 0 h 1290"/>
                <a:gd name="T4" fmla="*/ 2147483647 w 744"/>
                <a:gd name="T5" fmla="*/ 2147483647 h 1290"/>
                <a:gd name="T6" fmla="*/ 2147483647 w 744"/>
                <a:gd name="T7" fmla="*/ 2147483647 h 1290"/>
                <a:gd name="T8" fmla="*/ 2147483647 w 744"/>
                <a:gd name="T9" fmla="*/ 2147483647 h 1290"/>
                <a:gd name="T10" fmla="*/ 2147483647 w 744"/>
                <a:gd name="T11" fmla="*/ 2147483647 h 1290"/>
                <a:gd name="T12" fmla="*/ 2147483647 w 744"/>
                <a:gd name="T13" fmla="*/ 2147483647 h 1290"/>
                <a:gd name="T14" fmla="*/ 2147483647 w 744"/>
                <a:gd name="T15" fmla="*/ 2147483647 h 1290"/>
                <a:gd name="T16" fmla="*/ 2147483647 w 744"/>
                <a:gd name="T17" fmla="*/ 2147483647 h 1290"/>
                <a:gd name="T18" fmla="*/ 0 w 744"/>
                <a:gd name="T19" fmla="*/ 2147483647 h 1290"/>
                <a:gd name="T20" fmla="*/ 2147483647 w 744"/>
                <a:gd name="T21" fmla="*/ 2147483647 h 1290"/>
                <a:gd name="T22" fmla="*/ 2147483647 w 744"/>
                <a:gd name="T23" fmla="*/ 2147483647 h 1290"/>
                <a:gd name="T24" fmla="*/ 2147483647 w 744"/>
                <a:gd name="T25" fmla="*/ 2147483647 h 1290"/>
                <a:gd name="T26" fmla="*/ 2147483647 w 744"/>
                <a:gd name="T27" fmla="*/ 2147483647 h 1290"/>
                <a:gd name="T28" fmla="*/ 2147483647 w 744"/>
                <a:gd name="T29" fmla="*/ 2147483647 h 1290"/>
                <a:gd name="T30" fmla="*/ 2147483647 w 744"/>
                <a:gd name="T31" fmla="*/ 2147483647 h 1290"/>
                <a:gd name="T32" fmla="*/ 2147483647 w 744"/>
                <a:gd name="T33" fmla="*/ 2147483647 h 1290"/>
                <a:gd name="T34" fmla="*/ 2147483647 w 744"/>
                <a:gd name="T35" fmla="*/ 2147483647 h 1290"/>
                <a:gd name="T36" fmla="*/ 2147483647 w 744"/>
                <a:gd name="T37" fmla="*/ 2147483647 h 1290"/>
                <a:gd name="T38" fmla="*/ 2147483647 w 744"/>
                <a:gd name="T39" fmla="*/ 2147483647 h 1290"/>
                <a:gd name="T40" fmla="*/ 2147483647 w 744"/>
                <a:gd name="T41" fmla="*/ 2147483647 h 1290"/>
                <a:gd name="T42" fmla="*/ 2147483647 w 744"/>
                <a:gd name="T43" fmla="*/ 2147483647 h 1290"/>
                <a:gd name="T44" fmla="*/ 2147483647 w 744"/>
                <a:gd name="T45" fmla="*/ 2147483647 h 1290"/>
                <a:gd name="T46" fmla="*/ 2147483647 w 744"/>
                <a:gd name="T47" fmla="*/ 2147483647 h 1290"/>
                <a:gd name="T48" fmla="*/ 2147483647 w 744"/>
                <a:gd name="T49" fmla="*/ 2147483647 h 1290"/>
                <a:gd name="T50" fmla="*/ 2147483647 w 744"/>
                <a:gd name="T51" fmla="*/ 2147483647 h 1290"/>
                <a:gd name="T52" fmla="*/ 2147483647 w 744"/>
                <a:gd name="T53" fmla="*/ 2147483647 h 1290"/>
                <a:gd name="T54" fmla="*/ 2147483647 w 744"/>
                <a:gd name="T55" fmla="*/ 2147483647 h 1290"/>
                <a:gd name="T56" fmla="*/ 2147483647 w 744"/>
                <a:gd name="T57" fmla="*/ 2147483647 h 1290"/>
                <a:gd name="T58" fmla="*/ 2147483647 w 744"/>
                <a:gd name="T59" fmla="*/ 2147483647 h 1290"/>
                <a:gd name="T60" fmla="*/ 2147483647 w 744"/>
                <a:gd name="T61" fmla="*/ 2147483647 h 1290"/>
                <a:gd name="T62" fmla="*/ 2147483647 w 744"/>
                <a:gd name="T63" fmla="*/ 2147483647 h 1290"/>
                <a:gd name="T64" fmla="*/ 2147483647 w 744"/>
                <a:gd name="T65" fmla="*/ 2147483647 h 1290"/>
                <a:gd name="T66" fmla="*/ 2147483647 w 744"/>
                <a:gd name="T67" fmla="*/ 2147483647 h 1290"/>
                <a:gd name="T68" fmla="*/ 2147483647 w 744"/>
                <a:gd name="T69" fmla="*/ 2147483647 h 1290"/>
                <a:gd name="T70" fmla="*/ 2147483647 w 744"/>
                <a:gd name="T71" fmla="*/ 2147483647 h 1290"/>
                <a:gd name="T72" fmla="*/ 2147483647 w 744"/>
                <a:gd name="T73" fmla="*/ 2147483647 h 1290"/>
                <a:gd name="T74" fmla="*/ 2147483647 w 744"/>
                <a:gd name="T75" fmla="*/ 2147483647 h 1290"/>
                <a:gd name="T76" fmla="*/ 2147483647 w 744"/>
                <a:gd name="T77" fmla="*/ 2147483647 h 1290"/>
                <a:gd name="T78" fmla="*/ 2147483647 w 744"/>
                <a:gd name="T79" fmla="*/ 2147483647 h 1290"/>
                <a:gd name="T80" fmla="*/ 2147483647 w 744"/>
                <a:gd name="T81" fmla="*/ 2147483647 h 1290"/>
                <a:gd name="T82" fmla="*/ 2147483647 w 744"/>
                <a:gd name="T83" fmla="*/ 2147483647 h 1290"/>
                <a:gd name="T84" fmla="*/ 2147483647 w 744"/>
                <a:gd name="T85" fmla="*/ 2147483647 h 1290"/>
                <a:gd name="T86" fmla="*/ 2147483647 w 744"/>
                <a:gd name="T87" fmla="*/ 2147483647 h 1290"/>
                <a:gd name="T88" fmla="*/ 2147483647 w 744"/>
                <a:gd name="T89" fmla="*/ 2147483647 h 1290"/>
                <a:gd name="T90" fmla="*/ 2147483647 w 744"/>
                <a:gd name="T91" fmla="*/ 2147483647 h 1290"/>
                <a:gd name="T92" fmla="*/ 2147483647 w 744"/>
                <a:gd name="T93" fmla="*/ 2147483647 h 1290"/>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744"/>
                <a:gd name="T142" fmla="*/ 0 h 1290"/>
                <a:gd name="T143" fmla="*/ 744 w 744"/>
                <a:gd name="T144" fmla="*/ 1290 h 1290"/>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744" h="1290">
                  <a:moveTo>
                    <a:pt x="678" y="624"/>
                  </a:moveTo>
                  <a:lnTo>
                    <a:pt x="720" y="624"/>
                  </a:lnTo>
                  <a:lnTo>
                    <a:pt x="732" y="630"/>
                  </a:lnTo>
                  <a:lnTo>
                    <a:pt x="744" y="630"/>
                  </a:lnTo>
                  <a:lnTo>
                    <a:pt x="738" y="324"/>
                  </a:lnTo>
                  <a:lnTo>
                    <a:pt x="180" y="0"/>
                  </a:lnTo>
                  <a:lnTo>
                    <a:pt x="156" y="12"/>
                  </a:lnTo>
                  <a:lnTo>
                    <a:pt x="144" y="24"/>
                  </a:lnTo>
                  <a:lnTo>
                    <a:pt x="126" y="30"/>
                  </a:lnTo>
                  <a:lnTo>
                    <a:pt x="108" y="42"/>
                  </a:lnTo>
                  <a:lnTo>
                    <a:pt x="126" y="108"/>
                  </a:lnTo>
                  <a:lnTo>
                    <a:pt x="114" y="156"/>
                  </a:lnTo>
                  <a:lnTo>
                    <a:pt x="144" y="192"/>
                  </a:lnTo>
                  <a:lnTo>
                    <a:pt x="150" y="216"/>
                  </a:lnTo>
                  <a:lnTo>
                    <a:pt x="180" y="252"/>
                  </a:lnTo>
                  <a:lnTo>
                    <a:pt x="162" y="288"/>
                  </a:lnTo>
                  <a:lnTo>
                    <a:pt x="144" y="534"/>
                  </a:lnTo>
                  <a:lnTo>
                    <a:pt x="138" y="540"/>
                  </a:lnTo>
                  <a:lnTo>
                    <a:pt x="120" y="564"/>
                  </a:lnTo>
                  <a:lnTo>
                    <a:pt x="96" y="588"/>
                  </a:lnTo>
                  <a:lnTo>
                    <a:pt x="72" y="618"/>
                  </a:lnTo>
                  <a:lnTo>
                    <a:pt x="54" y="636"/>
                  </a:lnTo>
                  <a:lnTo>
                    <a:pt x="48" y="648"/>
                  </a:lnTo>
                  <a:lnTo>
                    <a:pt x="36" y="666"/>
                  </a:lnTo>
                  <a:lnTo>
                    <a:pt x="30" y="678"/>
                  </a:lnTo>
                  <a:lnTo>
                    <a:pt x="24" y="696"/>
                  </a:lnTo>
                  <a:lnTo>
                    <a:pt x="24" y="708"/>
                  </a:lnTo>
                  <a:lnTo>
                    <a:pt x="18" y="714"/>
                  </a:lnTo>
                  <a:lnTo>
                    <a:pt x="18" y="720"/>
                  </a:lnTo>
                  <a:lnTo>
                    <a:pt x="0" y="726"/>
                  </a:lnTo>
                  <a:lnTo>
                    <a:pt x="6" y="786"/>
                  </a:lnTo>
                  <a:lnTo>
                    <a:pt x="18" y="786"/>
                  </a:lnTo>
                  <a:lnTo>
                    <a:pt x="48" y="834"/>
                  </a:lnTo>
                  <a:lnTo>
                    <a:pt x="48" y="846"/>
                  </a:lnTo>
                  <a:lnTo>
                    <a:pt x="48" y="840"/>
                  </a:lnTo>
                  <a:lnTo>
                    <a:pt x="72" y="834"/>
                  </a:lnTo>
                  <a:lnTo>
                    <a:pt x="72" y="852"/>
                  </a:lnTo>
                  <a:lnTo>
                    <a:pt x="78" y="864"/>
                  </a:lnTo>
                  <a:lnTo>
                    <a:pt x="84" y="870"/>
                  </a:lnTo>
                  <a:lnTo>
                    <a:pt x="96" y="870"/>
                  </a:lnTo>
                  <a:lnTo>
                    <a:pt x="102" y="876"/>
                  </a:lnTo>
                  <a:lnTo>
                    <a:pt x="108" y="876"/>
                  </a:lnTo>
                  <a:lnTo>
                    <a:pt x="102" y="912"/>
                  </a:lnTo>
                  <a:lnTo>
                    <a:pt x="114" y="918"/>
                  </a:lnTo>
                  <a:lnTo>
                    <a:pt x="120" y="930"/>
                  </a:lnTo>
                  <a:lnTo>
                    <a:pt x="120" y="966"/>
                  </a:lnTo>
                  <a:lnTo>
                    <a:pt x="114" y="966"/>
                  </a:lnTo>
                  <a:lnTo>
                    <a:pt x="114" y="1002"/>
                  </a:lnTo>
                  <a:lnTo>
                    <a:pt x="120" y="1020"/>
                  </a:lnTo>
                  <a:lnTo>
                    <a:pt x="120" y="1038"/>
                  </a:lnTo>
                  <a:lnTo>
                    <a:pt x="126" y="1050"/>
                  </a:lnTo>
                  <a:lnTo>
                    <a:pt x="138" y="1056"/>
                  </a:lnTo>
                  <a:lnTo>
                    <a:pt x="144" y="1068"/>
                  </a:lnTo>
                  <a:lnTo>
                    <a:pt x="162" y="1086"/>
                  </a:lnTo>
                  <a:lnTo>
                    <a:pt x="66" y="1086"/>
                  </a:lnTo>
                  <a:lnTo>
                    <a:pt x="54" y="1092"/>
                  </a:lnTo>
                  <a:lnTo>
                    <a:pt x="48" y="1098"/>
                  </a:lnTo>
                  <a:lnTo>
                    <a:pt x="48" y="1110"/>
                  </a:lnTo>
                  <a:lnTo>
                    <a:pt x="60" y="1134"/>
                  </a:lnTo>
                  <a:lnTo>
                    <a:pt x="72" y="1146"/>
                  </a:lnTo>
                  <a:lnTo>
                    <a:pt x="78" y="1158"/>
                  </a:lnTo>
                  <a:lnTo>
                    <a:pt x="90" y="1170"/>
                  </a:lnTo>
                  <a:lnTo>
                    <a:pt x="108" y="1182"/>
                  </a:lnTo>
                  <a:lnTo>
                    <a:pt x="120" y="1188"/>
                  </a:lnTo>
                  <a:lnTo>
                    <a:pt x="132" y="1200"/>
                  </a:lnTo>
                  <a:lnTo>
                    <a:pt x="144" y="1224"/>
                  </a:lnTo>
                  <a:lnTo>
                    <a:pt x="144" y="1242"/>
                  </a:lnTo>
                  <a:lnTo>
                    <a:pt x="150" y="1254"/>
                  </a:lnTo>
                  <a:lnTo>
                    <a:pt x="156" y="1272"/>
                  </a:lnTo>
                  <a:lnTo>
                    <a:pt x="156" y="1284"/>
                  </a:lnTo>
                  <a:lnTo>
                    <a:pt x="162" y="1284"/>
                  </a:lnTo>
                  <a:lnTo>
                    <a:pt x="168" y="1290"/>
                  </a:lnTo>
                  <a:lnTo>
                    <a:pt x="186" y="1290"/>
                  </a:lnTo>
                  <a:lnTo>
                    <a:pt x="198" y="1284"/>
                  </a:lnTo>
                  <a:lnTo>
                    <a:pt x="216" y="1266"/>
                  </a:lnTo>
                  <a:lnTo>
                    <a:pt x="228" y="1260"/>
                  </a:lnTo>
                  <a:lnTo>
                    <a:pt x="234" y="1254"/>
                  </a:lnTo>
                  <a:lnTo>
                    <a:pt x="234" y="1278"/>
                  </a:lnTo>
                  <a:lnTo>
                    <a:pt x="240" y="1284"/>
                  </a:lnTo>
                  <a:lnTo>
                    <a:pt x="246" y="1284"/>
                  </a:lnTo>
                  <a:lnTo>
                    <a:pt x="258" y="1278"/>
                  </a:lnTo>
                  <a:lnTo>
                    <a:pt x="270" y="1266"/>
                  </a:lnTo>
                  <a:lnTo>
                    <a:pt x="276" y="1254"/>
                  </a:lnTo>
                  <a:lnTo>
                    <a:pt x="282" y="1248"/>
                  </a:lnTo>
                  <a:lnTo>
                    <a:pt x="372" y="1248"/>
                  </a:lnTo>
                  <a:lnTo>
                    <a:pt x="378" y="1242"/>
                  </a:lnTo>
                  <a:lnTo>
                    <a:pt x="384" y="1230"/>
                  </a:lnTo>
                  <a:lnTo>
                    <a:pt x="390" y="1224"/>
                  </a:lnTo>
                  <a:lnTo>
                    <a:pt x="396" y="1212"/>
                  </a:lnTo>
                  <a:lnTo>
                    <a:pt x="402" y="1206"/>
                  </a:lnTo>
                  <a:lnTo>
                    <a:pt x="402" y="1194"/>
                  </a:lnTo>
                  <a:lnTo>
                    <a:pt x="390" y="1182"/>
                  </a:lnTo>
                  <a:lnTo>
                    <a:pt x="384" y="1182"/>
                  </a:lnTo>
                  <a:lnTo>
                    <a:pt x="402" y="1170"/>
                  </a:lnTo>
                  <a:lnTo>
                    <a:pt x="420" y="1170"/>
                  </a:lnTo>
                  <a:lnTo>
                    <a:pt x="462" y="1164"/>
                  </a:lnTo>
                  <a:lnTo>
                    <a:pt x="510" y="1146"/>
                  </a:lnTo>
                  <a:lnTo>
                    <a:pt x="528" y="1134"/>
                  </a:lnTo>
                  <a:lnTo>
                    <a:pt x="552" y="1110"/>
                  </a:lnTo>
                  <a:lnTo>
                    <a:pt x="552" y="1092"/>
                  </a:lnTo>
                  <a:lnTo>
                    <a:pt x="588" y="1068"/>
                  </a:lnTo>
                  <a:lnTo>
                    <a:pt x="594" y="1038"/>
                  </a:lnTo>
                  <a:lnTo>
                    <a:pt x="648" y="1008"/>
                  </a:lnTo>
                  <a:lnTo>
                    <a:pt x="672" y="1008"/>
                  </a:lnTo>
                  <a:lnTo>
                    <a:pt x="672" y="996"/>
                  </a:lnTo>
                  <a:lnTo>
                    <a:pt x="684" y="996"/>
                  </a:lnTo>
                  <a:lnTo>
                    <a:pt x="684" y="990"/>
                  </a:lnTo>
                  <a:lnTo>
                    <a:pt x="678" y="984"/>
                  </a:lnTo>
                  <a:lnTo>
                    <a:pt x="666" y="966"/>
                  </a:lnTo>
                  <a:lnTo>
                    <a:pt x="654" y="960"/>
                  </a:lnTo>
                  <a:lnTo>
                    <a:pt x="648" y="960"/>
                  </a:lnTo>
                  <a:lnTo>
                    <a:pt x="642" y="936"/>
                  </a:lnTo>
                  <a:lnTo>
                    <a:pt x="660" y="930"/>
                  </a:lnTo>
                  <a:lnTo>
                    <a:pt x="642" y="918"/>
                  </a:lnTo>
                  <a:lnTo>
                    <a:pt x="642" y="876"/>
                  </a:lnTo>
                  <a:lnTo>
                    <a:pt x="636" y="870"/>
                  </a:lnTo>
                  <a:lnTo>
                    <a:pt x="624" y="870"/>
                  </a:lnTo>
                  <a:lnTo>
                    <a:pt x="618" y="876"/>
                  </a:lnTo>
                  <a:lnTo>
                    <a:pt x="606" y="876"/>
                  </a:lnTo>
                  <a:lnTo>
                    <a:pt x="600" y="870"/>
                  </a:lnTo>
                  <a:lnTo>
                    <a:pt x="600" y="852"/>
                  </a:lnTo>
                  <a:lnTo>
                    <a:pt x="606" y="840"/>
                  </a:lnTo>
                  <a:lnTo>
                    <a:pt x="618" y="834"/>
                  </a:lnTo>
                  <a:lnTo>
                    <a:pt x="630" y="822"/>
                  </a:lnTo>
                  <a:lnTo>
                    <a:pt x="630" y="810"/>
                  </a:lnTo>
                  <a:lnTo>
                    <a:pt x="618" y="786"/>
                  </a:lnTo>
                  <a:lnTo>
                    <a:pt x="612" y="780"/>
                  </a:lnTo>
                  <a:lnTo>
                    <a:pt x="630" y="762"/>
                  </a:lnTo>
                  <a:lnTo>
                    <a:pt x="648" y="750"/>
                  </a:lnTo>
                  <a:lnTo>
                    <a:pt x="642" y="732"/>
                  </a:lnTo>
                  <a:lnTo>
                    <a:pt x="636" y="708"/>
                  </a:lnTo>
                  <a:lnTo>
                    <a:pt x="648" y="708"/>
                  </a:lnTo>
                  <a:lnTo>
                    <a:pt x="648" y="690"/>
                  </a:lnTo>
                  <a:lnTo>
                    <a:pt x="660" y="678"/>
                  </a:lnTo>
                  <a:lnTo>
                    <a:pt x="672" y="672"/>
                  </a:lnTo>
                  <a:lnTo>
                    <a:pt x="678" y="666"/>
                  </a:lnTo>
                  <a:lnTo>
                    <a:pt x="678" y="660"/>
                  </a:lnTo>
                  <a:lnTo>
                    <a:pt x="672" y="654"/>
                  </a:lnTo>
                  <a:lnTo>
                    <a:pt x="672" y="642"/>
                  </a:lnTo>
                  <a:lnTo>
                    <a:pt x="666" y="636"/>
                  </a:lnTo>
                  <a:lnTo>
                    <a:pt x="678" y="624"/>
                  </a:lnTo>
                  <a:close/>
                </a:path>
              </a:pathLst>
            </a:custGeom>
            <a:solidFill>
              <a:schemeClr val="bg1">
                <a:lumMod val="95000"/>
              </a:schemeClr>
            </a:solidFill>
            <a:ln w="3175" algn="ctr">
              <a:solidFill>
                <a:srgbClr val="A1ADB8"/>
              </a:solidFill>
              <a:round/>
              <a:headEnd/>
              <a:tailEnd/>
            </a:ln>
            <a:effec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dirty="0">
                <a:solidFill>
                  <a:prstClr val="black"/>
                </a:solidFill>
                <a:cs typeface="Calibri" pitchFamily="34" charset="0"/>
              </a:endParaRPr>
            </a:p>
          </p:txBody>
        </p:sp>
        <p:sp>
          <p:nvSpPr>
            <p:cNvPr id="162" name="Central African Republic" descr="© INSCALE GmbH, 05.05.2010&#10;http://www.presentationload.com/">
              <a:extLst>
                <a:ext uri="{FF2B5EF4-FFF2-40B4-BE49-F238E27FC236}">
                  <a16:creationId xmlns:a16="http://schemas.microsoft.com/office/drawing/2014/main" id="{38993200-4E75-EF15-00F0-ADE1829BC970}"/>
                </a:ext>
              </a:extLst>
            </p:cNvPr>
            <p:cNvSpPr>
              <a:spLocks/>
            </p:cNvSpPr>
            <p:nvPr/>
          </p:nvSpPr>
          <p:spPr bwMode="gray">
            <a:xfrm>
              <a:off x="4662932" y="4053420"/>
              <a:ext cx="368300" cy="282575"/>
            </a:xfrm>
            <a:custGeom>
              <a:avLst/>
              <a:gdLst>
                <a:gd name="T0" fmla="*/ 2147483647 w 912"/>
                <a:gd name="T1" fmla="*/ 2147483647 h 702"/>
                <a:gd name="T2" fmla="*/ 2147483647 w 912"/>
                <a:gd name="T3" fmla="*/ 2147483647 h 702"/>
                <a:gd name="T4" fmla="*/ 2147483647 w 912"/>
                <a:gd name="T5" fmla="*/ 2147483647 h 702"/>
                <a:gd name="T6" fmla="*/ 2147483647 w 912"/>
                <a:gd name="T7" fmla="*/ 2147483647 h 702"/>
                <a:gd name="T8" fmla="*/ 2147483647 w 912"/>
                <a:gd name="T9" fmla="*/ 2147483647 h 702"/>
                <a:gd name="T10" fmla="*/ 2147483647 w 912"/>
                <a:gd name="T11" fmla="*/ 2147483647 h 702"/>
                <a:gd name="T12" fmla="*/ 2147483647 w 912"/>
                <a:gd name="T13" fmla="*/ 2147483647 h 702"/>
                <a:gd name="T14" fmla="*/ 2147483647 w 912"/>
                <a:gd name="T15" fmla="*/ 2147483647 h 702"/>
                <a:gd name="T16" fmla="*/ 2147483647 w 912"/>
                <a:gd name="T17" fmla="*/ 2147483647 h 702"/>
                <a:gd name="T18" fmla="*/ 2147483647 w 912"/>
                <a:gd name="T19" fmla="*/ 2147483647 h 702"/>
                <a:gd name="T20" fmla="*/ 2147483647 w 912"/>
                <a:gd name="T21" fmla="*/ 2147483647 h 702"/>
                <a:gd name="T22" fmla="*/ 2147483647 w 912"/>
                <a:gd name="T23" fmla="*/ 2147483647 h 702"/>
                <a:gd name="T24" fmla="*/ 2147483647 w 912"/>
                <a:gd name="T25" fmla="*/ 2147483647 h 702"/>
                <a:gd name="T26" fmla="*/ 2147483647 w 912"/>
                <a:gd name="T27" fmla="*/ 2147483647 h 702"/>
                <a:gd name="T28" fmla="*/ 2147483647 w 912"/>
                <a:gd name="T29" fmla="*/ 2147483647 h 702"/>
                <a:gd name="T30" fmla="*/ 2147483647 w 912"/>
                <a:gd name="T31" fmla="*/ 0 h 702"/>
                <a:gd name="T32" fmla="*/ 2147483647 w 912"/>
                <a:gd name="T33" fmla="*/ 2147483647 h 702"/>
                <a:gd name="T34" fmla="*/ 2147483647 w 912"/>
                <a:gd name="T35" fmla="*/ 2147483647 h 702"/>
                <a:gd name="T36" fmla="*/ 2147483647 w 912"/>
                <a:gd name="T37" fmla="*/ 2147483647 h 702"/>
                <a:gd name="T38" fmla="*/ 2147483647 w 912"/>
                <a:gd name="T39" fmla="*/ 2147483647 h 702"/>
                <a:gd name="T40" fmla="*/ 2147483647 w 912"/>
                <a:gd name="T41" fmla="*/ 2147483647 h 702"/>
                <a:gd name="T42" fmla="*/ 2147483647 w 912"/>
                <a:gd name="T43" fmla="*/ 2147483647 h 702"/>
                <a:gd name="T44" fmla="*/ 2147483647 w 912"/>
                <a:gd name="T45" fmla="*/ 2147483647 h 702"/>
                <a:gd name="T46" fmla="*/ 2147483647 w 912"/>
                <a:gd name="T47" fmla="*/ 2147483647 h 702"/>
                <a:gd name="T48" fmla="*/ 2147483647 w 912"/>
                <a:gd name="T49" fmla="*/ 2147483647 h 702"/>
                <a:gd name="T50" fmla="*/ 2147483647 w 912"/>
                <a:gd name="T51" fmla="*/ 2147483647 h 702"/>
                <a:gd name="T52" fmla="*/ 2147483647 w 912"/>
                <a:gd name="T53" fmla="*/ 2147483647 h 702"/>
                <a:gd name="T54" fmla="*/ 2147483647 w 912"/>
                <a:gd name="T55" fmla="*/ 2147483647 h 702"/>
                <a:gd name="T56" fmla="*/ 2147483647 w 912"/>
                <a:gd name="T57" fmla="*/ 2147483647 h 702"/>
                <a:gd name="T58" fmla="*/ 2147483647 w 912"/>
                <a:gd name="T59" fmla="*/ 2147483647 h 702"/>
                <a:gd name="T60" fmla="*/ 0 w 912"/>
                <a:gd name="T61" fmla="*/ 2147483647 h 702"/>
                <a:gd name="T62" fmla="*/ 2147483647 w 912"/>
                <a:gd name="T63" fmla="*/ 2147483647 h 702"/>
                <a:gd name="T64" fmla="*/ 2147483647 w 912"/>
                <a:gd name="T65" fmla="*/ 2147483647 h 702"/>
                <a:gd name="T66" fmla="*/ 2147483647 w 912"/>
                <a:gd name="T67" fmla="*/ 2147483647 h 702"/>
                <a:gd name="T68" fmla="*/ 2147483647 w 912"/>
                <a:gd name="T69" fmla="*/ 2147483647 h 702"/>
                <a:gd name="T70" fmla="*/ 2147483647 w 912"/>
                <a:gd name="T71" fmla="*/ 2147483647 h 702"/>
                <a:gd name="T72" fmla="*/ 2147483647 w 912"/>
                <a:gd name="T73" fmla="*/ 2147483647 h 702"/>
                <a:gd name="T74" fmla="*/ 2147483647 w 912"/>
                <a:gd name="T75" fmla="*/ 2147483647 h 702"/>
                <a:gd name="T76" fmla="*/ 2147483647 w 912"/>
                <a:gd name="T77" fmla="*/ 2147483647 h 702"/>
                <a:gd name="T78" fmla="*/ 2147483647 w 912"/>
                <a:gd name="T79" fmla="*/ 2147483647 h 702"/>
                <a:gd name="T80" fmla="*/ 2147483647 w 912"/>
                <a:gd name="T81" fmla="*/ 2147483647 h 702"/>
                <a:gd name="T82" fmla="*/ 2147483647 w 912"/>
                <a:gd name="T83" fmla="*/ 2147483647 h 702"/>
                <a:gd name="T84" fmla="*/ 2147483647 w 912"/>
                <a:gd name="T85" fmla="*/ 2147483647 h 702"/>
                <a:gd name="T86" fmla="*/ 2147483647 w 912"/>
                <a:gd name="T87" fmla="*/ 2147483647 h 702"/>
                <a:gd name="T88" fmla="*/ 2147483647 w 912"/>
                <a:gd name="T89" fmla="*/ 2147483647 h 702"/>
                <a:gd name="T90" fmla="*/ 2147483647 w 912"/>
                <a:gd name="T91" fmla="*/ 2147483647 h 702"/>
                <a:gd name="T92" fmla="*/ 2147483647 w 912"/>
                <a:gd name="T93" fmla="*/ 2147483647 h 702"/>
                <a:gd name="T94" fmla="*/ 2147483647 w 912"/>
                <a:gd name="T95" fmla="*/ 2147483647 h 702"/>
                <a:gd name="T96" fmla="*/ 2147483647 w 912"/>
                <a:gd name="T97" fmla="*/ 2147483647 h 702"/>
                <a:gd name="T98" fmla="*/ 2147483647 w 912"/>
                <a:gd name="T99" fmla="*/ 2147483647 h 702"/>
                <a:gd name="T100" fmla="*/ 2147483647 w 912"/>
                <a:gd name="T101" fmla="*/ 2147483647 h 702"/>
                <a:gd name="T102" fmla="*/ 2147483647 w 912"/>
                <a:gd name="T103" fmla="*/ 2147483647 h 702"/>
                <a:gd name="T104" fmla="*/ 2147483647 w 912"/>
                <a:gd name="T105" fmla="*/ 2147483647 h 702"/>
                <a:gd name="T106" fmla="*/ 2147483647 w 912"/>
                <a:gd name="T107" fmla="*/ 2147483647 h 702"/>
                <a:gd name="T108" fmla="*/ 2147483647 w 912"/>
                <a:gd name="T109" fmla="*/ 2147483647 h 702"/>
                <a:gd name="T110" fmla="*/ 2147483647 w 912"/>
                <a:gd name="T111" fmla="*/ 2147483647 h 702"/>
                <a:gd name="T112" fmla="*/ 2147483647 w 912"/>
                <a:gd name="T113" fmla="*/ 2147483647 h 702"/>
                <a:gd name="T114" fmla="*/ 2147483647 w 912"/>
                <a:gd name="T115" fmla="*/ 2147483647 h 702"/>
                <a:gd name="T116" fmla="*/ 2147483647 w 912"/>
                <a:gd name="T117" fmla="*/ 2147483647 h 702"/>
                <a:gd name="T118" fmla="*/ 2147483647 w 912"/>
                <a:gd name="T119" fmla="*/ 2147483647 h 702"/>
                <a:gd name="T120" fmla="*/ 2147483647 w 912"/>
                <a:gd name="T121" fmla="*/ 2147483647 h 70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912"/>
                <a:gd name="T184" fmla="*/ 0 h 702"/>
                <a:gd name="T185" fmla="*/ 912 w 912"/>
                <a:gd name="T186" fmla="*/ 702 h 702"/>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912" h="702">
                  <a:moveTo>
                    <a:pt x="906" y="420"/>
                  </a:moveTo>
                  <a:lnTo>
                    <a:pt x="900" y="414"/>
                  </a:lnTo>
                  <a:lnTo>
                    <a:pt x="888" y="408"/>
                  </a:lnTo>
                  <a:lnTo>
                    <a:pt x="882" y="402"/>
                  </a:lnTo>
                  <a:lnTo>
                    <a:pt x="858" y="396"/>
                  </a:lnTo>
                  <a:lnTo>
                    <a:pt x="858" y="378"/>
                  </a:lnTo>
                  <a:lnTo>
                    <a:pt x="846" y="366"/>
                  </a:lnTo>
                  <a:lnTo>
                    <a:pt x="846" y="360"/>
                  </a:lnTo>
                  <a:lnTo>
                    <a:pt x="858" y="360"/>
                  </a:lnTo>
                  <a:lnTo>
                    <a:pt x="858" y="348"/>
                  </a:lnTo>
                  <a:lnTo>
                    <a:pt x="852" y="342"/>
                  </a:lnTo>
                  <a:lnTo>
                    <a:pt x="834" y="342"/>
                  </a:lnTo>
                  <a:lnTo>
                    <a:pt x="834" y="336"/>
                  </a:lnTo>
                  <a:lnTo>
                    <a:pt x="828" y="330"/>
                  </a:lnTo>
                  <a:lnTo>
                    <a:pt x="822" y="318"/>
                  </a:lnTo>
                  <a:lnTo>
                    <a:pt x="810" y="306"/>
                  </a:lnTo>
                  <a:lnTo>
                    <a:pt x="798" y="300"/>
                  </a:lnTo>
                  <a:lnTo>
                    <a:pt x="792" y="300"/>
                  </a:lnTo>
                  <a:lnTo>
                    <a:pt x="780" y="294"/>
                  </a:lnTo>
                  <a:lnTo>
                    <a:pt x="768" y="282"/>
                  </a:lnTo>
                  <a:lnTo>
                    <a:pt x="768" y="276"/>
                  </a:lnTo>
                  <a:lnTo>
                    <a:pt x="774" y="276"/>
                  </a:lnTo>
                  <a:lnTo>
                    <a:pt x="774" y="270"/>
                  </a:lnTo>
                  <a:lnTo>
                    <a:pt x="780" y="270"/>
                  </a:lnTo>
                  <a:lnTo>
                    <a:pt x="780" y="264"/>
                  </a:lnTo>
                  <a:lnTo>
                    <a:pt x="768" y="252"/>
                  </a:lnTo>
                  <a:lnTo>
                    <a:pt x="756" y="246"/>
                  </a:lnTo>
                  <a:lnTo>
                    <a:pt x="750" y="246"/>
                  </a:lnTo>
                  <a:lnTo>
                    <a:pt x="750" y="228"/>
                  </a:lnTo>
                  <a:lnTo>
                    <a:pt x="720" y="228"/>
                  </a:lnTo>
                  <a:lnTo>
                    <a:pt x="696" y="216"/>
                  </a:lnTo>
                  <a:lnTo>
                    <a:pt x="696" y="186"/>
                  </a:lnTo>
                  <a:lnTo>
                    <a:pt x="648" y="180"/>
                  </a:lnTo>
                  <a:lnTo>
                    <a:pt x="654" y="162"/>
                  </a:lnTo>
                  <a:lnTo>
                    <a:pt x="648" y="162"/>
                  </a:lnTo>
                  <a:lnTo>
                    <a:pt x="642" y="156"/>
                  </a:lnTo>
                  <a:lnTo>
                    <a:pt x="642" y="150"/>
                  </a:lnTo>
                  <a:lnTo>
                    <a:pt x="648" y="144"/>
                  </a:lnTo>
                  <a:lnTo>
                    <a:pt x="654" y="132"/>
                  </a:lnTo>
                  <a:lnTo>
                    <a:pt x="660" y="126"/>
                  </a:lnTo>
                  <a:lnTo>
                    <a:pt x="660" y="96"/>
                  </a:lnTo>
                  <a:lnTo>
                    <a:pt x="654" y="84"/>
                  </a:lnTo>
                  <a:lnTo>
                    <a:pt x="648" y="66"/>
                  </a:lnTo>
                  <a:lnTo>
                    <a:pt x="636" y="54"/>
                  </a:lnTo>
                  <a:lnTo>
                    <a:pt x="630" y="42"/>
                  </a:lnTo>
                  <a:lnTo>
                    <a:pt x="600" y="12"/>
                  </a:lnTo>
                  <a:lnTo>
                    <a:pt x="600" y="0"/>
                  </a:lnTo>
                  <a:lnTo>
                    <a:pt x="576" y="0"/>
                  </a:lnTo>
                  <a:lnTo>
                    <a:pt x="522" y="30"/>
                  </a:lnTo>
                  <a:lnTo>
                    <a:pt x="516" y="60"/>
                  </a:lnTo>
                  <a:lnTo>
                    <a:pt x="480" y="84"/>
                  </a:lnTo>
                  <a:lnTo>
                    <a:pt x="480" y="102"/>
                  </a:lnTo>
                  <a:lnTo>
                    <a:pt x="456" y="126"/>
                  </a:lnTo>
                  <a:lnTo>
                    <a:pt x="438" y="138"/>
                  </a:lnTo>
                  <a:lnTo>
                    <a:pt x="390" y="156"/>
                  </a:lnTo>
                  <a:lnTo>
                    <a:pt x="348" y="162"/>
                  </a:lnTo>
                  <a:lnTo>
                    <a:pt x="330" y="162"/>
                  </a:lnTo>
                  <a:lnTo>
                    <a:pt x="312" y="174"/>
                  </a:lnTo>
                  <a:lnTo>
                    <a:pt x="318" y="174"/>
                  </a:lnTo>
                  <a:lnTo>
                    <a:pt x="330" y="186"/>
                  </a:lnTo>
                  <a:lnTo>
                    <a:pt x="330" y="198"/>
                  </a:lnTo>
                  <a:lnTo>
                    <a:pt x="324" y="204"/>
                  </a:lnTo>
                  <a:lnTo>
                    <a:pt x="318" y="216"/>
                  </a:lnTo>
                  <a:lnTo>
                    <a:pt x="312" y="222"/>
                  </a:lnTo>
                  <a:lnTo>
                    <a:pt x="306" y="234"/>
                  </a:lnTo>
                  <a:lnTo>
                    <a:pt x="300" y="240"/>
                  </a:lnTo>
                  <a:lnTo>
                    <a:pt x="210" y="240"/>
                  </a:lnTo>
                  <a:lnTo>
                    <a:pt x="204" y="246"/>
                  </a:lnTo>
                  <a:lnTo>
                    <a:pt x="198" y="258"/>
                  </a:lnTo>
                  <a:lnTo>
                    <a:pt x="186" y="270"/>
                  </a:lnTo>
                  <a:lnTo>
                    <a:pt x="174" y="276"/>
                  </a:lnTo>
                  <a:lnTo>
                    <a:pt x="168" y="276"/>
                  </a:lnTo>
                  <a:lnTo>
                    <a:pt x="162" y="270"/>
                  </a:lnTo>
                  <a:lnTo>
                    <a:pt x="162" y="246"/>
                  </a:lnTo>
                  <a:lnTo>
                    <a:pt x="156" y="252"/>
                  </a:lnTo>
                  <a:lnTo>
                    <a:pt x="144" y="258"/>
                  </a:lnTo>
                  <a:lnTo>
                    <a:pt x="126" y="276"/>
                  </a:lnTo>
                  <a:lnTo>
                    <a:pt x="114" y="282"/>
                  </a:lnTo>
                  <a:lnTo>
                    <a:pt x="96" y="282"/>
                  </a:lnTo>
                  <a:lnTo>
                    <a:pt x="90" y="276"/>
                  </a:lnTo>
                  <a:lnTo>
                    <a:pt x="78" y="276"/>
                  </a:lnTo>
                  <a:lnTo>
                    <a:pt x="66" y="288"/>
                  </a:lnTo>
                  <a:lnTo>
                    <a:pt x="60" y="300"/>
                  </a:lnTo>
                  <a:lnTo>
                    <a:pt x="54" y="306"/>
                  </a:lnTo>
                  <a:lnTo>
                    <a:pt x="54" y="324"/>
                  </a:lnTo>
                  <a:lnTo>
                    <a:pt x="48" y="336"/>
                  </a:lnTo>
                  <a:lnTo>
                    <a:pt x="42" y="336"/>
                  </a:lnTo>
                  <a:lnTo>
                    <a:pt x="36" y="372"/>
                  </a:lnTo>
                  <a:lnTo>
                    <a:pt x="30" y="372"/>
                  </a:lnTo>
                  <a:lnTo>
                    <a:pt x="24" y="378"/>
                  </a:lnTo>
                  <a:lnTo>
                    <a:pt x="12" y="384"/>
                  </a:lnTo>
                  <a:lnTo>
                    <a:pt x="0" y="396"/>
                  </a:lnTo>
                  <a:lnTo>
                    <a:pt x="0" y="402"/>
                  </a:lnTo>
                  <a:lnTo>
                    <a:pt x="12" y="408"/>
                  </a:lnTo>
                  <a:lnTo>
                    <a:pt x="18" y="408"/>
                  </a:lnTo>
                  <a:lnTo>
                    <a:pt x="18" y="444"/>
                  </a:lnTo>
                  <a:lnTo>
                    <a:pt x="6" y="456"/>
                  </a:lnTo>
                  <a:lnTo>
                    <a:pt x="24" y="468"/>
                  </a:lnTo>
                  <a:lnTo>
                    <a:pt x="24" y="516"/>
                  </a:lnTo>
                  <a:lnTo>
                    <a:pt x="30" y="516"/>
                  </a:lnTo>
                  <a:lnTo>
                    <a:pt x="48" y="534"/>
                  </a:lnTo>
                  <a:lnTo>
                    <a:pt x="54" y="534"/>
                  </a:lnTo>
                  <a:lnTo>
                    <a:pt x="54" y="576"/>
                  </a:lnTo>
                  <a:lnTo>
                    <a:pt x="60" y="582"/>
                  </a:lnTo>
                  <a:lnTo>
                    <a:pt x="72" y="606"/>
                  </a:lnTo>
                  <a:lnTo>
                    <a:pt x="84" y="618"/>
                  </a:lnTo>
                  <a:lnTo>
                    <a:pt x="96" y="624"/>
                  </a:lnTo>
                  <a:lnTo>
                    <a:pt x="102" y="636"/>
                  </a:lnTo>
                  <a:lnTo>
                    <a:pt x="114" y="642"/>
                  </a:lnTo>
                  <a:lnTo>
                    <a:pt x="120" y="660"/>
                  </a:lnTo>
                  <a:lnTo>
                    <a:pt x="120" y="690"/>
                  </a:lnTo>
                  <a:lnTo>
                    <a:pt x="132" y="702"/>
                  </a:lnTo>
                  <a:lnTo>
                    <a:pt x="138" y="696"/>
                  </a:lnTo>
                  <a:lnTo>
                    <a:pt x="144" y="684"/>
                  </a:lnTo>
                  <a:lnTo>
                    <a:pt x="150" y="678"/>
                  </a:lnTo>
                  <a:lnTo>
                    <a:pt x="156" y="666"/>
                  </a:lnTo>
                  <a:lnTo>
                    <a:pt x="156" y="642"/>
                  </a:lnTo>
                  <a:lnTo>
                    <a:pt x="144" y="630"/>
                  </a:lnTo>
                  <a:lnTo>
                    <a:pt x="162" y="600"/>
                  </a:lnTo>
                  <a:lnTo>
                    <a:pt x="192" y="600"/>
                  </a:lnTo>
                  <a:lnTo>
                    <a:pt x="210" y="582"/>
                  </a:lnTo>
                  <a:lnTo>
                    <a:pt x="228" y="582"/>
                  </a:lnTo>
                  <a:lnTo>
                    <a:pt x="264" y="600"/>
                  </a:lnTo>
                  <a:lnTo>
                    <a:pt x="276" y="600"/>
                  </a:lnTo>
                  <a:lnTo>
                    <a:pt x="288" y="588"/>
                  </a:lnTo>
                  <a:lnTo>
                    <a:pt x="300" y="570"/>
                  </a:lnTo>
                  <a:lnTo>
                    <a:pt x="300" y="552"/>
                  </a:lnTo>
                  <a:lnTo>
                    <a:pt x="294" y="552"/>
                  </a:lnTo>
                  <a:lnTo>
                    <a:pt x="294" y="540"/>
                  </a:lnTo>
                  <a:lnTo>
                    <a:pt x="306" y="528"/>
                  </a:lnTo>
                  <a:lnTo>
                    <a:pt x="312" y="528"/>
                  </a:lnTo>
                  <a:lnTo>
                    <a:pt x="324" y="516"/>
                  </a:lnTo>
                  <a:lnTo>
                    <a:pt x="330" y="504"/>
                  </a:lnTo>
                  <a:lnTo>
                    <a:pt x="330" y="498"/>
                  </a:lnTo>
                  <a:lnTo>
                    <a:pt x="336" y="486"/>
                  </a:lnTo>
                  <a:lnTo>
                    <a:pt x="336" y="480"/>
                  </a:lnTo>
                  <a:lnTo>
                    <a:pt x="342" y="474"/>
                  </a:lnTo>
                  <a:lnTo>
                    <a:pt x="354" y="468"/>
                  </a:lnTo>
                  <a:lnTo>
                    <a:pt x="366" y="468"/>
                  </a:lnTo>
                  <a:lnTo>
                    <a:pt x="384" y="474"/>
                  </a:lnTo>
                  <a:lnTo>
                    <a:pt x="396" y="474"/>
                  </a:lnTo>
                  <a:lnTo>
                    <a:pt x="408" y="480"/>
                  </a:lnTo>
                  <a:lnTo>
                    <a:pt x="408" y="492"/>
                  </a:lnTo>
                  <a:lnTo>
                    <a:pt x="426" y="492"/>
                  </a:lnTo>
                  <a:lnTo>
                    <a:pt x="432" y="498"/>
                  </a:lnTo>
                  <a:lnTo>
                    <a:pt x="432" y="528"/>
                  </a:lnTo>
                  <a:lnTo>
                    <a:pt x="474" y="528"/>
                  </a:lnTo>
                  <a:lnTo>
                    <a:pt x="480" y="534"/>
                  </a:lnTo>
                  <a:lnTo>
                    <a:pt x="492" y="540"/>
                  </a:lnTo>
                  <a:lnTo>
                    <a:pt x="540" y="540"/>
                  </a:lnTo>
                  <a:lnTo>
                    <a:pt x="552" y="546"/>
                  </a:lnTo>
                  <a:lnTo>
                    <a:pt x="558" y="552"/>
                  </a:lnTo>
                  <a:lnTo>
                    <a:pt x="570" y="558"/>
                  </a:lnTo>
                  <a:lnTo>
                    <a:pt x="576" y="552"/>
                  </a:lnTo>
                  <a:lnTo>
                    <a:pt x="582" y="540"/>
                  </a:lnTo>
                  <a:lnTo>
                    <a:pt x="588" y="534"/>
                  </a:lnTo>
                  <a:lnTo>
                    <a:pt x="588" y="522"/>
                  </a:lnTo>
                  <a:lnTo>
                    <a:pt x="606" y="504"/>
                  </a:lnTo>
                  <a:lnTo>
                    <a:pt x="612" y="492"/>
                  </a:lnTo>
                  <a:lnTo>
                    <a:pt x="636" y="516"/>
                  </a:lnTo>
                  <a:lnTo>
                    <a:pt x="642" y="516"/>
                  </a:lnTo>
                  <a:lnTo>
                    <a:pt x="648" y="510"/>
                  </a:lnTo>
                  <a:lnTo>
                    <a:pt x="660" y="504"/>
                  </a:lnTo>
                  <a:lnTo>
                    <a:pt x="672" y="492"/>
                  </a:lnTo>
                  <a:lnTo>
                    <a:pt x="690" y="492"/>
                  </a:lnTo>
                  <a:lnTo>
                    <a:pt x="714" y="474"/>
                  </a:lnTo>
                  <a:lnTo>
                    <a:pt x="726" y="486"/>
                  </a:lnTo>
                  <a:lnTo>
                    <a:pt x="750" y="486"/>
                  </a:lnTo>
                  <a:lnTo>
                    <a:pt x="756" y="480"/>
                  </a:lnTo>
                  <a:lnTo>
                    <a:pt x="768" y="480"/>
                  </a:lnTo>
                  <a:lnTo>
                    <a:pt x="768" y="468"/>
                  </a:lnTo>
                  <a:lnTo>
                    <a:pt x="786" y="450"/>
                  </a:lnTo>
                  <a:lnTo>
                    <a:pt x="792" y="450"/>
                  </a:lnTo>
                  <a:lnTo>
                    <a:pt x="792" y="456"/>
                  </a:lnTo>
                  <a:lnTo>
                    <a:pt x="804" y="468"/>
                  </a:lnTo>
                  <a:lnTo>
                    <a:pt x="840" y="462"/>
                  </a:lnTo>
                  <a:lnTo>
                    <a:pt x="840" y="468"/>
                  </a:lnTo>
                  <a:lnTo>
                    <a:pt x="852" y="480"/>
                  </a:lnTo>
                  <a:lnTo>
                    <a:pt x="876" y="480"/>
                  </a:lnTo>
                  <a:lnTo>
                    <a:pt x="894" y="474"/>
                  </a:lnTo>
                  <a:lnTo>
                    <a:pt x="912" y="456"/>
                  </a:lnTo>
                  <a:lnTo>
                    <a:pt x="912" y="432"/>
                  </a:lnTo>
                  <a:lnTo>
                    <a:pt x="906" y="420"/>
                  </a:lnTo>
                  <a:close/>
                </a:path>
              </a:pathLst>
            </a:custGeom>
            <a:solidFill>
              <a:schemeClr val="bg1">
                <a:lumMod val="95000"/>
              </a:schemeClr>
            </a:solidFill>
            <a:ln w="3175" algn="ctr">
              <a:solidFill>
                <a:srgbClr val="A1ADB8"/>
              </a:solidFill>
              <a:round/>
              <a:headEnd/>
              <a:tailEnd/>
            </a:ln>
            <a:effec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dirty="0">
                <a:solidFill>
                  <a:prstClr val="black"/>
                </a:solidFill>
                <a:cs typeface="Calibri" pitchFamily="34" charset="0"/>
              </a:endParaRPr>
            </a:p>
          </p:txBody>
        </p:sp>
        <p:sp>
          <p:nvSpPr>
            <p:cNvPr id="163" name="Cameroon" descr="© INSCALE GmbH, 05.05.2010&#10;http://www.presentationload.com/">
              <a:extLst>
                <a:ext uri="{FF2B5EF4-FFF2-40B4-BE49-F238E27FC236}">
                  <a16:creationId xmlns:a16="http://schemas.microsoft.com/office/drawing/2014/main" id="{6143F70A-6CBD-C9FC-E47B-6407DDBFA7A6}"/>
                </a:ext>
              </a:extLst>
            </p:cNvPr>
            <p:cNvSpPr>
              <a:spLocks/>
            </p:cNvSpPr>
            <p:nvPr/>
          </p:nvSpPr>
          <p:spPr bwMode="gray">
            <a:xfrm>
              <a:off x="4496244" y="3983570"/>
              <a:ext cx="220663" cy="373063"/>
            </a:xfrm>
            <a:custGeom>
              <a:avLst/>
              <a:gdLst>
                <a:gd name="T0" fmla="*/ 2147483647 w 546"/>
                <a:gd name="T1" fmla="*/ 0 h 924"/>
                <a:gd name="T2" fmla="*/ 2147483647 w 546"/>
                <a:gd name="T3" fmla="*/ 2147483647 h 924"/>
                <a:gd name="T4" fmla="*/ 2147483647 w 546"/>
                <a:gd name="T5" fmla="*/ 2147483647 h 924"/>
                <a:gd name="T6" fmla="*/ 2147483647 w 546"/>
                <a:gd name="T7" fmla="*/ 2147483647 h 924"/>
                <a:gd name="T8" fmla="*/ 2147483647 w 546"/>
                <a:gd name="T9" fmla="*/ 2147483647 h 924"/>
                <a:gd name="T10" fmla="*/ 2147483647 w 546"/>
                <a:gd name="T11" fmla="*/ 2147483647 h 924"/>
                <a:gd name="T12" fmla="*/ 2147483647 w 546"/>
                <a:gd name="T13" fmla="*/ 2147483647 h 924"/>
                <a:gd name="T14" fmla="*/ 2147483647 w 546"/>
                <a:gd name="T15" fmla="*/ 2147483647 h 924"/>
                <a:gd name="T16" fmla="*/ 2147483647 w 546"/>
                <a:gd name="T17" fmla="*/ 2147483647 h 924"/>
                <a:gd name="T18" fmla="*/ 2147483647 w 546"/>
                <a:gd name="T19" fmla="*/ 2147483647 h 924"/>
                <a:gd name="T20" fmla="*/ 2147483647 w 546"/>
                <a:gd name="T21" fmla="*/ 2147483647 h 924"/>
                <a:gd name="T22" fmla="*/ 2147483647 w 546"/>
                <a:gd name="T23" fmla="*/ 2147483647 h 924"/>
                <a:gd name="T24" fmla="*/ 2147483647 w 546"/>
                <a:gd name="T25" fmla="*/ 2147483647 h 924"/>
                <a:gd name="T26" fmla="*/ 2147483647 w 546"/>
                <a:gd name="T27" fmla="*/ 2147483647 h 924"/>
                <a:gd name="T28" fmla="*/ 2147483647 w 546"/>
                <a:gd name="T29" fmla="*/ 2147483647 h 924"/>
                <a:gd name="T30" fmla="*/ 2147483647 w 546"/>
                <a:gd name="T31" fmla="*/ 2147483647 h 924"/>
                <a:gd name="T32" fmla="*/ 2147483647 w 546"/>
                <a:gd name="T33" fmla="*/ 2147483647 h 924"/>
                <a:gd name="T34" fmla="*/ 2147483647 w 546"/>
                <a:gd name="T35" fmla="*/ 2147483647 h 924"/>
                <a:gd name="T36" fmla="*/ 2147483647 w 546"/>
                <a:gd name="T37" fmla="*/ 2147483647 h 924"/>
                <a:gd name="T38" fmla="*/ 2147483647 w 546"/>
                <a:gd name="T39" fmla="*/ 2147483647 h 924"/>
                <a:gd name="T40" fmla="*/ 2147483647 w 546"/>
                <a:gd name="T41" fmla="*/ 2147483647 h 924"/>
                <a:gd name="T42" fmla="*/ 2147483647 w 546"/>
                <a:gd name="T43" fmla="*/ 2147483647 h 924"/>
                <a:gd name="T44" fmla="*/ 2147483647 w 546"/>
                <a:gd name="T45" fmla="*/ 2147483647 h 924"/>
                <a:gd name="T46" fmla="*/ 2147483647 w 546"/>
                <a:gd name="T47" fmla="*/ 2147483647 h 924"/>
                <a:gd name="T48" fmla="*/ 2147483647 w 546"/>
                <a:gd name="T49" fmla="*/ 2147483647 h 924"/>
                <a:gd name="T50" fmla="*/ 2147483647 w 546"/>
                <a:gd name="T51" fmla="*/ 2147483647 h 924"/>
                <a:gd name="T52" fmla="*/ 2147483647 w 546"/>
                <a:gd name="T53" fmla="*/ 2147483647 h 924"/>
                <a:gd name="T54" fmla="*/ 2147483647 w 546"/>
                <a:gd name="T55" fmla="*/ 2147483647 h 924"/>
                <a:gd name="T56" fmla="*/ 2147483647 w 546"/>
                <a:gd name="T57" fmla="*/ 2147483647 h 924"/>
                <a:gd name="T58" fmla="*/ 2147483647 w 546"/>
                <a:gd name="T59" fmla="*/ 2147483647 h 924"/>
                <a:gd name="T60" fmla="*/ 2147483647 w 546"/>
                <a:gd name="T61" fmla="*/ 2147483647 h 924"/>
                <a:gd name="T62" fmla="*/ 2147483647 w 546"/>
                <a:gd name="T63" fmla="*/ 2147483647 h 924"/>
                <a:gd name="T64" fmla="*/ 2147483647 w 546"/>
                <a:gd name="T65" fmla="*/ 2147483647 h 924"/>
                <a:gd name="T66" fmla="*/ 2147483647 w 546"/>
                <a:gd name="T67" fmla="*/ 2147483647 h 924"/>
                <a:gd name="T68" fmla="*/ 2147483647 w 546"/>
                <a:gd name="T69" fmla="*/ 2147483647 h 924"/>
                <a:gd name="T70" fmla="*/ 2147483647 w 546"/>
                <a:gd name="T71" fmla="*/ 2147483647 h 924"/>
                <a:gd name="T72" fmla="*/ 2147483647 w 546"/>
                <a:gd name="T73" fmla="*/ 2147483647 h 924"/>
                <a:gd name="T74" fmla="*/ 2147483647 w 546"/>
                <a:gd name="T75" fmla="*/ 2147483647 h 924"/>
                <a:gd name="T76" fmla="*/ 2147483647 w 546"/>
                <a:gd name="T77" fmla="*/ 2147483647 h 924"/>
                <a:gd name="T78" fmla="*/ 2147483647 w 546"/>
                <a:gd name="T79" fmla="*/ 2147483647 h 924"/>
                <a:gd name="T80" fmla="*/ 2147483647 w 546"/>
                <a:gd name="T81" fmla="*/ 2147483647 h 924"/>
                <a:gd name="T82" fmla="*/ 2147483647 w 546"/>
                <a:gd name="T83" fmla="*/ 2147483647 h 924"/>
                <a:gd name="T84" fmla="*/ 2147483647 w 546"/>
                <a:gd name="T85" fmla="*/ 2147483647 h 924"/>
                <a:gd name="T86" fmla="*/ 2147483647 w 546"/>
                <a:gd name="T87" fmla="*/ 2147483647 h 924"/>
                <a:gd name="T88" fmla="*/ 2147483647 w 546"/>
                <a:gd name="T89" fmla="*/ 2147483647 h 924"/>
                <a:gd name="T90" fmla="*/ 2147483647 w 546"/>
                <a:gd name="T91" fmla="*/ 2147483647 h 924"/>
                <a:gd name="T92" fmla="*/ 2147483647 w 546"/>
                <a:gd name="T93" fmla="*/ 2147483647 h 924"/>
                <a:gd name="T94" fmla="*/ 2147483647 w 546"/>
                <a:gd name="T95" fmla="*/ 2147483647 h 924"/>
                <a:gd name="T96" fmla="*/ 2147483647 w 546"/>
                <a:gd name="T97" fmla="*/ 2147483647 h 924"/>
                <a:gd name="T98" fmla="*/ 2147483647 w 546"/>
                <a:gd name="T99" fmla="*/ 2147483647 h 924"/>
                <a:gd name="T100" fmla="*/ 2147483647 w 546"/>
                <a:gd name="T101" fmla="*/ 2147483647 h 924"/>
                <a:gd name="T102" fmla="*/ 2147483647 w 546"/>
                <a:gd name="T103" fmla="*/ 2147483647 h 924"/>
                <a:gd name="T104" fmla="*/ 2147483647 w 546"/>
                <a:gd name="T105" fmla="*/ 2147483647 h 924"/>
                <a:gd name="T106" fmla="*/ 2147483647 w 546"/>
                <a:gd name="T107" fmla="*/ 2147483647 h 924"/>
                <a:gd name="T108" fmla="*/ 2147483647 w 546"/>
                <a:gd name="T109" fmla="*/ 2147483647 h 924"/>
                <a:gd name="T110" fmla="*/ 2147483647 w 546"/>
                <a:gd name="T111" fmla="*/ 2147483647 h 924"/>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546"/>
                <a:gd name="T169" fmla="*/ 0 h 924"/>
                <a:gd name="T170" fmla="*/ 546 w 546"/>
                <a:gd name="T171" fmla="*/ 924 h 924"/>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546" h="924">
                  <a:moveTo>
                    <a:pt x="420" y="30"/>
                  </a:moveTo>
                  <a:lnTo>
                    <a:pt x="414" y="18"/>
                  </a:lnTo>
                  <a:lnTo>
                    <a:pt x="414" y="0"/>
                  </a:lnTo>
                  <a:lnTo>
                    <a:pt x="390" y="6"/>
                  </a:lnTo>
                  <a:lnTo>
                    <a:pt x="390" y="54"/>
                  </a:lnTo>
                  <a:lnTo>
                    <a:pt x="396" y="60"/>
                  </a:lnTo>
                  <a:lnTo>
                    <a:pt x="396" y="66"/>
                  </a:lnTo>
                  <a:lnTo>
                    <a:pt x="426" y="66"/>
                  </a:lnTo>
                  <a:lnTo>
                    <a:pt x="426" y="96"/>
                  </a:lnTo>
                  <a:lnTo>
                    <a:pt x="420" y="102"/>
                  </a:lnTo>
                  <a:lnTo>
                    <a:pt x="420" y="108"/>
                  </a:lnTo>
                  <a:lnTo>
                    <a:pt x="426" y="114"/>
                  </a:lnTo>
                  <a:lnTo>
                    <a:pt x="426" y="126"/>
                  </a:lnTo>
                  <a:lnTo>
                    <a:pt x="408" y="144"/>
                  </a:lnTo>
                  <a:lnTo>
                    <a:pt x="396" y="150"/>
                  </a:lnTo>
                  <a:lnTo>
                    <a:pt x="384" y="150"/>
                  </a:lnTo>
                  <a:lnTo>
                    <a:pt x="384" y="156"/>
                  </a:lnTo>
                  <a:lnTo>
                    <a:pt x="378" y="162"/>
                  </a:lnTo>
                  <a:lnTo>
                    <a:pt x="378" y="168"/>
                  </a:lnTo>
                  <a:lnTo>
                    <a:pt x="372" y="174"/>
                  </a:lnTo>
                  <a:lnTo>
                    <a:pt x="372" y="180"/>
                  </a:lnTo>
                  <a:lnTo>
                    <a:pt x="360" y="192"/>
                  </a:lnTo>
                  <a:lnTo>
                    <a:pt x="354" y="204"/>
                  </a:lnTo>
                  <a:lnTo>
                    <a:pt x="348" y="234"/>
                  </a:lnTo>
                  <a:lnTo>
                    <a:pt x="342" y="240"/>
                  </a:lnTo>
                  <a:lnTo>
                    <a:pt x="342" y="270"/>
                  </a:lnTo>
                  <a:lnTo>
                    <a:pt x="336" y="288"/>
                  </a:lnTo>
                  <a:lnTo>
                    <a:pt x="330" y="294"/>
                  </a:lnTo>
                  <a:lnTo>
                    <a:pt x="312" y="294"/>
                  </a:lnTo>
                  <a:lnTo>
                    <a:pt x="312" y="324"/>
                  </a:lnTo>
                  <a:lnTo>
                    <a:pt x="306" y="342"/>
                  </a:lnTo>
                  <a:lnTo>
                    <a:pt x="306" y="354"/>
                  </a:lnTo>
                  <a:lnTo>
                    <a:pt x="300" y="360"/>
                  </a:lnTo>
                  <a:lnTo>
                    <a:pt x="288" y="366"/>
                  </a:lnTo>
                  <a:lnTo>
                    <a:pt x="282" y="372"/>
                  </a:lnTo>
                  <a:lnTo>
                    <a:pt x="270" y="378"/>
                  </a:lnTo>
                  <a:lnTo>
                    <a:pt x="258" y="426"/>
                  </a:lnTo>
                  <a:lnTo>
                    <a:pt x="234" y="456"/>
                  </a:lnTo>
                  <a:lnTo>
                    <a:pt x="234" y="486"/>
                  </a:lnTo>
                  <a:lnTo>
                    <a:pt x="228" y="492"/>
                  </a:lnTo>
                  <a:lnTo>
                    <a:pt x="216" y="498"/>
                  </a:lnTo>
                  <a:lnTo>
                    <a:pt x="210" y="510"/>
                  </a:lnTo>
                  <a:lnTo>
                    <a:pt x="210" y="522"/>
                  </a:lnTo>
                  <a:lnTo>
                    <a:pt x="192" y="540"/>
                  </a:lnTo>
                  <a:lnTo>
                    <a:pt x="186" y="540"/>
                  </a:lnTo>
                  <a:lnTo>
                    <a:pt x="180" y="534"/>
                  </a:lnTo>
                  <a:lnTo>
                    <a:pt x="174" y="522"/>
                  </a:lnTo>
                  <a:lnTo>
                    <a:pt x="174" y="516"/>
                  </a:lnTo>
                  <a:lnTo>
                    <a:pt x="168" y="504"/>
                  </a:lnTo>
                  <a:lnTo>
                    <a:pt x="156" y="492"/>
                  </a:lnTo>
                  <a:lnTo>
                    <a:pt x="150" y="480"/>
                  </a:lnTo>
                  <a:lnTo>
                    <a:pt x="138" y="480"/>
                  </a:lnTo>
                  <a:lnTo>
                    <a:pt x="144" y="486"/>
                  </a:lnTo>
                  <a:lnTo>
                    <a:pt x="144" y="498"/>
                  </a:lnTo>
                  <a:lnTo>
                    <a:pt x="138" y="504"/>
                  </a:lnTo>
                  <a:lnTo>
                    <a:pt x="132" y="504"/>
                  </a:lnTo>
                  <a:lnTo>
                    <a:pt x="120" y="498"/>
                  </a:lnTo>
                  <a:lnTo>
                    <a:pt x="114" y="492"/>
                  </a:lnTo>
                  <a:lnTo>
                    <a:pt x="108" y="492"/>
                  </a:lnTo>
                  <a:lnTo>
                    <a:pt x="102" y="498"/>
                  </a:lnTo>
                  <a:lnTo>
                    <a:pt x="90" y="522"/>
                  </a:lnTo>
                  <a:lnTo>
                    <a:pt x="84" y="528"/>
                  </a:lnTo>
                  <a:lnTo>
                    <a:pt x="84" y="534"/>
                  </a:lnTo>
                  <a:lnTo>
                    <a:pt x="18" y="588"/>
                  </a:lnTo>
                  <a:lnTo>
                    <a:pt x="18" y="642"/>
                  </a:lnTo>
                  <a:lnTo>
                    <a:pt x="12" y="654"/>
                  </a:lnTo>
                  <a:lnTo>
                    <a:pt x="12" y="666"/>
                  </a:lnTo>
                  <a:lnTo>
                    <a:pt x="6" y="672"/>
                  </a:lnTo>
                  <a:lnTo>
                    <a:pt x="6" y="678"/>
                  </a:lnTo>
                  <a:lnTo>
                    <a:pt x="0" y="690"/>
                  </a:lnTo>
                  <a:lnTo>
                    <a:pt x="24" y="684"/>
                  </a:lnTo>
                  <a:lnTo>
                    <a:pt x="24" y="708"/>
                  </a:lnTo>
                  <a:lnTo>
                    <a:pt x="36" y="732"/>
                  </a:lnTo>
                  <a:lnTo>
                    <a:pt x="60" y="744"/>
                  </a:lnTo>
                  <a:lnTo>
                    <a:pt x="66" y="750"/>
                  </a:lnTo>
                  <a:lnTo>
                    <a:pt x="84" y="726"/>
                  </a:lnTo>
                  <a:lnTo>
                    <a:pt x="66" y="756"/>
                  </a:lnTo>
                  <a:lnTo>
                    <a:pt x="84" y="786"/>
                  </a:lnTo>
                  <a:lnTo>
                    <a:pt x="102" y="792"/>
                  </a:lnTo>
                  <a:lnTo>
                    <a:pt x="102" y="840"/>
                  </a:lnTo>
                  <a:lnTo>
                    <a:pt x="90" y="840"/>
                  </a:lnTo>
                  <a:lnTo>
                    <a:pt x="90" y="870"/>
                  </a:lnTo>
                  <a:lnTo>
                    <a:pt x="102" y="882"/>
                  </a:lnTo>
                  <a:lnTo>
                    <a:pt x="198" y="882"/>
                  </a:lnTo>
                  <a:lnTo>
                    <a:pt x="216" y="864"/>
                  </a:lnTo>
                  <a:lnTo>
                    <a:pt x="228" y="882"/>
                  </a:lnTo>
                  <a:lnTo>
                    <a:pt x="258" y="882"/>
                  </a:lnTo>
                  <a:lnTo>
                    <a:pt x="270" y="870"/>
                  </a:lnTo>
                  <a:lnTo>
                    <a:pt x="276" y="870"/>
                  </a:lnTo>
                  <a:lnTo>
                    <a:pt x="288" y="876"/>
                  </a:lnTo>
                  <a:lnTo>
                    <a:pt x="294" y="876"/>
                  </a:lnTo>
                  <a:lnTo>
                    <a:pt x="342" y="870"/>
                  </a:lnTo>
                  <a:lnTo>
                    <a:pt x="342" y="888"/>
                  </a:lnTo>
                  <a:lnTo>
                    <a:pt x="372" y="888"/>
                  </a:lnTo>
                  <a:lnTo>
                    <a:pt x="390" y="882"/>
                  </a:lnTo>
                  <a:lnTo>
                    <a:pt x="438" y="882"/>
                  </a:lnTo>
                  <a:lnTo>
                    <a:pt x="450" y="888"/>
                  </a:lnTo>
                  <a:lnTo>
                    <a:pt x="456" y="894"/>
                  </a:lnTo>
                  <a:lnTo>
                    <a:pt x="468" y="894"/>
                  </a:lnTo>
                  <a:lnTo>
                    <a:pt x="474" y="900"/>
                  </a:lnTo>
                  <a:lnTo>
                    <a:pt x="510" y="900"/>
                  </a:lnTo>
                  <a:lnTo>
                    <a:pt x="534" y="924"/>
                  </a:lnTo>
                  <a:lnTo>
                    <a:pt x="540" y="882"/>
                  </a:lnTo>
                  <a:lnTo>
                    <a:pt x="546" y="876"/>
                  </a:lnTo>
                  <a:lnTo>
                    <a:pt x="534" y="864"/>
                  </a:lnTo>
                  <a:lnTo>
                    <a:pt x="534" y="834"/>
                  </a:lnTo>
                  <a:lnTo>
                    <a:pt x="528" y="816"/>
                  </a:lnTo>
                  <a:lnTo>
                    <a:pt x="516" y="810"/>
                  </a:lnTo>
                  <a:lnTo>
                    <a:pt x="510" y="798"/>
                  </a:lnTo>
                  <a:lnTo>
                    <a:pt x="498" y="792"/>
                  </a:lnTo>
                  <a:lnTo>
                    <a:pt x="486" y="780"/>
                  </a:lnTo>
                  <a:lnTo>
                    <a:pt x="474" y="756"/>
                  </a:lnTo>
                  <a:lnTo>
                    <a:pt x="468" y="750"/>
                  </a:lnTo>
                  <a:lnTo>
                    <a:pt x="468" y="708"/>
                  </a:lnTo>
                  <a:lnTo>
                    <a:pt x="462" y="708"/>
                  </a:lnTo>
                  <a:lnTo>
                    <a:pt x="444" y="690"/>
                  </a:lnTo>
                  <a:lnTo>
                    <a:pt x="438" y="690"/>
                  </a:lnTo>
                  <a:lnTo>
                    <a:pt x="438" y="642"/>
                  </a:lnTo>
                  <a:lnTo>
                    <a:pt x="420" y="630"/>
                  </a:lnTo>
                  <a:lnTo>
                    <a:pt x="432" y="618"/>
                  </a:lnTo>
                  <a:lnTo>
                    <a:pt x="432" y="582"/>
                  </a:lnTo>
                  <a:lnTo>
                    <a:pt x="426" y="582"/>
                  </a:lnTo>
                  <a:lnTo>
                    <a:pt x="414" y="576"/>
                  </a:lnTo>
                  <a:lnTo>
                    <a:pt x="414" y="570"/>
                  </a:lnTo>
                  <a:lnTo>
                    <a:pt x="426" y="558"/>
                  </a:lnTo>
                  <a:lnTo>
                    <a:pt x="438" y="552"/>
                  </a:lnTo>
                  <a:lnTo>
                    <a:pt x="444" y="546"/>
                  </a:lnTo>
                  <a:lnTo>
                    <a:pt x="450" y="546"/>
                  </a:lnTo>
                  <a:lnTo>
                    <a:pt x="456" y="510"/>
                  </a:lnTo>
                  <a:lnTo>
                    <a:pt x="462" y="510"/>
                  </a:lnTo>
                  <a:lnTo>
                    <a:pt x="468" y="498"/>
                  </a:lnTo>
                  <a:lnTo>
                    <a:pt x="468" y="480"/>
                  </a:lnTo>
                  <a:lnTo>
                    <a:pt x="474" y="474"/>
                  </a:lnTo>
                  <a:lnTo>
                    <a:pt x="480" y="462"/>
                  </a:lnTo>
                  <a:lnTo>
                    <a:pt x="492" y="450"/>
                  </a:lnTo>
                  <a:lnTo>
                    <a:pt x="498" y="450"/>
                  </a:lnTo>
                  <a:lnTo>
                    <a:pt x="498" y="438"/>
                  </a:lnTo>
                  <a:lnTo>
                    <a:pt x="492" y="420"/>
                  </a:lnTo>
                  <a:lnTo>
                    <a:pt x="486" y="408"/>
                  </a:lnTo>
                  <a:lnTo>
                    <a:pt x="486" y="390"/>
                  </a:lnTo>
                  <a:lnTo>
                    <a:pt x="474" y="366"/>
                  </a:lnTo>
                  <a:lnTo>
                    <a:pt x="462" y="354"/>
                  </a:lnTo>
                  <a:lnTo>
                    <a:pt x="450" y="348"/>
                  </a:lnTo>
                  <a:lnTo>
                    <a:pt x="432" y="336"/>
                  </a:lnTo>
                  <a:lnTo>
                    <a:pt x="420" y="324"/>
                  </a:lnTo>
                  <a:lnTo>
                    <a:pt x="414" y="312"/>
                  </a:lnTo>
                  <a:lnTo>
                    <a:pt x="402" y="300"/>
                  </a:lnTo>
                  <a:lnTo>
                    <a:pt x="390" y="276"/>
                  </a:lnTo>
                  <a:lnTo>
                    <a:pt x="390" y="264"/>
                  </a:lnTo>
                  <a:lnTo>
                    <a:pt x="396" y="258"/>
                  </a:lnTo>
                  <a:lnTo>
                    <a:pt x="408" y="252"/>
                  </a:lnTo>
                  <a:lnTo>
                    <a:pt x="504" y="252"/>
                  </a:lnTo>
                  <a:lnTo>
                    <a:pt x="486" y="234"/>
                  </a:lnTo>
                  <a:lnTo>
                    <a:pt x="480" y="222"/>
                  </a:lnTo>
                  <a:lnTo>
                    <a:pt x="468" y="216"/>
                  </a:lnTo>
                  <a:lnTo>
                    <a:pt x="462" y="204"/>
                  </a:lnTo>
                  <a:lnTo>
                    <a:pt x="462" y="186"/>
                  </a:lnTo>
                  <a:lnTo>
                    <a:pt x="456" y="168"/>
                  </a:lnTo>
                  <a:lnTo>
                    <a:pt x="456" y="132"/>
                  </a:lnTo>
                  <a:lnTo>
                    <a:pt x="462" y="132"/>
                  </a:lnTo>
                  <a:lnTo>
                    <a:pt x="462" y="96"/>
                  </a:lnTo>
                  <a:lnTo>
                    <a:pt x="456" y="84"/>
                  </a:lnTo>
                  <a:lnTo>
                    <a:pt x="444" y="78"/>
                  </a:lnTo>
                  <a:lnTo>
                    <a:pt x="450" y="42"/>
                  </a:lnTo>
                  <a:lnTo>
                    <a:pt x="444" y="42"/>
                  </a:lnTo>
                  <a:lnTo>
                    <a:pt x="438" y="36"/>
                  </a:lnTo>
                  <a:lnTo>
                    <a:pt x="426" y="36"/>
                  </a:lnTo>
                  <a:lnTo>
                    <a:pt x="420" y="30"/>
                  </a:lnTo>
                  <a:close/>
                </a:path>
              </a:pathLst>
            </a:custGeom>
            <a:solidFill>
              <a:srgbClr val="0062AE"/>
            </a:solidFill>
            <a:ln w="3175" algn="ctr">
              <a:solidFill>
                <a:srgbClr val="A1ADB8"/>
              </a:solidFill>
              <a:round/>
              <a:headEnd/>
              <a:tailEnd/>
            </a:ln>
            <a:effec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dirty="0">
                <a:solidFill>
                  <a:prstClr val="black"/>
                </a:solidFill>
                <a:cs typeface="Calibri" pitchFamily="34" charset="0"/>
              </a:endParaRPr>
            </a:p>
          </p:txBody>
        </p:sp>
        <p:sp>
          <p:nvSpPr>
            <p:cNvPr id="164" name="Burundi" descr="© INSCALE GmbH, 05.05.2010&#10;http://www.presentationload.com/">
              <a:extLst>
                <a:ext uri="{FF2B5EF4-FFF2-40B4-BE49-F238E27FC236}">
                  <a16:creationId xmlns:a16="http://schemas.microsoft.com/office/drawing/2014/main" id="{37967B8E-5A16-28B0-F997-0BF7E2DC48ED}"/>
                </a:ext>
              </a:extLst>
            </p:cNvPr>
            <p:cNvSpPr>
              <a:spLocks/>
            </p:cNvSpPr>
            <p:nvPr/>
          </p:nvSpPr>
          <p:spPr bwMode="gray">
            <a:xfrm>
              <a:off x="5082032" y="4488395"/>
              <a:ext cx="53975" cy="68263"/>
            </a:xfrm>
            <a:custGeom>
              <a:avLst/>
              <a:gdLst>
                <a:gd name="T0" fmla="*/ 2147483647 w 132"/>
                <a:gd name="T1" fmla="*/ 2147483647 h 168"/>
                <a:gd name="T2" fmla="*/ 2147483647 w 132"/>
                <a:gd name="T3" fmla="*/ 2147483647 h 168"/>
                <a:gd name="T4" fmla="*/ 2147483647 w 132"/>
                <a:gd name="T5" fmla="*/ 2147483647 h 168"/>
                <a:gd name="T6" fmla="*/ 2147483647 w 132"/>
                <a:gd name="T7" fmla="*/ 2147483647 h 168"/>
                <a:gd name="T8" fmla="*/ 2147483647 w 132"/>
                <a:gd name="T9" fmla="*/ 2147483647 h 168"/>
                <a:gd name="T10" fmla="*/ 2147483647 w 132"/>
                <a:gd name="T11" fmla="*/ 2147483647 h 168"/>
                <a:gd name="T12" fmla="*/ 2147483647 w 132"/>
                <a:gd name="T13" fmla="*/ 2147483647 h 168"/>
                <a:gd name="T14" fmla="*/ 2147483647 w 132"/>
                <a:gd name="T15" fmla="*/ 2147483647 h 168"/>
                <a:gd name="T16" fmla="*/ 2147483647 w 132"/>
                <a:gd name="T17" fmla="*/ 2147483647 h 168"/>
                <a:gd name="T18" fmla="*/ 2147483647 w 132"/>
                <a:gd name="T19" fmla="*/ 2147483647 h 168"/>
                <a:gd name="T20" fmla="*/ 2147483647 w 132"/>
                <a:gd name="T21" fmla="*/ 2147483647 h 168"/>
                <a:gd name="T22" fmla="*/ 2147483647 w 132"/>
                <a:gd name="T23" fmla="*/ 2147483647 h 168"/>
                <a:gd name="T24" fmla="*/ 2147483647 w 132"/>
                <a:gd name="T25" fmla="*/ 2147483647 h 168"/>
                <a:gd name="T26" fmla="*/ 2147483647 w 132"/>
                <a:gd name="T27" fmla="*/ 2147483647 h 168"/>
                <a:gd name="T28" fmla="*/ 2147483647 w 132"/>
                <a:gd name="T29" fmla="*/ 2147483647 h 168"/>
                <a:gd name="T30" fmla="*/ 2147483647 w 132"/>
                <a:gd name="T31" fmla="*/ 2147483647 h 168"/>
                <a:gd name="T32" fmla="*/ 2147483647 w 132"/>
                <a:gd name="T33" fmla="*/ 2147483647 h 168"/>
                <a:gd name="T34" fmla="*/ 2147483647 w 132"/>
                <a:gd name="T35" fmla="*/ 2147483647 h 168"/>
                <a:gd name="T36" fmla="*/ 2147483647 w 132"/>
                <a:gd name="T37" fmla="*/ 2147483647 h 168"/>
                <a:gd name="T38" fmla="*/ 2147483647 w 132"/>
                <a:gd name="T39" fmla="*/ 2147483647 h 168"/>
                <a:gd name="T40" fmla="*/ 2147483647 w 132"/>
                <a:gd name="T41" fmla="*/ 2147483647 h 168"/>
                <a:gd name="T42" fmla="*/ 2147483647 w 132"/>
                <a:gd name="T43" fmla="*/ 2147483647 h 168"/>
                <a:gd name="T44" fmla="*/ 2147483647 w 132"/>
                <a:gd name="T45" fmla="*/ 2147483647 h 168"/>
                <a:gd name="T46" fmla="*/ 2147483647 w 132"/>
                <a:gd name="T47" fmla="*/ 0 h 168"/>
                <a:gd name="T48" fmla="*/ 2147483647 w 132"/>
                <a:gd name="T49" fmla="*/ 0 h 168"/>
                <a:gd name="T50" fmla="*/ 2147483647 w 132"/>
                <a:gd name="T51" fmla="*/ 0 h 168"/>
                <a:gd name="T52" fmla="*/ 2147483647 w 132"/>
                <a:gd name="T53" fmla="*/ 2147483647 h 168"/>
                <a:gd name="T54" fmla="*/ 2147483647 w 132"/>
                <a:gd name="T55" fmla="*/ 2147483647 h 168"/>
                <a:gd name="T56" fmla="*/ 2147483647 w 132"/>
                <a:gd name="T57" fmla="*/ 2147483647 h 168"/>
                <a:gd name="T58" fmla="*/ 2147483647 w 132"/>
                <a:gd name="T59" fmla="*/ 2147483647 h 168"/>
                <a:gd name="T60" fmla="*/ 2147483647 w 132"/>
                <a:gd name="T61" fmla="*/ 2147483647 h 168"/>
                <a:gd name="T62" fmla="*/ 2147483647 w 132"/>
                <a:gd name="T63" fmla="*/ 2147483647 h 168"/>
                <a:gd name="T64" fmla="*/ 0 w 132"/>
                <a:gd name="T65" fmla="*/ 2147483647 h 168"/>
                <a:gd name="T66" fmla="*/ 2147483647 w 132"/>
                <a:gd name="T67" fmla="*/ 2147483647 h 168"/>
                <a:gd name="T68" fmla="*/ 2147483647 w 132"/>
                <a:gd name="T69" fmla="*/ 2147483647 h 168"/>
                <a:gd name="T70" fmla="*/ 2147483647 w 132"/>
                <a:gd name="T71" fmla="*/ 2147483647 h 168"/>
                <a:gd name="T72" fmla="*/ 2147483647 w 132"/>
                <a:gd name="T73" fmla="*/ 2147483647 h 168"/>
                <a:gd name="T74" fmla="*/ 2147483647 w 132"/>
                <a:gd name="T75" fmla="*/ 2147483647 h 168"/>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32"/>
                <a:gd name="T115" fmla="*/ 0 h 168"/>
                <a:gd name="T116" fmla="*/ 132 w 132"/>
                <a:gd name="T117" fmla="*/ 168 h 168"/>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32" h="168">
                  <a:moveTo>
                    <a:pt x="36" y="72"/>
                  </a:moveTo>
                  <a:lnTo>
                    <a:pt x="36" y="96"/>
                  </a:lnTo>
                  <a:lnTo>
                    <a:pt x="30" y="102"/>
                  </a:lnTo>
                  <a:lnTo>
                    <a:pt x="30" y="138"/>
                  </a:lnTo>
                  <a:lnTo>
                    <a:pt x="36" y="156"/>
                  </a:lnTo>
                  <a:lnTo>
                    <a:pt x="42" y="168"/>
                  </a:lnTo>
                  <a:lnTo>
                    <a:pt x="54" y="168"/>
                  </a:lnTo>
                  <a:lnTo>
                    <a:pt x="60" y="162"/>
                  </a:lnTo>
                  <a:lnTo>
                    <a:pt x="72" y="156"/>
                  </a:lnTo>
                  <a:lnTo>
                    <a:pt x="84" y="144"/>
                  </a:lnTo>
                  <a:lnTo>
                    <a:pt x="90" y="132"/>
                  </a:lnTo>
                  <a:lnTo>
                    <a:pt x="90" y="114"/>
                  </a:lnTo>
                  <a:lnTo>
                    <a:pt x="96" y="102"/>
                  </a:lnTo>
                  <a:lnTo>
                    <a:pt x="114" y="84"/>
                  </a:lnTo>
                  <a:lnTo>
                    <a:pt x="126" y="84"/>
                  </a:lnTo>
                  <a:lnTo>
                    <a:pt x="120" y="72"/>
                  </a:lnTo>
                  <a:lnTo>
                    <a:pt x="132" y="66"/>
                  </a:lnTo>
                  <a:lnTo>
                    <a:pt x="132" y="48"/>
                  </a:lnTo>
                  <a:lnTo>
                    <a:pt x="114" y="48"/>
                  </a:lnTo>
                  <a:lnTo>
                    <a:pt x="108" y="42"/>
                  </a:lnTo>
                  <a:lnTo>
                    <a:pt x="102" y="42"/>
                  </a:lnTo>
                  <a:lnTo>
                    <a:pt x="102" y="24"/>
                  </a:lnTo>
                  <a:lnTo>
                    <a:pt x="108" y="12"/>
                  </a:lnTo>
                  <a:lnTo>
                    <a:pt x="108" y="0"/>
                  </a:lnTo>
                  <a:lnTo>
                    <a:pt x="120" y="0"/>
                  </a:lnTo>
                  <a:lnTo>
                    <a:pt x="66" y="0"/>
                  </a:lnTo>
                  <a:lnTo>
                    <a:pt x="60" y="24"/>
                  </a:lnTo>
                  <a:lnTo>
                    <a:pt x="48" y="30"/>
                  </a:lnTo>
                  <a:lnTo>
                    <a:pt x="42" y="36"/>
                  </a:lnTo>
                  <a:lnTo>
                    <a:pt x="30" y="36"/>
                  </a:lnTo>
                  <a:lnTo>
                    <a:pt x="24" y="30"/>
                  </a:lnTo>
                  <a:lnTo>
                    <a:pt x="18" y="18"/>
                  </a:lnTo>
                  <a:lnTo>
                    <a:pt x="0" y="18"/>
                  </a:lnTo>
                  <a:lnTo>
                    <a:pt x="12" y="48"/>
                  </a:lnTo>
                  <a:lnTo>
                    <a:pt x="18" y="54"/>
                  </a:lnTo>
                  <a:lnTo>
                    <a:pt x="30" y="60"/>
                  </a:lnTo>
                  <a:lnTo>
                    <a:pt x="36" y="66"/>
                  </a:lnTo>
                  <a:lnTo>
                    <a:pt x="36" y="72"/>
                  </a:lnTo>
                  <a:close/>
                </a:path>
              </a:pathLst>
            </a:custGeom>
            <a:solidFill>
              <a:srgbClr val="EFEFEF"/>
            </a:solidFill>
            <a:ln w="3175" algn="ctr">
              <a:solidFill>
                <a:srgbClr val="A1ADB8"/>
              </a:solidFill>
              <a:round/>
              <a:headEnd/>
              <a:tailEnd/>
            </a:ln>
            <a:effec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dirty="0">
                <a:solidFill>
                  <a:prstClr val="black"/>
                </a:solidFill>
                <a:cs typeface="Calibri" pitchFamily="34" charset="0"/>
              </a:endParaRPr>
            </a:p>
          </p:txBody>
        </p:sp>
        <p:sp>
          <p:nvSpPr>
            <p:cNvPr id="165" name="Burkina Faso" descr="© INSCALE GmbH, 05.05.2010&#10;http://www.presentationload.com/">
              <a:extLst>
                <a:ext uri="{FF2B5EF4-FFF2-40B4-BE49-F238E27FC236}">
                  <a16:creationId xmlns:a16="http://schemas.microsoft.com/office/drawing/2014/main" id="{AA6D9639-5C38-D8EF-0D6C-BFEEBA48A052}"/>
                </a:ext>
              </a:extLst>
            </p:cNvPr>
            <p:cNvSpPr>
              <a:spLocks/>
            </p:cNvSpPr>
            <p:nvPr/>
          </p:nvSpPr>
          <p:spPr bwMode="gray">
            <a:xfrm>
              <a:off x="4093019" y="3921657"/>
              <a:ext cx="230188" cy="180975"/>
            </a:xfrm>
            <a:custGeom>
              <a:avLst/>
              <a:gdLst>
                <a:gd name="T0" fmla="*/ 2147483647 w 570"/>
                <a:gd name="T1" fmla="*/ 2147483647 h 450"/>
                <a:gd name="T2" fmla="*/ 2147483647 w 570"/>
                <a:gd name="T3" fmla="*/ 2147483647 h 450"/>
                <a:gd name="T4" fmla="*/ 2147483647 w 570"/>
                <a:gd name="T5" fmla="*/ 2147483647 h 450"/>
                <a:gd name="T6" fmla="*/ 2147483647 w 570"/>
                <a:gd name="T7" fmla="*/ 2147483647 h 450"/>
                <a:gd name="T8" fmla="*/ 2147483647 w 570"/>
                <a:gd name="T9" fmla="*/ 2147483647 h 450"/>
                <a:gd name="T10" fmla="*/ 2147483647 w 570"/>
                <a:gd name="T11" fmla="*/ 2147483647 h 450"/>
                <a:gd name="T12" fmla="*/ 2147483647 w 570"/>
                <a:gd name="T13" fmla="*/ 2147483647 h 450"/>
                <a:gd name="T14" fmla="*/ 2147483647 w 570"/>
                <a:gd name="T15" fmla="*/ 2147483647 h 450"/>
                <a:gd name="T16" fmla="*/ 2147483647 w 570"/>
                <a:gd name="T17" fmla="*/ 2147483647 h 450"/>
                <a:gd name="T18" fmla="*/ 2147483647 w 570"/>
                <a:gd name="T19" fmla="*/ 2147483647 h 450"/>
                <a:gd name="T20" fmla="*/ 2147483647 w 570"/>
                <a:gd name="T21" fmla="*/ 2147483647 h 450"/>
                <a:gd name="T22" fmla="*/ 2147483647 w 570"/>
                <a:gd name="T23" fmla="*/ 2147483647 h 450"/>
                <a:gd name="T24" fmla="*/ 2147483647 w 570"/>
                <a:gd name="T25" fmla="*/ 2147483647 h 450"/>
                <a:gd name="T26" fmla="*/ 2147483647 w 570"/>
                <a:gd name="T27" fmla="*/ 2147483647 h 450"/>
                <a:gd name="T28" fmla="*/ 2147483647 w 570"/>
                <a:gd name="T29" fmla="*/ 2147483647 h 450"/>
                <a:gd name="T30" fmla="*/ 2147483647 w 570"/>
                <a:gd name="T31" fmla="*/ 2147483647 h 450"/>
                <a:gd name="T32" fmla="*/ 2147483647 w 570"/>
                <a:gd name="T33" fmla="*/ 2147483647 h 450"/>
                <a:gd name="T34" fmla="*/ 2147483647 w 570"/>
                <a:gd name="T35" fmla="*/ 2147483647 h 450"/>
                <a:gd name="T36" fmla="*/ 2147483647 w 570"/>
                <a:gd name="T37" fmla="*/ 2147483647 h 450"/>
                <a:gd name="T38" fmla="*/ 2147483647 w 570"/>
                <a:gd name="T39" fmla="*/ 2147483647 h 450"/>
                <a:gd name="T40" fmla="*/ 2147483647 w 570"/>
                <a:gd name="T41" fmla="*/ 2147483647 h 450"/>
                <a:gd name="T42" fmla="*/ 2147483647 w 570"/>
                <a:gd name="T43" fmla="*/ 2147483647 h 450"/>
                <a:gd name="T44" fmla="*/ 2147483647 w 570"/>
                <a:gd name="T45" fmla="*/ 2147483647 h 450"/>
                <a:gd name="T46" fmla="*/ 2147483647 w 570"/>
                <a:gd name="T47" fmla="*/ 2147483647 h 450"/>
                <a:gd name="T48" fmla="*/ 2147483647 w 570"/>
                <a:gd name="T49" fmla="*/ 2147483647 h 450"/>
                <a:gd name="T50" fmla="*/ 2147483647 w 570"/>
                <a:gd name="T51" fmla="*/ 2147483647 h 450"/>
                <a:gd name="T52" fmla="*/ 2147483647 w 570"/>
                <a:gd name="T53" fmla="*/ 2147483647 h 450"/>
                <a:gd name="T54" fmla="*/ 2147483647 w 570"/>
                <a:gd name="T55" fmla="*/ 2147483647 h 450"/>
                <a:gd name="T56" fmla="*/ 2147483647 w 570"/>
                <a:gd name="T57" fmla="*/ 2147483647 h 450"/>
                <a:gd name="T58" fmla="*/ 2147483647 w 570"/>
                <a:gd name="T59" fmla="*/ 2147483647 h 450"/>
                <a:gd name="T60" fmla="*/ 2147483647 w 570"/>
                <a:gd name="T61" fmla="*/ 2147483647 h 450"/>
                <a:gd name="T62" fmla="*/ 2147483647 w 570"/>
                <a:gd name="T63" fmla="*/ 2147483647 h 450"/>
                <a:gd name="T64" fmla="*/ 2147483647 w 570"/>
                <a:gd name="T65" fmla="*/ 2147483647 h 450"/>
                <a:gd name="T66" fmla="*/ 2147483647 w 570"/>
                <a:gd name="T67" fmla="*/ 0 h 450"/>
                <a:gd name="T68" fmla="*/ 2147483647 w 570"/>
                <a:gd name="T69" fmla="*/ 2147483647 h 450"/>
                <a:gd name="T70" fmla="*/ 2147483647 w 570"/>
                <a:gd name="T71" fmla="*/ 2147483647 h 450"/>
                <a:gd name="T72" fmla="*/ 2147483647 w 570"/>
                <a:gd name="T73" fmla="*/ 2147483647 h 450"/>
                <a:gd name="T74" fmla="*/ 2147483647 w 570"/>
                <a:gd name="T75" fmla="*/ 2147483647 h 450"/>
                <a:gd name="T76" fmla="*/ 2147483647 w 570"/>
                <a:gd name="T77" fmla="*/ 2147483647 h 450"/>
                <a:gd name="T78" fmla="*/ 2147483647 w 570"/>
                <a:gd name="T79" fmla="*/ 2147483647 h 450"/>
                <a:gd name="T80" fmla="*/ 2147483647 w 570"/>
                <a:gd name="T81" fmla="*/ 2147483647 h 450"/>
                <a:gd name="T82" fmla="*/ 2147483647 w 570"/>
                <a:gd name="T83" fmla="*/ 2147483647 h 450"/>
                <a:gd name="T84" fmla="*/ 2147483647 w 570"/>
                <a:gd name="T85" fmla="*/ 2147483647 h 450"/>
                <a:gd name="T86" fmla="*/ 2147483647 w 570"/>
                <a:gd name="T87" fmla="*/ 2147483647 h 450"/>
                <a:gd name="T88" fmla="*/ 2147483647 w 570"/>
                <a:gd name="T89" fmla="*/ 2147483647 h 450"/>
                <a:gd name="T90" fmla="*/ 2147483647 w 570"/>
                <a:gd name="T91" fmla="*/ 2147483647 h 450"/>
                <a:gd name="T92" fmla="*/ 2147483647 w 570"/>
                <a:gd name="T93" fmla="*/ 2147483647 h 450"/>
                <a:gd name="T94" fmla="*/ 2147483647 w 570"/>
                <a:gd name="T95" fmla="*/ 2147483647 h 450"/>
                <a:gd name="T96" fmla="*/ 2147483647 w 570"/>
                <a:gd name="T97" fmla="*/ 2147483647 h 450"/>
                <a:gd name="T98" fmla="*/ 2147483647 w 570"/>
                <a:gd name="T99" fmla="*/ 2147483647 h 450"/>
                <a:gd name="T100" fmla="*/ 2147483647 w 570"/>
                <a:gd name="T101" fmla="*/ 2147483647 h 450"/>
                <a:gd name="T102" fmla="*/ 2147483647 w 570"/>
                <a:gd name="T103" fmla="*/ 2147483647 h 45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570"/>
                <a:gd name="T157" fmla="*/ 0 h 450"/>
                <a:gd name="T158" fmla="*/ 570 w 570"/>
                <a:gd name="T159" fmla="*/ 450 h 450"/>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570" h="450">
                  <a:moveTo>
                    <a:pt x="0" y="312"/>
                  </a:moveTo>
                  <a:lnTo>
                    <a:pt x="6" y="366"/>
                  </a:lnTo>
                  <a:lnTo>
                    <a:pt x="6" y="390"/>
                  </a:lnTo>
                  <a:lnTo>
                    <a:pt x="30" y="384"/>
                  </a:lnTo>
                  <a:lnTo>
                    <a:pt x="30" y="390"/>
                  </a:lnTo>
                  <a:lnTo>
                    <a:pt x="36" y="396"/>
                  </a:lnTo>
                  <a:lnTo>
                    <a:pt x="36" y="408"/>
                  </a:lnTo>
                  <a:lnTo>
                    <a:pt x="42" y="420"/>
                  </a:lnTo>
                  <a:lnTo>
                    <a:pt x="54" y="426"/>
                  </a:lnTo>
                  <a:lnTo>
                    <a:pt x="60" y="432"/>
                  </a:lnTo>
                  <a:lnTo>
                    <a:pt x="72" y="432"/>
                  </a:lnTo>
                  <a:lnTo>
                    <a:pt x="78" y="438"/>
                  </a:lnTo>
                  <a:lnTo>
                    <a:pt x="90" y="438"/>
                  </a:lnTo>
                  <a:lnTo>
                    <a:pt x="96" y="432"/>
                  </a:lnTo>
                  <a:lnTo>
                    <a:pt x="96" y="426"/>
                  </a:lnTo>
                  <a:lnTo>
                    <a:pt x="120" y="414"/>
                  </a:lnTo>
                  <a:lnTo>
                    <a:pt x="150" y="414"/>
                  </a:lnTo>
                  <a:lnTo>
                    <a:pt x="168" y="420"/>
                  </a:lnTo>
                  <a:lnTo>
                    <a:pt x="186" y="438"/>
                  </a:lnTo>
                  <a:lnTo>
                    <a:pt x="186" y="450"/>
                  </a:lnTo>
                  <a:lnTo>
                    <a:pt x="204" y="444"/>
                  </a:lnTo>
                  <a:lnTo>
                    <a:pt x="198" y="450"/>
                  </a:lnTo>
                  <a:lnTo>
                    <a:pt x="198" y="396"/>
                  </a:lnTo>
                  <a:lnTo>
                    <a:pt x="192" y="366"/>
                  </a:lnTo>
                  <a:lnTo>
                    <a:pt x="186" y="366"/>
                  </a:lnTo>
                  <a:lnTo>
                    <a:pt x="186" y="348"/>
                  </a:lnTo>
                  <a:lnTo>
                    <a:pt x="192" y="336"/>
                  </a:lnTo>
                  <a:lnTo>
                    <a:pt x="198" y="330"/>
                  </a:lnTo>
                  <a:lnTo>
                    <a:pt x="354" y="330"/>
                  </a:lnTo>
                  <a:lnTo>
                    <a:pt x="378" y="318"/>
                  </a:lnTo>
                  <a:lnTo>
                    <a:pt x="396" y="324"/>
                  </a:lnTo>
                  <a:lnTo>
                    <a:pt x="414" y="324"/>
                  </a:lnTo>
                  <a:lnTo>
                    <a:pt x="438" y="330"/>
                  </a:lnTo>
                  <a:lnTo>
                    <a:pt x="456" y="330"/>
                  </a:lnTo>
                  <a:lnTo>
                    <a:pt x="462" y="318"/>
                  </a:lnTo>
                  <a:lnTo>
                    <a:pt x="474" y="318"/>
                  </a:lnTo>
                  <a:lnTo>
                    <a:pt x="480" y="306"/>
                  </a:lnTo>
                  <a:lnTo>
                    <a:pt x="498" y="288"/>
                  </a:lnTo>
                  <a:lnTo>
                    <a:pt x="528" y="288"/>
                  </a:lnTo>
                  <a:lnTo>
                    <a:pt x="534" y="294"/>
                  </a:lnTo>
                  <a:lnTo>
                    <a:pt x="534" y="282"/>
                  </a:lnTo>
                  <a:lnTo>
                    <a:pt x="540" y="282"/>
                  </a:lnTo>
                  <a:lnTo>
                    <a:pt x="546" y="276"/>
                  </a:lnTo>
                  <a:lnTo>
                    <a:pt x="558" y="276"/>
                  </a:lnTo>
                  <a:lnTo>
                    <a:pt x="564" y="258"/>
                  </a:lnTo>
                  <a:lnTo>
                    <a:pt x="570" y="252"/>
                  </a:lnTo>
                  <a:lnTo>
                    <a:pt x="564" y="252"/>
                  </a:lnTo>
                  <a:lnTo>
                    <a:pt x="540" y="216"/>
                  </a:lnTo>
                  <a:lnTo>
                    <a:pt x="564" y="210"/>
                  </a:lnTo>
                  <a:lnTo>
                    <a:pt x="558" y="198"/>
                  </a:lnTo>
                  <a:lnTo>
                    <a:pt x="546" y="186"/>
                  </a:lnTo>
                  <a:lnTo>
                    <a:pt x="534" y="186"/>
                  </a:lnTo>
                  <a:lnTo>
                    <a:pt x="522" y="198"/>
                  </a:lnTo>
                  <a:lnTo>
                    <a:pt x="504" y="198"/>
                  </a:lnTo>
                  <a:lnTo>
                    <a:pt x="498" y="186"/>
                  </a:lnTo>
                  <a:lnTo>
                    <a:pt x="486" y="180"/>
                  </a:lnTo>
                  <a:lnTo>
                    <a:pt x="462" y="156"/>
                  </a:lnTo>
                  <a:lnTo>
                    <a:pt x="462" y="150"/>
                  </a:lnTo>
                  <a:lnTo>
                    <a:pt x="480" y="132"/>
                  </a:lnTo>
                  <a:lnTo>
                    <a:pt x="468" y="132"/>
                  </a:lnTo>
                  <a:lnTo>
                    <a:pt x="468" y="114"/>
                  </a:lnTo>
                  <a:lnTo>
                    <a:pt x="444" y="114"/>
                  </a:lnTo>
                  <a:lnTo>
                    <a:pt x="432" y="108"/>
                  </a:lnTo>
                  <a:lnTo>
                    <a:pt x="420" y="84"/>
                  </a:lnTo>
                  <a:lnTo>
                    <a:pt x="420" y="60"/>
                  </a:lnTo>
                  <a:lnTo>
                    <a:pt x="414" y="48"/>
                  </a:lnTo>
                  <a:lnTo>
                    <a:pt x="414" y="12"/>
                  </a:lnTo>
                  <a:lnTo>
                    <a:pt x="390" y="0"/>
                  </a:lnTo>
                  <a:lnTo>
                    <a:pt x="342" y="0"/>
                  </a:lnTo>
                  <a:lnTo>
                    <a:pt x="324" y="18"/>
                  </a:lnTo>
                  <a:lnTo>
                    <a:pt x="300" y="18"/>
                  </a:lnTo>
                  <a:lnTo>
                    <a:pt x="282" y="42"/>
                  </a:lnTo>
                  <a:lnTo>
                    <a:pt x="258" y="42"/>
                  </a:lnTo>
                  <a:lnTo>
                    <a:pt x="258" y="60"/>
                  </a:lnTo>
                  <a:lnTo>
                    <a:pt x="252" y="66"/>
                  </a:lnTo>
                  <a:lnTo>
                    <a:pt x="252" y="72"/>
                  </a:lnTo>
                  <a:lnTo>
                    <a:pt x="240" y="72"/>
                  </a:lnTo>
                  <a:lnTo>
                    <a:pt x="228" y="60"/>
                  </a:lnTo>
                  <a:lnTo>
                    <a:pt x="222" y="60"/>
                  </a:lnTo>
                  <a:lnTo>
                    <a:pt x="216" y="66"/>
                  </a:lnTo>
                  <a:lnTo>
                    <a:pt x="210" y="78"/>
                  </a:lnTo>
                  <a:lnTo>
                    <a:pt x="198" y="84"/>
                  </a:lnTo>
                  <a:lnTo>
                    <a:pt x="192" y="96"/>
                  </a:lnTo>
                  <a:lnTo>
                    <a:pt x="186" y="102"/>
                  </a:lnTo>
                  <a:lnTo>
                    <a:pt x="186" y="108"/>
                  </a:lnTo>
                  <a:lnTo>
                    <a:pt x="168" y="108"/>
                  </a:lnTo>
                  <a:lnTo>
                    <a:pt x="168" y="144"/>
                  </a:lnTo>
                  <a:lnTo>
                    <a:pt x="144" y="150"/>
                  </a:lnTo>
                  <a:lnTo>
                    <a:pt x="114" y="120"/>
                  </a:lnTo>
                  <a:lnTo>
                    <a:pt x="96" y="150"/>
                  </a:lnTo>
                  <a:lnTo>
                    <a:pt x="102" y="156"/>
                  </a:lnTo>
                  <a:lnTo>
                    <a:pt x="102" y="186"/>
                  </a:lnTo>
                  <a:lnTo>
                    <a:pt x="84" y="186"/>
                  </a:lnTo>
                  <a:lnTo>
                    <a:pt x="84" y="216"/>
                  </a:lnTo>
                  <a:lnTo>
                    <a:pt x="78" y="222"/>
                  </a:lnTo>
                  <a:lnTo>
                    <a:pt x="72" y="222"/>
                  </a:lnTo>
                  <a:lnTo>
                    <a:pt x="78" y="228"/>
                  </a:lnTo>
                  <a:lnTo>
                    <a:pt x="78" y="240"/>
                  </a:lnTo>
                  <a:lnTo>
                    <a:pt x="42" y="240"/>
                  </a:lnTo>
                  <a:lnTo>
                    <a:pt x="36" y="246"/>
                  </a:lnTo>
                  <a:lnTo>
                    <a:pt x="30" y="246"/>
                  </a:lnTo>
                  <a:lnTo>
                    <a:pt x="12" y="258"/>
                  </a:lnTo>
                  <a:lnTo>
                    <a:pt x="36" y="288"/>
                  </a:lnTo>
                  <a:lnTo>
                    <a:pt x="24" y="312"/>
                  </a:lnTo>
                  <a:lnTo>
                    <a:pt x="0" y="312"/>
                  </a:lnTo>
                  <a:close/>
                </a:path>
              </a:pathLst>
            </a:custGeom>
            <a:solidFill>
              <a:schemeClr val="bg1">
                <a:lumMod val="95000"/>
              </a:schemeClr>
            </a:solidFill>
            <a:ln w="3175" algn="ctr">
              <a:solidFill>
                <a:srgbClr val="A1ADB8"/>
              </a:solidFill>
              <a:round/>
              <a:headEnd/>
              <a:tailEnd/>
            </a:ln>
            <a:effec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dirty="0">
                <a:solidFill>
                  <a:prstClr val="black"/>
                </a:solidFill>
                <a:cs typeface="Calibri" pitchFamily="34" charset="0"/>
              </a:endParaRPr>
            </a:p>
          </p:txBody>
        </p:sp>
        <p:sp>
          <p:nvSpPr>
            <p:cNvPr id="166" name="Botswana" descr="© INSCALE GmbH, 05.05.2010&#10;http://www.presentationload.com/">
              <a:extLst>
                <a:ext uri="{FF2B5EF4-FFF2-40B4-BE49-F238E27FC236}">
                  <a16:creationId xmlns:a16="http://schemas.microsoft.com/office/drawing/2014/main" id="{24A78F02-F39C-CA19-1F90-6AF6E5D92DC4}"/>
                </a:ext>
              </a:extLst>
            </p:cNvPr>
            <p:cNvSpPr>
              <a:spLocks/>
            </p:cNvSpPr>
            <p:nvPr/>
          </p:nvSpPr>
          <p:spPr bwMode="gray">
            <a:xfrm>
              <a:off x="4815332" y="4985283"/>
              <a:ext cx="261938" cy="295275"/>
            </a:xfrm>
            <a:custGeom>
              <a:avLst/>
              <a:gdLst>
                <a:gd name="T0" fmla="*/ 2147483647 w 648"/>
                <a:gd name="T1" fmla="*/ 2147483647 h 732"/>
                <a:gd name="T2" fmla="*/ 2147483647 w 648"/>
                <a:gd name="T3" fmla="*/ 2147483647 h 732"/>
                <a:gd name="T4" fmla="*/ 2147483647 w 648"/>
                <a:gd name="T5" fmla="*/ 2147483647 h 732"/>
                <a:gd name="T6" fmla="*/ 2147483647 w 648"/>
                <a:gd name="T7" fmla="*/ 2147483647 h 732"/>
                <a:gd name="T8" fmla="*/ 2147483647 w 648"/>
                <a:gd name="T9" fmla="*/ 2147483647 h 732"/>
                <a:gd name="T10" fmla="*/ 2147483647 w 648"/>
                <a:gd name="T11" fmla="*/ 2147483647 h 732"/>
                <a:gd name="T12" fmla="*/ 2147483647 w 648"/>
                <a:gd name="T13" fmla="*/ 2147483647 h 732"/>
                <a:gd name="T14" fmla="*/ 2147483647 w 648"/>
                <a:gd name="T15" fmla="*/ 2147483647 h 732"/>
                <a:gd name="T16" fmla="*/ 2147483647 w 648"/>
                <a:gd name="T17" fmla="*/ 2147483647 h 732"/>
                <a:gd name="T18" fmla="*/ 2147483647 w 648"/>
                <a:gd name="T19" fmla="*/ 2147483647 h 732"/>
                <a:gd name="T20" fmla="*/ 2147483647 w 648"/>
                <a:gd name="T21" fmla="*/ 2147483647 h 732"/>
                <a:gd name="T22" fmla="*/ 2147483647 w 648"/>
                <a:gd name="T23" fmla="*/ 2147483647 h 732"/>
                <a:gd name="T24" fmla="*/ 2147483647 w 648"/>
                <a:gd name="T25" fmla="*/ 2147483647 h 732"/>
                <a:gd name="T26" fmla="*/ 2147483647 w 648"/>
                <a:gd name="T27" fmla="*/ 2147483647 h 732"/>
                <a:gd name="T28" fmla="*/ 2147483647 w 648"/>
                <a:gd name="T29" fmla="*/ 2147483647 h 732"/>
                <a:gd name="T30" fmla="*/ 2147483647 w 648"/>
                <a:gd name="T31" fmla="*/ 2147483647 h 732"/>
                <a:gd name="T32" fmla="*/ 2147483647 w 648"/>
                <a:gd name="T33" fmla="*/ 2147483647 h 732"/>
                <a:gd name="T34" fmla="*/ 2147483647 w 648"/>
                <a:gd name="T35" fmla="*/ 2147483647 h 732"/>
                <a:gd name="T36" fmla="*/ 2147483647 w 648"/>
                <a:gd name="T37" fmla="*/ 2147483647 h 732"/>
                <a:gd name="T38" fmla="*/ 2147483647 w 648"/>
                <a:gd name="T39" fmla="*/ 2147483647 h 732"/>
                <a:gd name="T40" fmla="*/ 2147483647 w 648"/>
                <a:gd name="T41" fmla="*/ 2147483647 h 732"/>
                <a:gd name="T42" fmla="*/ 2147483647 w 648"/>
                <a:gd name="T43" fmla="*/ 2147483647 h 732"/>
                <a:gd name="T44" fmla="*/ 2147483647 w 648"/>
                <a:gd name="T45" fmla="*/ 2147483647 h 732"/>
                <a:gd name="T46" fmla="*/ 2147483647 w 648"/>
                <a:gd name="T47" fmla="*/ 2147483647 h 732"/>
                <a:gd name="T48" fmla="*/ 2147483647 w 648"/>
                <a:gd name="T49" fmla="*/ 2147483647 h 732"/>
                <a:gd name="T50" fmla="*/ 2147483647 w 648"/>
                <a:gd name="T51" fmla="*/ 2147483647 h 732"/>
                <a:gd name="T52" fmla="*/ 2147483647 w 648"/>
                <a:gd name="T53" fmla="*/ 2147483647 h 732"/>
                <a:gd name="T54" fmla="*/ 2147483647 w 648"/>
                <a:gd name="T55" fmla="*/ 2147483647 h 732"/>
                <a:gd name="T56" fmla="*/ 2147483647 w 648"/>
                <a:gd name="T57" fmla="*/ 2147483647 h 732"/>
                <a:gd name="T58" fmla="*/ 2147483647 w 648"/>
                <a:gd name="T59" fmla="*/ 2147483647 h 732"/>
                <a:gd name="T60" fmla="*/ 2147483647 w 648"/>
                <a:gd name="T61" fmla="*/ 2147483647 h 732"/>
                <a:gd name="T62" fmla="*/ 2147483647 w 648"/>
                <a:gd name="T63" fmla="*/ 2147483647 h 732"/>
                <a:gd name="T64" fmla="*/ 2147483647 w 648"/>
                <a:gd name="T65" fmla="*/ 2147483647 h 732"/>
                <a:gd name="T66" fmla="*/ 2147483647 w 648"/>
                <a:gd name="T67" fmla="*/ 2147483647 h 732"/>
                <a:gd name="T68" fmla="*/ 2147483647 w 648"/>
                <a:gd name="T69" fmla="*/ 2147483647 h 732"/>
                <a:gd name="T70" fmla="*/ 2147483647 w 648"/>
                <a:gd name="T71" fmla="*/ 2147483647 h 732"/>
                <a:gd name="T72" fmla="*/ 2147483647 w 648"/>
                <a:gd name="T73" fmla="*/ 2147483647 h 732"/>
                <a:gd name="T74" fmla="*/ 2147483647 w 648"/>
                <a:gd name="T75" fmla="*/ 2147483647 h 732"/>
                <a:gd name="T76" fmla="*/ 2147483647 w 648"/>
                <a:gd name="T77" fmla="*/ 2147483647 h 732"/>
                <a:gd name="T78" fmla="*/ 2147483647 w 648"/>
                <a:gd name="T79" fmla="*/ 2147483647 h 732"/>
                <a:gd name="T80" fmla="*/ 2147483647 w 648"/>
                <a:gd name="T81" fmla="*/ 2147483647 h 732"/>
                <a:gd name="T82" fmla="*/ 2147483647 w 648"/>
                <a:gd name="T83" fmla="*/ 2147483647 h 732"/>
                <a:gd name="T84" fmla="*/ 2147483647 w 648"/>
                <a:gd name="T85" fmla="*/ 2147483647 h 732"/>
                <a:gd name="T86" fmla="*/ 2147483647 w 648"/>
                <a:gd name="T87" fmla="*/ 2147483647 h 732"/>
                <a:gd name="T88" fmla="*/ 2147483647 w 648"/>
                <a:gd name="T89" fmla="*/ 2147483647 h 732"/>
                <a:gd name="T90" fmla="*/ 2147483647 w 648"/>
                <a:gd name="T91" fmla="*/ 2147483647 h 732"/>
                <a:gd name="T92" fmla="*/ 2147483647 w 648"/>
                <a:gd name="T93" fmla="*/ 2147483647 h 732"/>
                <a:gd name="T94" fmla="*/ 2147483647 w 648"/>
                <a:gd name="T95" fmla="*/ 0 h 732"/>
                <a:gd name="T96" fmla="*/ 2147483647 w 648"/>
                <a:gd name="T97" fmla="*/ 2147483647 h 732"/>
                <a:gd name="T98" fmla="*/ 2147483647 w 648"/>
                <a:gd name="T99" fmla="*/ 2147483647 h 732"/>
                <a:gd name="T100" fmla="*/ 2147483647 w 648"/>
                <a:gd name="T101" fmla="*/ 2147483647 h 732"/>
                <a:gd name="T102" fmla="*/ 2147483647 w 648"/>
                <a:gd name="T103" fmla="*/ 2147483647 h 732"/>
                <a:gd name="T104" fmla="*/ 2147483647 w 648"/>
                <a:gd name="T105" fmla="*/ 2147483647 h 732"/>
                <a:gd name="T106" fmla="*/ 2147483647 w 648"/>
                <a:gd name="T107" fmla="*/ 2147483647 h 732"/>
                <a:gd name="T108" fmla="*/ 2147483647 w 648"/>
                <a:gd name="T109" fmla="*/ 2147483647 h 732"/>
                <a:gd name="T110" fmla="*/ 2147483647 w 648"/>
                <a:gd name="T111" fmla="*/ 2147483647 h 732"/>
                <a:gd name="T112" fmla="*/ 2147483647 w 648"/>
                <a:gd name="T113" fmla="*/ 2147483647 h 732"/>
                <a:gd name="T114" fmla="*/ 0 w 648"/>
                <a:gd name="T115" fmla="*/ 2147483647 h 732"/>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648"/>
                <a:gd name="T175" fmla="*/ 0 h 732"/>
                <a:gd name="T176" fmla="*/ 648 w 648"/>
                <a:gd name="T177" fmla="*/ 732 h 732"/>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648" h="732">
                  <a:moveTo>
                    <a:pt x="0" y="570"/>
                  </a:moveTo>
                  <a:lnTo>
                    <a:pt x="12" y="576"/>
                  </a:lnTo>
                  <a:lnTo>
                    <a:pt x="18" y="582"/>
                  </a:lnTo>
                  <a:lnTo>
                    <a:pt x="30" y="588"/>
                  </a:lnTo>
                  <a:lnTo>
                    <a:pt x="36" y="594"/>
                  </a:lnTo>
                  <a:lnTo>
                    <a:pt x="42" y="612"/>
                  </a:lnTo>
                  <a:lnTo>
                    <a:pt x="48" y="624"/>
                  </a:lnTo>
                  <a:lnTo>
                    <a:pt x="48" y="642"/>
                  </a:lnTo>
                  <a:lnTo>
                    <a:pt x="54" y="648"/>
                  </a:lnTo>
                  <a:lnTo>
                    <a:pt x="54" y="672"/>
                  </a:lnTo>
                  <a:lnTo>
                    <a:pt x="48" y="684"/>
                  </a:lnTo>
                  <a:lnTo>
                    <a:pt x="48" y="690"/>
                  </a:lnTo>
                  <a:lnTo>
                    <a:pt x="42" y="702"/>
                  </a:lnTo>
                  <a:lnTo>
                    <a:pt x="42" y="732"/>
                  </a:lnTo>
                  <a:lnTo>
                    <a:pt x="120" y="732"/>
                  </a:lnTo>
                  <a:lnTo>
                    <a:pt x="120" y="714"/>
                  </a:lnTo>
                  <a:lnTo>
                    <a:pt x="144" y="714"/>
                  </a:lnTo>
                  <a:lnTo>
                    <a:pt x="144" y="708"/>
                  </a:lnTo>
                  <a:lnTo>
                    <a:pt x="150" y="702"/>
                  </a:lnTo>
                  <a:lnTo>
                    <a:pt x="156" y="690"/>
                  </a:lnTo>
                  <a:lnTo>
                    <a:pt x="162" y="684"/>
                  </a:lnTo>
                  <a:lnTo>
                    <a:pt x="168" y="684"/>
                  </a:lnTo>
                  <a:lnTo>
                    <a:pt x="174" y="678"/>
                  </a:lnTo>
                  <a:lnTo>
                    <a:pt x="186" y="678"/>
                  </a:lnTo>
                  <a:lnTo>
                    <a:pt x="186" y="654"/>
                  </a:lnTo>
                  <a:lnTo>
                    <a:pt x="192" y="642"/>
                  </a:lnTo>
                  <a:lnTo>
                    <a:pt x="192" y="630"/>
                  </a:lnTo>
                  <a:lnTo>
                    <a:pt x="198" y="618"/>
                  </a:lnTo>
                  <a:lnTo>
                    <a:pt x="204" y="612"/>
                  </a:lnTo>
                  <a:lnTo>
                    <a:pt x="216" y="606"/>
                  </a:lnTo>
                  <a:lnTo>
                    <a:pt x="228" y="606"/>
                  </a:lnTo>
                  <a:lnTo>
                    <a:pt x="240" y="612"/>
                  </a:lnTo>
                  <a:lnTo>
                    <a:pt x="246" y="618"/>
                  </a:lnTo>
                  <a:lnTo>
                    <a:pt x="258" y="624"/>
                  </a:lnTo>
                  <a:lnTo>
                    <a:pt x="270" y="636"/>
                  </a:lnTo>
                  <a:lnTo>
                    <a:pt x="300" y="636"/>
                  </a:lnTo>
                  <a:lnTo>
                    <a:pt x="306" y="642"/>
                  </a:lnTo>
                  <a:lnTo>
                    <a:pt x="318" y="648"/>
                  </a:lnTo>
                  <a:lnTo>
                    <a:pt x="324" y="654"/>
                  </a:lnTo>
                  <a:lnTo>
                    <a:pt x="336" y="654"/>
                  </a:lnTo>
                  <a:lnTo>
                    <a:pt x="348" y="648"/>
                  </a:lnTo>
                  <a:lnTo>
                    <a:pt x="354" y="642"/>
                  </a:lnTo>
                  <a:lnTo>
                    <a:pt x="360" y="648"/>
                  </a:lnTo>
                  <a:lnTo>
                    <a:pt x="372" y="648"/>
                  </a:lnTo>
                  <a:lnTo>
                    <a:pt x="384" y="642"/>
                  </a:lnTo>
                  <a:lnTo>
                    <a:pt x="390" y="636"/>
                  </a:lnTo>
                  <a:lnTo>
                    <a:pt x="396" y="624"/>
                  </a:lnTo>
                  <a:lnTo>
                    <a:pt x="402" y="606"/>
                  </a:lnTo>
                  <a:lnTo>
                    <a:pt x="408" y="594"/>
                  </a:lnTo>
                  <a:lnTo>
                    <a:pt x="408" y="582"/>
                  </a:lnTo>
                  <a:lnTo>
                    <a:pt x="426" y="564"/>
                  </a:lnTo>
                  <a:lnTo>
                    <a:pt x="444" y="558"/>
                  </a:lnTo>
                  <a:lnTo>
                    <a:pt x="456" y="552"/>
                  </a:lnTo>
                  <a:lnTo>
                    <a:pt x="462" y="546"/>
                  </a:lnTo>
                  <a:lnTo>
                    <a:pt x="468" y="534"/>
                  </a:lnTo>
                  <a:lnTo>
                    <a:pt x="480" y="528"/>
                  </a:lnTo>
                  <a:lnTo>
                    <a:pt x="480" y="492"/>
                  </a:lnTo>
                  <a:lnTo>
                    <a:pt x="492" y="468"/>
                  </a:lnTo>
                  <a:lnTo>
                    <a:pt x="504" y="462"/>
                  </a:lnTo>
                  <a:lnTo>
                    <a:pt x="510" y="462"/>
                  </a:lnTo>
                  <a:lnTo>
                    <a:pt x="522" y="456"/>
                  </a:lnTo>
                  <a:lnTo>
                    <a:pt x="564" y="414"/>
                  </a:lnTo>
                  <a:lnTo>
                    <a:pt x="576" y="390"/>
                  </a:lnTo>
                  <a:lnTo>
                    <a:pt x="582" y="384"/>
                  </a:lnTo>
                  <a:lnTo>
                    <a:pt x="594" y="384"/>
                  </a:lnTo>
                  <a:lnTo>
                    <a:pt x="606" y="378"/>
                  </a:lnTo>
                  <a:lnTo>
                    <a:pt x="618" y="378"/>
                  </a:lnTo>
                  <a:lnTo>
                    <a:pt x="630" y="354"/>
                  </a:lnTo>
                  <a:lnTo>
                    <a:pt x="648" y="354"/>
                  </a:lnTo>
                  <a:lnTo>
                    <a:pt x="648" y="348"/>
                  </a:lnTo>
                  <a:lnTo>
                    <a:pt x="642" y="336"/>
                  </a:lnTo>
                  <a:lnTo>
                    <a:pt x="624" y="318"/>
                  </a:lnTo>
                  <a:lnTo>
                    <a:pt x="606" y="312"/>
                  </a:lnTo>
                  <a:lnTo>
                    <a:pt x="594" y="312"/>
                  </a:lnTo>
                  <a:lnTo>
                    <a:pt x="576" y="306"/>
                  </a:lnTo>
                  <a:lnTo>
                    <a:pt x="564" y="306"/>
                  </a:lnTo>
                  <a:lnTo>
                    <a:pt x="564" y="276"/>
                  </a:lnTo>
                  <a:lnTo>
                    <a:pt x="546" y="276"/>
                  </a:lnTo>
                  <a:lnTo>
                    <a:pt x="546" y="246"/>
                  </a:lnTo>
                  <a:lnTo>
                    <a:pt x="552" y="240"/>
                  </a:lnTo>
                  <a:lnTo>
                    <a:pt x="546" y="216"/>
                  </a:lnTo>
                  <a:lnTo>
                    <a:pt x="516" y="216"/>
                  </a:lnTo>
                  <a:lnTo>
                    <a:pt x="516" y="186"/>
                  </a:lnTo>
                  <a:lnTo>
                    <a:pt x="510" y="180"/>
                  </a:lnTo>
                  <a:lnTo>
                    <a:pt x="480" y="180"/>
                  </a:lnTo>
                  <a:lnTo>
                    <a:pt x="462" y="162"/>
                  </a:lnTo>
                  <a:lnTo>
                    <a:pt x="450" y="156"/>
                  </a:lnTo>
                  <a:lnTo>
                    <a:pt x="432" y="120"/>
                  </a:lnTo>
                  <a:lnTo>
                    <a:pt x="432" y="96"/>
                  </a:lnTo>
                  <a:lnTo>
                    <a:pt x="426" y="90"/>
                  </a:lnTo>
                  <a:lnTo>
                    <a:pt x="414" y="66"/>
                  </a:lnTo>
                  <a:lnTo>
                    <a:pt x="408" y="60"/>
                  </a:lnTo>
                  <a:lnTo>
                    <a:pt x="396" y="60"/>
                  </a:lnTo>
                  <a:lnTo>
                    <a:pt x="396" y="30"/>
                  </a:lnTo>
                  <a:lnTo>
                    <a:pt x="384" y="18"/>
                  </a:lnTo>
                  <a:lnTo>
                    <a:pt x="378" y="0"/>
                  </a:lnTo>
                  <a:lnTo>
                    <a:pt x="342" y="6"/>
                  </a:lnTo>
                  <a:lnTo>
                    <a:pt x="330" y="18"/>
                  </a:lnTo>
                  <a:lnTo>
                    <a:pt x="306" y="18"/>
                  </a:lnTo>
                  <a:lnTo>
                    <a:pt x="264" y="60"/>
                  </a:lnTo>
                  <a:lnTo>
                    <a:pt x="258" y="60"/>
                  </a:lnTo>
                  <a:lnTo>
                    <a:pt x="258" y="42"/>
                  </a:lnTo>
                  <a:lnTo>
                    <a:pt x="252" y="42"/>
                  </a:lnTo>
                  <a:lnTo>
                    <a:pt x="252" y="24"/>
                  </a:lnTo>
                  <a:lnTo>
                    <a:pt x="246" y="18"/>
                  </a:lnTo>
                  <a:lnTo>
                    <a:pt x="228" y="18"/>
                  </a:lnTo>
                  <a:lnTo>
                    <a:pt x="216" y="24"/>
                  </a:lnTo>
                  <a:lnTo>
                    <a:pt x="168" y="36"/>
                  </a:lnTo>
                  <a:lnTo>
                    <a:pt x="132" y="36"/>
                  </a:lnTo>
                  <a:lnTo>
                    <a:pt x="114" y="42"/>
                  </a:lnTo>
                  <a:lnTo>
                    <a:pt x="78" y="42"/>
                  </a:lnTo>
                  <a:lnTo>
                    <a:pt x="78" y="216"/>
                  </a:lnTo>
                  <a:lnTo>
                    <a:pt x="72" y="222"/>
                  </a:lnTo>
                  <a:lnTo>
                    <a:pt x="78" y="348"/>
                  </a:lnTo>
                  <a:lnTo>
                    <a:pt x="6" y="348"/>
                  </a:lnTo>
                  <a:lnTo>
                    <a:pt x="0" y="570"/>
                  </a:lnTo>
                  <a:close/>
                </a:path>
              </a:pathLst>
            </a:custGeom>
            <a:solidFill>
              <a:schemeClr val="bg1">
                <a:lumMod val="95000"/>
              </a:schemeClr>
            </a:solidFill>
            <a:ln w="3175" algn="ctr">
              <a:solidFill>
                <a:srgbClr val="A1ADB8"/>
              </a:solidFill>
              <a:round/>
              <a:headEnd/>
              <a:tailEnd/>
            </a:ln>
            <a:effec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dirty="0">
                <a:solidFill>
                  <a:prstClr val="black"/>
                </a:solidFill>
                <a:cs typeface="Calibri" pitchFamily="34" charset="0"/>
              </a:endParaRPr>
            </a:p>
          </p:txBody>
        </p:sp>
        <p:sp>
          <p:nvSpPr>
            <p:cNvPr id="167" name="Benin" descr="© INSCALE GmbH, 05.05.2010&#10;http://www.presentationload.com/">
              <a:extLst>
                <a:ext uri="{FF2B5EF4-FFF2-40B4-BE49-F238E27FC236}">
                  <a16:creationId xmlns:a16="http://schemas.microsoft.com/office/drawing/2014/main" id="{F2142744-6C66-9B64-2581-1720457FCBA3}"/>
                </a:ext>
              </a:extLst>
            </p:cNvPr>
            <p:cNvSpPr>
              <a:spLocks/>
            </p:cNvSpPr>
            <p:nvPr/>
          </p:nvSpPr>
          <p:spPr bwMode="gray">
            <a:xfrm>
              <a:off x="4273994" y="4008970"/>
              <a:ext cx="90488" cy="200025"/>
            </a:xfrm>
            <a:custGeom>
              <a:avLst/>
              <a:gdLst>
                <a:gd name="T0" fmla="*/ 2147483647 w 222"/>
                <a:gd name="T1" fmla="*/ 2147483647 h 498"/>
                <a:gd name="T2" fmla="*/ 2147483647 w 222"/>
                <a:gd name="T3" fmla="*/ 2147483647 h 498"/>
                <a:gd name="T4" fmla="*/ 2147483647 w 222"/>
                <a:gd name="T5" fmla="*/ 2147483647 h 498"/>
                <a:gd name="T6" fmla="*/ 2147483647 w 222"/>
                <a:gd name="T7" fmla="*/ 2147483647 h 498"/>
                <a:gd name="T8" fmla="*/ 2147483647 w 222"/>
                <a:gd name="T9" fmla="*/ 2147483647 h 498"/>
                <a:gd name="T10" fmla="*/ 2147483647 w 222"/>
                <a:gd name="T11" fmla="*/ 2147483647 h 498"/>
                <a:gd name="T12" fmla="*/ 2147483647 w 222"/>
                <a:gd name="T13" fmla="*/ 2147483647 h 498"/>
                <a:gd name="T14" fmla="*/ 2147483647 w 222"/>
                <a:gd name="T15" fmla="*/ 2147483647 h 498"/>
                <a:gd name="T16" fmla="*/ 2147483647 w 222"/>
                <a:gd name="T17" fmla="*/ 2147483647 h 498"/>
                <a:gd name="T18" fmla="*/ 2147483647 w 222"/>
                <a:gd name="T19" fmla="*/ 2147483647 h 498"/>
                <a:gd name="T20" fmla="*/ 2147483647 w 222"/>
                <a:gd name="T21" fmla="*/ 2147483647 h 498"/>
                <a:gd name="T22" fmla="*/ 2147483647 w 222"/>
                <a:gd name="T23" fmla="*/ 2147483647 h 498"/>
                <a:gd name="T24" fmla="*/ 2147483647 w 222"/>
                <a:gd name="T25" fmla="*/ 2147483647 h 498"/>
                <a:gd name="T26" fmla="*/ 2147483647 w 222"/>
                <a:gd name="T27" fmla="*/ 2147483647 h 498"/>
                <a:gd name="T28" fmla="*/ 2147483647 w 222"/>
                <a:gd name="T29" fmla="*/ 2147483647 h 498"/>
                <a:gd name="T30" fmla="*/ 2147483647 w 222"/>
                <a:gd name="T31" fmla="*/ 2147483647 h 498"/>
                <a:gd name="T32" fmla="*/ 2147483647 w 222"/>
                <a:gd name="T33" fmla="*/ 2147483647 h 498"/>
                <a:gd name="T34" fmla="*/ 2147483647 w 222"/>
                <a:gd name="T35" fmla="*/ 2147483647 h 498"/>
                <a:gd name="T36" fmla="*/ 2147483647 w 222"/>
                <a:gd name="T37" fmla="*/ 2147483647 h 498"/>
                <a:gd name="T38" fmla="*/ 2147483647 w 222"/>
                <a:gd name="T39" fmla="*/ 2147483647 h 498"/>
                <a:gd name="T40" fmla="*/ 2147483647 w 222"/>
                <a:gd name="T41" fmla="*/ 2147483647 h 498"/>
                <a:gd name="T42" fmla="*/ 2147483647 w 222"/>
                <a:gd name="T43" fmla="*/ 2147483647 h 498"/>
                <a:gd name="T44" fmla="*/ 2147483647 w 222"/>
                <a:gd name="T45" fmla="*/ 2147483647 h 498"/>
                <a:gd name="T46" fmla="*/ 0 w 222"/>
                <a:gd name="T47" fmla="*/ 2147483647 h 498"/>
                <a:gd name="T48" fmla="*/ 2147483647 w 222"/>
                <a:gd name="T49" fmla="*/ 2147483647 h 498"/>
                <a:gd name="T50" fmla="*/ 2147483647 w 222"/>
                <a:gd name="T51" fmla="*/ 2147483647 h 498"/>
                <a:gd name="T52" fmla="*/ 2147483647 w 222"/>
                <a:gd name="T53" fmla="*/ 2147483647 h 498"/>
                <a:gd name="T54" fmla="*/ 2147483647 w 222"/>
                <a:gd name="T55" fmla="*/ 2147483647 h 498"/>
                <a:gd name="T56" fmla="*/ 2147483647 w 222"/>
                <a:gd name="T57" fmla="*/ 2147483647 h 498"/>
                <a:gd name="T58" fmla="*/ 2147483647 w 222"/>
                <a:gd name="T59" fmla="*/ 2147483647 h 498"/>
                <a:gd name="T60" fmla="*/ 2147483647 w 222"/>
                <a:gd name="T61" fmla="*/ 2147483647 h 498"/>
                <a:gd name="T62" fmla="*/ 2147483647 w 222"/>
                <a:gd name="T63" fmla="*/ 2147483647 h 498"/>
                <a:gd name="T64" fmla="*/ 2147483647 w 222"/>
                <a:gd name="T65" fmla="*/ 2147483647 h 498"/>
                <a:gd name="T66" fmla="*/ 2147483647 w 222"/>
                <a:gd name="T67" fmla="*/ 2147483647 h 498"/>
                <a:gd name="T68" fmla="*/ 2147483647 w 222"/>
                <a:gd name="T69" fmla="*/ 2147483647 h 49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222"/>
                <a:gd name="T106" fmla="*/ 0 h 498"/>
                <a:gd name="T107" fmla="*/ 222 w 222"/>
                <a:gd name="T108" fmla="*/ 498 h 498"/>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222" h="498">
                  <a:moveTo>
                    <a:pt x="138" y="372"/>
                  </a:moveTo>
                  <a:lnTo>
                    <a:pt x="144" y="342"/>
                  </a:lnTo>
                  <a:lnTo>
                    <a:pt x="138" y="306"/>
                  </a:lnTo>
                  <a:lnTo>
                    <a:pt x="144" y="276"/>
                  </a:lnTo>
                  <a:lnTo>
                    <a:pt x="162" y="276"/>
                  </a:lnTo>
                  <a:lnTo>
                    <a:pt x="174" y="252"/>
                  </a:lnTo>
                  <a:lnTo>
                    <a:pt x="174" y="222"/>
                  </a:lnTo>
                  <a:lnTo>
                    <a:pt x="180" y="216"/>
                  </a:lnTo>
                  <a:lnTo>
                    <a:pt x="186" y="204"/>
                  </a:lnTo>
                  <a:lnTo>
                    <a:pt x="198" y="198"/>
                  </a:lnTo>
                  <a:lnTo>
                    <a:pt x="198" y="156"/>
                  </a:lnTo>
                  <a:lnTo>
                    <a:pt x="210" y="150"/>
                  </a:lnTo>
                  <a:lnTo>
                    <a:pt x="216" y="150"/>
                  </a:lnTo>
                  <a:lnTo>
                    <a:pt x="222" y="144"/>
                  </a:lnTo>
                  <a:lnTo>
                    <a:pt x="222" y="132"/>
                  </a:lnTo>
                  <a:lnTo>
                    <a:pt x="216" y="126"/>
                  </a:lnTo>
                  <a:lnTo>
                    <a:pt x="216" y="114"/>
                  </a:lnTo>
                  <a:lnTo>
                    <a:pt x="210" y="102"/>
                  </a:lnTo>
                  <a:lnTo>
                    <a:pt x="204" y="96"/>
                  </a:lnTo>
                  <a:lnTo>
                    <a:pt x="192" y="72"/>
                  </a:lnTo>
                  <a:lnTo>
                    <a:pt x="198" y="66"/>
                  </a:lnTo>
                  <a:lnTo>
                    <a:pt x="198" y="60"/>
                  </a:lnTo>
                  <a:lnTo>
                    <a:pt x="204" y="48"/>
                  </a:lnTo>
                  <a:lnTo>
                    <a:pt x="198" y="42"/>
                  </a:lnTo>
                  <a:lnTo>
                    <a:pt x="186" y="36"/>
                  </a:lnTo>
                  <a:lnTo>
                    <a:pt x="180" y="36"/>
                  </a:lnTo>
                  <a:lnTo>
                    <a:pt x="174" y="30"/>
                  </a:lnTo>
                  <a:lnTo>
                    <a:pt x="168" y="30"/>
                  </a:lnTo>
                  <a:lnTo>
                    <a:pt x="162" y="24"/>
                  </a:lnTo>
                  <a:lnTo>
                    <a:pt x="156" y="12"/>
                  </a:lnTo>
                  <a:lnTo>
                    <a:pt x="144" y="0"/>
                  </a:lnTo>
                  <a:lnTo>
                    <a:pt x="114" y="12"/>
                  </a:lnTo>
                  <a:lnTo>
                    <a:pt x="114" y="36"/>
                  </a:lnTo>
                  <a:lnTo>
                    <a:pt x="120" y="36"/>
                  </a:lnTo>
                  <a:lnTo>
                    <a:pt x="114" y="42"/>
                  </a:lnTo>
                  <a:lnTo>
                    <a:pt x="108" y="60"/>
                  </a:lnTo>
                  <a:lnTo>
                    <a:pt x="96" y="60"/>
                  </a:lnTo>
                  <a:lnTo>
                    <a:pt x="90" y="66"/>
                  </a:lnTo>
                  <a:lnTo>
                    <a:pt x="84" y="66"/>
                  </a:lnTo>
                  <a:lnTo>
                    <a:pt x="84" y="78"/>
                  </a:lnTo>
                  <a:lnTo>
                    <a:pt x="78" y="72"/>
                  </a:lnTo>
                  <a:lnTo>
                    <a:pt x="48" y="72"/>
                  </a:lnTo>
                  <a:lnTo>
                    <a:pt x="30" y="90"/>
                  </a:lnTo>
                  <a:lnTo>
                    <a:pt x="24" y="102"/>
                  </a:lnTo>
                  <a:lnTo>
                    <a:pt x="12" y="102"/>
                  </a:lnTo>
                  <a:lnTo>
                    <a:pt x="6" y="114"/>
                  </a:lnTo>
                  <a:lnTo>
                    <a:pt x="0" y="132"/>
                  </a:lnTo>
                  <a:lnTo>
                    <a:pt x="0" y="162"/>
                  </a:lnTo>
                  <a:lnTo>
                    <a:pt x="12" y="168"/>
                  </a:lnTo>
                  <a:lnTo>
                    <a:pt x="42" y="198"/>
                  </a:lnTo>
                  <a:lnTo>
                    <a:pt x="42" y="240"/>
                  </a:lnTo>
                  <a:lnTo>
                    <a:pt x="54" y="252"/>
                  </a:lnTo>
                  <a:lnTo>
                    <a:pt x="60" y="264"/>
                  </a:lnTo>
                  <a:lnTo>
                    <a:pt x="60" y="294"/>
                  </a:lnTo>
                  <a:lnTo>
                    <a:pt x="66" y="306"/>
                  </a:lnTo>
                  <a:lnTo>
                    <a:pt x="54" y="318"/>
                  </a:lnTo>
                  <a:lnTo>
                    <a:pt x="54" y="378"/>
                  </a:lnTo>
                  <a:lnTo>
                    <a:pt x="66" y="390"/>
                  </a:lnTo>
                  <a:lnTo>
                    <a:pt x="54" y="396"/>
                  </a:lnTo>
                  <a:lnTo>
                    <a:pt x="60" y="462"/>
                  </a:lnTo>
                  <a:lnTo>
                    <a:pt x="60" y="468"/>
                  </a:lnTo>
                  <a:lnTo>
                    <a:pt x="72" y="480"/>
                  </a:lnTo>
                  <a:lnTo>
                    <a:pt x="72" y="492"/>
                  </a:lnTo>
                  <a:lnTo>
                    <a:pt x="84" y="492"/>
                  </a:lnTo>
                  <a:lnTo>
                    <a:pt x="96" y="498"/>
                  </a:lnTo>
                  <a:lnTo>
                    <a:pt x="108" y="498"/>
                  </a:lnTo>
                  <a:lnTo>
                    <a:pt x="120" y="474"/>
                  </a:lnTo>
                  <a:lnTo>
                    <a:pt x="126" y="480"/>
                  </a:lnTo>
                  <a:lnTo>
                    <a:pt x="138" y="486"/>
                  </a:lnTo>
                  <a:lnTo>
                    <a:pt x="138" y="372"/>
                  </a:lnTo>
                  <a:close/>
                </a:path>
              </a:pathLst>
            </a:custGeom>
            <a:solidFill>
              <a:schemeClr val="bg1">
                <a:lumMod val="95000"/>
              </a:schemeClr>
            </a:solidFill>
            <a:ln w="3175" algn="ctr">
              <a:solidFill>
                <a:srgbClr val="A1ADB8"/>
              </a:solidFill>
              <a:round/>
              <a:headEnd/>
              <a:tailEnd/>
            </a:ln>
            <a:effec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dirty="0">
                <a:solidFill>
                  <a:prstClr val="black"/>
                </a:solidFill>
                <a:cs typeface="Calibri" pitchFamily="34" charset="0"/>
              </a:endParaRPr>
            </a:p>
          </p:txBody>
        </p:sp>
        <p:sp>
          <p:nvSpPr>
            <p:cNvPr id="168" name="Bahrain" descr="© INSCALE GmbH, 05.05.2010&#10;http://www.presentationload.com/">
              <a:extLst>
                <a:ext uri="{FF2B5EF4-FFF2-40B4-BE49-F238E27FC236}">
                  <a16:creationId xmlns:a16="http://schemas.microsoft.com/office/drawing/2014/main" id="{58BEC632-7E2A-552F-3FF5-59714DAF1654}"/>
                </a:ext>
              </a:extLst>
            </p:cNvPr>
            <p:cNvSpPr>
              <a:spLocks/>
            </p:cNvSpPr>
            <p:nvPr/>
          </p:nvSpPr>
          <p:spPr bwMode="gray">
            <a:xfrm>
              <a:off x="5670995" y="3550182"/>
              <a:ext cx="11113" cy="22225"/>
            </a:xfrm>
            <a:custGeom>
              <a:avLst/>
              <a:gdLst>
                <a:gd name="T0" fmla="*/ 2147483647 w 15"/>
                <a:gd name="T1" fmla="*/ 0 h 28"/>
                <a:gd name="T2" fmla="*/ 2147483647 w 15"/>
                <a:gd name="T3" fmla="*/ 2147483647 h 28"/>
                <a:gd name="T4" fmla="*/ 2147483647 w 15"/>
                <a:gd name="T5" fmla="*/ 2147483647 h 28"/>
                <a:gd name="T6" fmla="*/ 2033064304 w 15"/>
                <a:gd name="T7" fmla="*/ 2147483647 h 28"/>
                <a:gd name="T8" fmla="*/ 813445092 w 15"/>
                <a:gd name="T9" fmla="*/ 2147483647 h 28"/>
                <a:gd name="T10" fmla="*/ 2147483647 w 15"/>
                <a:gd name="T11" fmla="*/ 0 h 28"/>
                <a:gd name="T12" fmla="*/ 0 60000 65536"/>
                <a:gd name="T13" fmla="*/ 0 60000 65536"/>
                <a:gd name="T14" fmla="*/ 0 60000 65536"/>
                <a:gd name="T15" fmla="*/ 0 60000 65536"/>
                <a:gd name="T16" fmla="*/ 0 60000 65536"/>
                <a:gd name="T17" fmla="*/ 0 60000 65536"/>
                <a:gd name="T18" fmla="*/ 0 w 15"/>
                <a:gd name="T19" fmla="*/ 0 h 28"/>
                <a:gd name="T20" fmla="*/ 15 w 15"/>
                <a:gd name="T21" fmla="*/ 28 h 28"/>
              </a:gdLst>
              <a:ahLst/>
              <a:cxnLst>
                <a:cxn ang="T12">
                  <a:pos x="T0" y="T1"/>
                </a:cxn>
                <a:cxn ang="T13">
                  <a:pos x="T2" y="T3"/>
                </a:cxn>
                <a:cxn ang="T14">
                  <a:pos x="T4" y="T5"/>
                </a:cxn>
                <a:cxn ang="T15">
                  <a:pos x="T6" y="T7"/>
                </a:cxn>
                <a:cxn ang="T16">
                  <a:pos x="T8" y="T9"/>
                </a:cxn>
                <a:cxn ang="T17">
                  <a:pos x="T10" y="T11"/>
                </a:cxn>
              </a:cxnLst>
              <a:rect l="T18" t="T19" r="T20" b="T21"/>
              <a:pathLst>
                <a:path w="15" h="28">
                  <a:moveTo>
                    <a:pt x="9" y="0"/>
                  </a:moveTo>
                  <a:cubicBezTo>
                    <a:pt x="14" y="0"/>
                    <a:pt x="15" y="10"/>
                    <a:pt x="14" y="14"/>
                  </a:cubicBezTo>
                  <a:cubicBezTo>
                    <a:pt x="13" y="18"/>
                    <a:pt x="15" y="28"/>
                    <a:pt x="9" y="28"/>
                  </a:cubicBezTo>
                  <a:cubicBezTo>
                    <a:pt x="4" y="27"/>
                    <a:pt x="5" y="21"/>
                    <a:pt x="5" y="18"/>
                  </a:cubicBezTo>
                  <a:cubicBezTo>
                    <a:pt x="5" y="14"/>
                    <a:pt x="0" y="14"/>
                    <a:pt x="2" y="8"/>
                  </a:cubicBezTo>
                  <a:close/>
                </a:path>
              </a:pathLst>
            </a:custGeom>
            <a:solidFill>
              <a:srgbClr val="6F6F6F"/>
            </a:solidFill>
            <a:ln w="3175" algn="ctr">
              <a:solidFill>
                <a:srgbClr val="A1ADB8"/>
              </a:solidFill>
              <a:round/>
              <a:headEnd/>
              <a:tailEnd/>
            </a:ln>
            <a:effec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dirty="0">
                <a:solidFill>
                  <a:prstClr val="black"/>
                </a:solidFill>
                <a:cs typeface="Calibri" pitchFamily="34" charset="0"/>
              </a:endParaRPr>
            </a:p>
          </p:txBody>
        </p:sp>
        <p:sp>
          <p:nvSpPr>
            <p:cNvPr id="169" name="Angola" descr="© INSCALE GmbH, 05.05.2010&#10;http://www.presentationload.com/">
              <a:extLst>
                <a:ext uri="{FF2B5EF4-FFF2-40B4-BE49-F238E27FC236}">
                  <a16:creationId xmlns:a16="http://schemas.microsoft.com/office/drawing/2014/main" id="{BD91FA54-4A66-39EC-F1D6-D8F50878D99F}"/>
                </a:ext>
              </a:extLst>
            </p:cNvPr>
            <p:cNvSpPr>
              <a:spLocks noEditPoints="1"/>
            </p:cNvSpPr>
            <p:nvPr/>
          </p:nvSpPr>
          <p:spPr bwMode="gray">
            <a:xfrm>
              <a:off x="4585144" y="4548720"/>
              <a:ext cx="357188" cy="444500"/>
            </a:xfrm>
            <a:custGeom>
              <a:avLst/>
              <a:gdLst>
                <a:gd name="T0" fmla="*/ 2147483647 w 888"/>
                <a:gd name="T1" fmla="*/ 2147483647 h 1104"/>
                <a:gd name="T2" fmla="*/ 2147483647 w 888"/>
                <a:gd name="T3" fmla="*/ 2147483647 h 1104"/>
                <a:gd name="T4" fmla="*/ 2147483647 w 888"/>
                <a:gd name="T5" fmla="*/ 2147483647 h 1104"/>
                <a:gd name="T6" fmla="*/ 2147483647 w 888"/>
                <a:gd name="T7" fmla="*/ 0 h 1104"/>
                <a:gd name="T8" fmla="*/ 2147483647 w 888"/>
                <a:gd name="T9" fmla="*/ 2147483647 h 1104"/>
                <a:gd name="T10" fmla="*/ 2147483647 w 888"/>
                <a:gd name="T11" fmla="*/ 2147483647 h 1104"/>
                <a:gd name="T12" fmla="*/ 2147483647 w 888"/>
                <a:gd name="T13" fmla="*/ 2147483647 h 1104"/>
                <a:gd name="T14" fmla="*/ 2147483647 w 888"/>
                <a:gd name="T15" fmla="*/ 2147483647 h 1104"/>
                <a:gd name="T16" fmla="*/ 2147483647 w 888"/>
                <a:gd name="T17" fmla="*/ 2147483647 h 1104"/>
                <a:gd name="T18" fmla="*/ 2147483647 w 888"/>
                <a:gd name="T19" fmla="*/ 2147483647 h 1104"/>
                <a:gd name="T20" fmla="*/ 2147483647 w 888"/>
                <a:gd name="T21" fmla="*/ 2147483647 h 1104"/>
                <a:gd name="T22" fmla="*/ 2147483647 w 888"/>
                <a:gd name="T23" fmla="*/ 2147483647 h 1104"/>
                <a:gd name="T24" fmla="*/ 2147483647 w 888"/>
                <a:gd name="T25" fmla="*/ 2147483647 h 1104"/>
                <a:gd name="T26" fmla="*/ 2147483647 w 888"/>
                <a:gd name="T27" fmla="*/ 2147483647 h 1104"/>
                <a:gd name="T28" fmla="*/ 2147483647 w 888"/>
                <a:gd name="T29" fmla="*/ 2147483647 h 1104"/>
                <a:gd name="T30" fmla="*/ 2147483647 w 888"/>
                <a:gd name="T31" fmla="*/ 2147483647 h 1104"/>
                <a:gd name="T32" fmla="*/ 2147483647 w 888"/>
                <a:gd name="T33" fmla="*/ 2147483647 h 1104"/>
                <a:gd name="T34" fmla="*/ 2147483647 w 888"/>
                <a:gd name="T35" fmla="*/ 2147483647 h 1104"/>
                <a:gd name="T36" fmla="*/ 2147483647 w 888"/>
                <a:gd name="T37" fmla="*/ 2147483647 h 1104"/>
                <a:gd name="T38" fmla="*/ 2147483647 w 888"/>
                <a:gd name="T39" fmla="*/ 2147483647 h 1104"/>
                <a:gd name="T40" fmla="*/ 2147483647 w 888"/>
                <a:gd name="T41" fmla="*/ 2147483647 h 1104"/>
                <a:gd name="T42" fmla="*/ 2147483647 w 888"/>
                <a:gd name="T43" fmla="*/ 2147483647 h 1104"/>
                <a:gd name="T44" fmla="*/ 2147483647 w 888"/>
                <a:gd name="T45" fmla="*/ 2147483647 h 1104"/>
                <a:gd name="T46" fmla="*/ 2147483647 w 888"/>
                <a:gd name="T47" fmla="*/ 2147483647 h 1104"/>
                <a:gd name="T48" fmla="*/ 2147483647 w 888"/>
                <a:gd name="T49" fmla="*/ 2147483647 h 1104"/>
                <a:gd name="T50" fmla="*/ 2147483647 w 888"/>
                <a:gd name="T51" fmla="*/ 2147483647 h 1104"/>
                <a:gd name="T52" fmla="*/ 2147483647 w 888"/>
                <a:gd name="T53" fmla="*/ 2147483647 h 1104"/>
                <a:gd name="T54" fmla="*/ 2147483647 w 888"/>
                <a:gd name="T55" fmla="*/ 2147483647 h 1104"/>
                <a:gd name="T56" fmla="*/ 2147483647 w 888"/>
                <a:gd name="T57" fmla="*/ 2147483647 h 1104"/>
                <a:gd name="T58" fmla="*/ 2147483647 w 888"/>
                <a:gd name="T59" fmla="*/ 2147483647 h 1104"/>
                <a:gd name="T60" fmla="*/ 2147483647 w 888"/>
                <a:gd name="T61" fmla="*/ 2147483647 h 1104"/>
                <a:gd name="T62" fmla="*/ 2147483647 w 888"/>
                <a:gd name="T63" fmla="*/ 2147483647 h 1104"/>
                <a:gd name="T64" fmla="*/ 2147483647 w 888"/>
                <a:gd name="T65" fmla="*/ 2147483647 h 1104"/>
                <a:gd name="T66" fmla="*/ 2147483647 w 888"/>
                <a:gd name="T67" fmla="*/ 2147483647 h 1104"/>
                <a:gd name="T68" fmla="*/ 2147483647 w 888"/>
                <a:gd name="T69" fmla="*/ 2147483647 h 1104"/>
                <a:gd name="T70" fmla="*/ 2147483647 w 888"/>
                <a:gd name="T71" fmla="*/ 2147483647 h 1104"/>
                <a:gd name="T72" fmla="*/ 2147483647 w 888"/>
                <a:gd name="T73" fmla="*/ 2147483647 h 1104"/>
                <a:gd name="T74" fmla="*/ 0 w 888"/>
                <a:gd name="T75" fmla="*/ 2147483647 h 1104"/>
                <a:gd name="T76" fmla="*/ 2147483647 w 888"/>
                <a:gd name="T77" fmla="*/ 2147483647 h 1104"/>
                <a:gd name="T78" fmla="*/ 2147483647 w 888"/>
                <a:gd name="T79" fmla="*/ 2147483647 h 1104"/>
                <a:gd name="T80" fmla="*/ 2147483647 w 888"/>
                <a:gd name="T81" fmla="*/ 2147483647 h 1104"/>
                <a:gd name="T82" fmla="*/ 2147483647 w 888"/>
                <a:gd name="T83" fmla="*/ 2147483647 h 1104"/>
                <a:gd name="T84" fmla="*/ 2147483647 w 888"/>
                <a:gd name="T85" fmla="*/ 2147483647 h 1104"/>
                <a:gd name="T86" fmla="*/ 2147483647 w 888"/>
                <a:gd name="T87" fmla="*/ 2147483647 h 1104"/>
                <a:gd name="T88" fmla="*/ 2147483647 w 888"/>
                <a:gd name="T89" fmla="*/ 2147483647 h 1104"/>
                <a:gd name="T90" fmla="*/ 2147483647 w 888"/>
                <a:gd name="T91" fmla="*/ 2147483647 h 1104"/>
                <a:gd name="T92" fmla="*/ 2147483647 w 888"/>
                <a:gd name="T93" fmla="*/ 2147483647 h 1104"/>
                <a:gd name="T94" fmla="*/ 2147483647 w 888"/>
                <a:gd name="T95" fmla="*/ 2147483647 h 1104"/>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888"/>
                <a:gd name="T145" fmla="*/ 0 h 1104"/>
                <a:gd name="T146" fmla="*/ 888 w 888"/>
                <a:gd name="T147" fmla="*/ 1104 h 1104"/>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888" h="1104">
                  <a:moveTo>
                    <a:pt x="42" y="114"/>
                  </a:moveTo>
                  <a:lnTo>
                    <a:pt x="42" y="120"/>
                  </a:lnTo>
                  <a:lnTo>
                    <a:pt x="48" y="120"/>
                  </a:lnTo>
                  <a:lnTo>
                    <a:pt x="54" y="114"/>
                  </a:lnTo>
                  <a:lnTo>
                    <a:pt x="66" y="108"/>
                  </a:lnTo>
                  <a:lnTo>
                    <a:pt x="72" y="102"/>
                  </a:lnTo>
                  <a:lnTo>
                    <a:pt x="72" y="96"/>
                  </a:lnTo>
                  <a:lnTo>
                    <a:pt x="66" y="84"/>
                  </a:lnTo>
                  <a:lnTo>
                    <a:pt x="66" y="78"/>
                  </a:lnTo>
                  <a:lnTo>
                    <a:pt x="60" y="66"/>
                  </a:lnTo>
                  <a:lnTo>
                    <a:pt x="96" y="36"/>
                  </a:lnTo>
                  <a:lnTo>
                    <a:pt x="102" y="24"/>
                  </a:lnTo>
                  <a:lnTo>
                    <a:pt x="102" y="18"/>
                  </a:lnTo>
                  <a:lnTo>
                    <a:pt x="96" y="12"/>
                  </a:lnTo>
                  <a:lnTo>
                    <a:pt x="96" y="6"/>
                  </a:lnTo>
                  <a:lnTo>
                    <a:pt x="90" y="0"/>
                  </a:lnTo>
                  <a:lnTo>
                    <a:pt x="84" y="6"/>
                  </a:lnTo>
                  <a:lnTo>
                    <a:pt x="72" y="12"/>
                  </a:lnTo>
                  <a:lnTo>
                    <a:pt x="66" y="18"/>
                  </a:lnTo>
                  <a:lnTo>
                    <a:pt x="54" y="24"/>
                  </a:lnTo>
                  <a:lnTo>
                    <a:pt x="54" y="42"/>
                  </a:lnTo>
                  <a:lnTo>
                    <a:pt x="36" y="42"/>
                  </a:lnTo>
                  <a:lnTo>
                    <a:pt x="36" y="60"/>
                  </a:lnTo>
                  <a:lnTo>
                    <a:pt x="42" y="114"/>
                  </a:lnTo>
                  <a:close/>
                  <a:moveTo>
                    <a:pt x="876" y="546"/>
                  </a:moveTo>
                  <a:lnTo>
                    <a:pt x="852" y="546"/>
                  </a:lnTo>
                  <a:lnTo>
                    <a:pt x="840" y="534"/>
                  </a:lnTo>
                  <a:lnTo>
                    <a:pt x="828" y="534"/>
                  </a:lnTo>
                  <a:lnTo>
                    <a:pt x="828" y="546"/>
                  </a:lnTo>
                  <a:lnTo>
                    <a:pt x="804" y="552"/>
                  </a:lnTo>
                  <a:lnTo>
                    <a:pt x="774" y="546"/>
                  </a:lnTo>
                  <a:lnTo>
                    <a:pt x="768" y="564"/>
                  </a:lnTo>
                  <a:lnTo>
                    <a:pt x="762" y="558"/>
                  </a:lnTo>
                  <a:lnTo>
                    <a:pt x="756" y="558"/>
                  </a:lnTo>
                  <a:lnTo>
                    <a:pt x="750" y="552"/>
                  </a:lnTo>
                  <a:lnTo>
                    <a:pt x="750" y="528"/>
                  </a:lnTo>
                  <a:lnTo>
                    <a:pt x="756" y="522"/>
                  </a:lnTo>
                  <a:lnTo>
                    <a:pt x="756" y="510"/>
                  </a:lnTo>
                  <a:lnTo>
                    <a:pt x="762" y="498"/>
                  </a:lnTo>
                  <a:lnTo>
                    <a:pt x="762" y="480"/>
                  </a:lnTo>
                  <a:lnTo>
                    <a:pt x="756" y="474"/>
                  </a:lnTo>
                  <a:lnTo>
                    <a:pt x="744" y="450"/>
                  </a:lnTo>
                  <a:lnTo>
                    <a:pt x="732" y="432"/>
                  </a:lnTo>
                  <a:lnTo>
                    <a:pt x="726" y="414"/>
                  </a:lnTo>
                  <a:lnTo>
                    <a:pt x="726" y="402"/>
                  </a:lnTo>
                  <a:lnTo>
                    <a:pt x="732" y="396"/>
                  </a:lnTo>
                  <a:lnTo>
                    <a:pt x="732" y="384"/>
                  </a:lnTo>
                  <a:lnTo>
                    <a:pt x="726" y="360"/>
                  </a:lnTo>
                  <a:lnTo>
                    <a:pt x="732" y="354"/>
                  </a:lnTo>
                  <a:lnTo>
                    <a:pt x="738" y="342"/>
                  </a:lnTo>
                  <a:lnTo>
                    <a:pt x="738" y="330"/>
                  </a:lnTo>
                  <a:lnTo>
                    <a:pt x="732" y="318"/>
                  </a:lnTo>
                  <a:lnTo>
                    <a:pt x="720" y="306"/>
                  </a:lnTo>
                  <a:lnTo>
                    <a:pt x="714" y="288"/>
                  </a:lnTo>
                  <a:lnTo>
                    <a:pt x="726" y="270"/>
                  </a:lnTo>
                  <a:lnTo>
                    <a:pt x="726" y="246"/>
                  </a:lnTo>
                  <a:lnTo>
                    <a:pt x="636" y="246"/>
                  </a:lnTo>
                  <a:lnTo>
                    <a:pt x="636" y="222"/>
                  </a:lnTo>
                  <a:lnTo>
                    <a:pt x="624" y="216"/>
                  </a:lnTo>
                  <a:lnTo>
                    <a:pt x="612" y="216"/>
                  </a:lnTo>
                  <a:lnTo>
                    <a:pt x="612" y="222"/>
                  </a:lnTo>
                  <a:lnTo>
                    <a:pt x="564" y="222"/>
                  </a:lnTo>
                  <a:lnTo>
                    <a:pt x="558" y="228"/>
                  </a:lnTo>
                  <a:lnTo>
                    <a:pt x="558" y="234"/>
                  </a:lnTo>
                  <a:lnTo>
                    <a:pt x="564" y="240"/>
                  </a:lnTo>
                  <a:lnTo>
                    <a:pt x="570" y="252"/>
                  </a:lnTo>
                  <a:lnTo>
                    <a:pt x="570" y="264"/>
                  </a:lnTo>
                  <a:lnTo>
                    <a:pt x="558" y="264"/>
                  </a:lnTo>
                  <a:lnTo>
                    <a:pt x="558" y="270"/>
                  </a:lnTo>
                  <a:lnTo>
                    <a:pt x="552" y="276"/>
                  </a:lnTo>
                  <a:lnTo>
                    <a:pt x="552" y="294"/>
                  </a:lnTo>
                  <a:lnTo>
                    <a:pt x="510" y="300"/>
                  </a:lnTo>
                  <a:lnTo>
                    <a:pt x="504" y="294"/>
                  </a:lnTo>
                  <a:lnTo>
                    <a:pt x="492" y="300"/>
                  </a:lnTo>
                  <a:lnTo>
                    <a:pt x="468" y="300"/>
                  </a:lnTo>
                  <a:lnTo>
                    <a:pt x="462" y="312"/>
                  </a:lnTo>
                  <a:lnTo>
                    <a:pt x="450" y="306"/>
                  </a:lnTo>
                  <a:lnTo>
                    <a:pt x="420" y="306"/>
                  </a:lnTo>
                  <a:lnTo>
                    <a:pt x="408" y="282"/>
                  </a:lnTo>
                  <a:lnTo>
                    <a:pt x="402" y="276"/>
                  </a:lnTo>
                  <a:lnTo>
                    <a:pt x="402" y="264"/>
                  </a:lnTo>
                  <a:lnTo>
                    <a:pt x="390" y="252"/>
                  </a:lnTo>
                  <a:lnTo>
                    <a:pt x="384" y="252"/>
                  </a:lnTo>
                  <a:lnTo>
                    <a:pt x="378" y="246"/>
                  </a:lnTo>
                  <a:lnTo>
                    <a:pt x="378" y="240"/>
                  </a:lnTo>
                  <a:lnTo>
                    <a:pt x="384" y="234"/>
                  </a:lnTo>
                  <a:lnTo>
                    <a:pt x="384" y="210"/>
                  </a:lnTo>
                  <a:lnTo>
                    <a:pt x="366" y="192"/>
                  </a:lnTo>
                  <a:lnTo>
                    <a:pt x="366" y="150"/>
                  </a:lnTo>
                  <a:lnTo>
                    <a:pt x="354" y="138"/>
                  </a:lnTo>
                  <a:lnTo>
                    <a:pt x="348" y="126"/>
                  </a:lnTo>
                  <a:lnTo>
                    <a:pt x="342" y="120"/>
                  </a:lnTo>
                  <a:lnTo>
                    <a:pt x="324" y="120"/>
                  </a:lnTo>
                  <a:lnTo>
                    <a:pt x="318" y="126"/>
                  </a:lnTo>
                  <a:lnTo>
                    <a:pt x="294" y="126"/>
                  </a:lnTo>
                  <a:lnTo>
                    <a:pt x="276" y="132"/>
                  </a:lnTo>
                  <a:lnTo>
                    <a:pt x="246" y="132"/>
                  </a:lnTo>
                  <a:lnTo>
                    <a:pt x="234" y="126"/>
                  </a:lnTo>
                  <a:lnTo>
                    <a:pt x="222" y="126"/>
                  </a:lnTo>
                  <a:lnTo>
                    <a:pt x="210" y="132"/>
                  </a:lnTo>
                  <a:lnTo>
                    <a:pt x="180" y="132"/>
                  </a:lnTo>
                  <a:lnTo>
                    <a:pt x="168" y="126"/>
                  </a:lnTo>
                  <a:lnTo>
                    <a:pt x="144" y="132"/>
                  </a:lnTo>
                  <a:lnTo>
                    <a:pt x="132" y="126"/>
                  </a:lnTo>
                  <a:lnTo>
                    <a:pt x="126" y="132"/>
                  </a:lnTo>
                  <a:lnTo>
                    <a:pt x="102" y="126"/>
                  </a:lnTo>
                  <a:lnTo>
                    <a:pt x="54" y="150"/>
                  </a:lnTo>
                  <a:lnTo>
                    <a:pt x="48" y="156"/>
                  </a:lnTo>
                  <a:lnTo>
                    <a:pt x="54" y="168"/>
                  </a:lnTo>
                  <a:lnTo>
                    <a:pt x="60" y="174"/>
                  </a:lnTo>
                  <a:lnTo>
                    <a:pt x="66" y="186"/>
                  </a:lnTo>
                  <a:lnTo>
                    <a:pt x="90" y="210"/>
                  </a:lnTo>
                  <a:lnTo>
                    <a:pt x="84" y="234"/>
                  </a:lnTo>
                  <a:lnTo>
                    <a:pt x="90" y="246"/>
                  </a:lnTo>
                  <a:lnTo>
                    <a:pt x="108" y="270"/>
                  </a:lnTo>
                  <a:lnTo>
                    <a:pt x="120" y="300"/>
                  </a:lnTo>
                  <a:lnTo>
                    <a:pt x="126" y="330"/>
                  </a:lnTo>
                  <a:lnTo>
                    <a:pt x="120" y="354"/>
                  </a:lnTo>
                  <a:lnTo>
                    <a:pt x="108" y="378"/>
                  </a:lnTo>
                  <a:lnTo>
                    <a:pt x="102" y="384"/>
                  </a:lnTo>
                  <a:lnTo>
                    <a:pt x="102" y="408"/>
                  </a:lnTo>
                  <a:lnTo>
                    <a:pt x="114" y="408"/>
                  </a:lnTo>
                  <a:lnTo>
                    <a:pt x="114" y="438"/>
                  </a:lnTo>
                  <a:lnTo>
                    <a:pt x="126" y="474"/>
                  </a:lnTo>
                  <a:lnTo>
                    <a:pt x="150" y="510"/>
                  </a:lnTo>
                  <a:lnTo>
                    <a:pt x="162" y="552"/>
                  </a:lnTo>
                  <a:lnTo>
                    <a:pt x="162" y="582"/>
                  </a:lnTo>
                  <a:lnTo>
                    <a:pt x="156" y="594"/>
                  </a:lnTo>
                  <a:lnTo>
                    <a:pt x="150" y="612"/>
                  </a:lnTo>
                  <a:lnTo>
                    <a:pt x="144" y="618"/>
                  </a:lnTo>
                  <a:lnTo>
                    <a:pt x="138" y="630"/>
                  </a:lnTo>
                  <a:lnTo>
                    <a:pt x="144" y="642"/>
                  </a:lnTo>
                  <a:lnTo>
                    <a:pt x="144" y="660"/>
                  </a:lnTo>
                  <a:lnTo>
                    <a:pt x="138" y="666"/>
                  </a:lnTo>
                  <a:lnTo>
                    <a:pt x="126" y="672"/>
                  </a:lnTo>
                  <a:lnTo>
                    <a:pt x="108" y="672"/>
                  </a:lnTo>
                  <a:lnTo>
                    <a:pt x="96" y="690"/>
                  </a:lnTo>
                  <a:lnTo>
                    <a:pt x="102" y="714"/>
                  </a:lnTo>
                  <a:lnTo>
                    <a:pt x="78" y="714"/>
                  </a:lnTo>
                  <a:lnTo>
                    <a:pt x="66" y="720"/>
                  </a:lnTo>
                  <a:lnTo>
                    <a:pt x="66" y="750"/>
                  </a:lnTo>
                  <a:lnTo>
                    <a:pt x="60" y="762"/>
                  </a:lnTo>
                  <a:lnTo>
                    <a:pt x="60" y="774"/>
                  </a:lnTo>
                  <a:lnTo>
                    <a:pt x="48" y="786"/>
                  </a:lnTo>
                  <a:lnTo>
                    <a:pt x="48" y="858"/>
                  </a:lnTo>
                  <a:lnTo>
                    <a:pt x="36" y="864"/>
                  </a:lnTo>
                  <a:lnTo>
                    <a:pt x="30" y="870"/>
                  </a:lnTo>
                  <a:lnTo>
                    <a:pt x="30" y="912"/>
                  </a:lnTo>
                  <a:lnTo>
                    <a:pt x="6" y="930"/>
                  </a:lnTo>
                  <a:lnTo>
                    <a:pt x="6" y="966"/>
                  </a:lnTo>
                  <a:lnTo>
                    <a:pt x="18" y="984"/>
                  </a:lnTo>
                  <a:lnTo>
                    <a:pt x="0" y="1002"/>
                  </a:lnTo>
                  <a:lnTo>
                    <a:pt x="0" y="1044"/>
                  </a:lnTo>
                  <a:lnTo>
                    <a:pt x="18" y="1044"/>
                  </a:lnTo>
                  <a:lnTo>
                    <a:pt x="36" y="1038"/>
                  </a:lnTo>
                  <a:lnTo>
                    <a:pt x="42" y="1044"/>
                  </a:lnTo>
                  <a:lnTo>
                    <a:pt x="72" y="1044"/>
                  </a:lnTo>
                  <a:lnTo>
                    <a:pt x="90" y="1026"/>
                  </a:lnTo>
                  <a:lnTo>
                    <a:pt x="90" y="1020"/>
                  </a:lnTo>
                  <a:lnTo>
                    <a:pt x="120" y="1020"/>
                  </a:lnTo>
                  <a:lnTo>
                    <a:pt x="126" y="1026"/>
                  </a:lnTo>
                  <a:lnTo>
                    <a:pt x="132" y="1038"/>
                  </a:lnTo>
                  <a:lnTo>
                    <a:pt x="156" y="1050"/>
                  </a:lnTo>
                  <a:lnTo>
                    <a:pt x="168" y="1050"/>
                  </a:lnTo>
                  <a:lnTo>
                    <a:pt x="174" y="1056"/>
                  </a:lnTo>
                  <a:lnTo>
                    <a:pt x="480" y="1056"/>
                  </a:lnTo>
                  <a:lnTo>
                    <a:pt x="480" y="1062"/>
                  </a:lnTo>
                  <a:lnTo>
                    <a:pt x="504" y="1086"/>
                  </a:lnTo>
                  <a:lnTo>
                    <a:pt x="540" y="1086"/>
                  </a:lnTo>
                  <a:lnTo>
                    <a:pt x="546" y="1098"/>
                  </a:lnTo>
                  <a:lnTo>
                    <a:pt x="618" y="1092"/>
                  </a:lnTo>
                  <a:lnTo>
                    <a:pt x="624" y="1104"/>
                  </a:lnTo>
                  <a:lnTo>
                    <a:pt x="696" y="1104"/>
                  </a:lnTo>
                  <a:lnTo>
                    <a:pt x="732" y="1098"/>
                  </a:lnTo>
                  <a:lnTo>
                    <a:pt x="780" y="1092"/>
                  </a:lnTo>
                  <a:lnTo>
                    <a:pt x="816" y="1080"/>
                  </a:lnTo>
                  <a:lnTo>
                    <a:pt x="828" y="1074"/>
                  </a:lnTo>
                  <a:lnTo>
                    <a:pt x="738" y="984"/>
                  </a:lnTo>
                  <a:lnTo>
                    <a:pt x="738" y="966"/>
                  </a:lnTo>
                  <a:lnTo>
                    <a:pt x="732" y="954"/>
                  </a:lnTo>
                  <a:lnTo>
                    <a:pt x="732" y="702"/>
                  </a:lnTo>
                  <a:lnTo>
                    <a:pt x="858" y="708"/>
                  </a:lnTo>
                  <a:lnTo>
                    <a:pt x="864" y="708"/>
                  </a:lnTo>
                  <a:lnTo>
                    <a:pt x="876" y="696"/>
                  </a:lnTo>
                  <a:lnTo>
                    <a:pt x="876" y="672"/>
                  </a:lnTo>
                  <a:lnTo>
                    <a:pt x="870" y="666"/>
                  </a:lnTo>
                  <a:lnTo>
                    <a:pt x="870" y="660"/>
                  </a:lnTo>
                  <a:lnTo>
                    <a:pt x="888" y="654"/>
                  </a:lnTo>
                  <a:lnTo>
                    <a:pt x="876" y="642"/>
                  </a:lnTo>
                  <a:lnTo>
                    <a:pt x="876" y="588"/>
                  </a:lnTo>
                  <a:lnTo>
                    <a:pt x="882" y="588"/>
                  </a:lnTo>
                  <a:lnTo>
                    <a:pt x="888" y="582"/>
                  </a:lnTo>
                  <a:lnTo>
                    <a:pt x="888" y="564"/>
                  </a:lnTo>
                  <a:lnTo>
                    <a:pt x="876" y="552"/>
                  </a:lnTo>
                  <a:lnTo>
                    <a:pt x="876" y="546"/>
                  </a:lnTo>
                  <a:close/>
                </a:path>
              </a:pathLst>
            </a:custGeom>
            <a:solidFill>
              <a:schemeClr val="bg1">
                <a:lumMod val="95000"/>
              </a:schemeClr>
            </a:solidFill>
            <a:ln w="3175" algn="ctr">
              <a:solidFill>
                <a:srgbClr val="A1ADB8"/>
              </a:solidFill>
              <a:round/>
              <a:headEnd/>
              <a:tailEnd/>
            </a:ln>
            <a:effec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dirty="0">
                <a:solidFill>
                  <a:prstClr val="black"/>
                </a:solidFill>
                <a:cs typeface="Calibri" pitchFamily="34" charset="0"/>
              </a:endParaRPr>
            </a:p>
          </p:txBody>
        </p:sp>
        <p:sp>
          <p:nvSpPr>
            <p:cNvPr id="170" name="Algeria" descr="© INSCALE GmbH, 05.05.2010&#10;http://www.presentationload.com/">
              <a:extLst>
                <a:ext uri="{FF2B5EF4-FFF2-40B4-BE49-F238E27FC236}">
                  <a16:creationId xmlns:a16="http://schemas.microsoft.com/office/drawing/2014/main" id="{AC7228B2-6453-8FBE-692F-5D22A3851244}"/>
                </a:ext>
              </a:extLst>
            </p:cNvPr>
            <p:cNvSpPr>
              <a:spLocks/>
            </p:cNvSpPr>
            <p:nvPr/>
          </p:nvSpPr>
          <p:spPr bwMode="gray">
            <a:xfrm>
              <a:off x="3999356" y="3204107"/>
              <a:ext cx="595313" cy="588963"/>
            </a:xfrm>
            <a:custGeom>
              <a:avLst/>
              <a:gdLst>
                <a:gd name="T0" fmla="*/ 2147483647 w 1476"/>
                <a:gd name="T1" fmla="*/ 2147483647 h 1464"/>
                <a:gd name="T2" fmla="*/ 2147483647 w 1476"/>
                <a:gd name="T3" fmla="*/ 2147483647 h 1464"/>
                <a:gd name="T4" fmla="*/ 2147483647 w 1476"/>
                <a:gd name="T5" fmla="*/ 2147483647 h 1464"/>
                <a:gd name="T6" fmla="*/ 2147483647 w 1476"/>
                <a:gd name="T7" fmla="*/ 2147483647 h 1464"/>
                <a:gd name="T8" fmla="*/ 2147483647 w 1476"/>
                <a:gd name="T9" fmla="*/ 2147483647 h 1464"/>
                <a:gd name="T10" fmla="*/ 2147483647 w 1476"/>
                <a:gd name="T11" fmla="*/ 2147483647 h 1464"/>
                <a:gd name="T12" fmla="*/ 2147483647 w 1476"/>
                <a:gd name="T13" fmla="*/ 2147483647 h 1464"/>
                <a:gd name="T14" fmla="*/ 2147483647 w 1476"/>
                <a:gd name="T15" fmla="*/ 2147483647 h 1464"/>
                <a:gd name="T16" fmla="*/ 2147483647 w 1476"/>
                <a:gd name="T17" fmla="*/ 2147483647 h 1464"/>
                <a:gd name="T18" fmla="*/ 2147483647 w 1476"/>
                <a:gd name="T19" fmla="*/ 2147483647 h 1464"/>
                <a:gd name="T20" fmla="*/ 2147483647 w 1476"/>
                <a:gd name="T21" fmla="*/ 2147483647 h 1464"/>
                <a:gd name="T22" fmla="*/ 2147483647 w 1476"/>
                <a:gd name="T23" fmla="*/ 2147483647 h 1464"/>
                <a:gd name="T24" fmla="*/ 2147483647 w 1476"/>
                <a:gd name="T25" fmla="*/ 2147483647 h 1464"/>
                <a:gd name="T26" fmla="*/ 2147483647 w 1476"/>
                <a:gd name="T27" fmla="*/ 2147483647 h 1464"/>
                <a:gd name="T28" fmla="*/ 2147483647 w 1476"/>
                <a:gd name="T29" fmla="*/ 2147483647 h 1464"/>
                <a:gd name="T30" fmla="*/ 2147483647 w 1476"/>
                <a:gd name="T31" fmla="*/ 2147483647 h 1464"/>
                <a:gd name="T32" fmla="*/ 2147483647 w 1476"/>
                <a:gd name="T33" fmla="*/ 2147483647 h 1464"/>
                <a:gd name="T34" fmla="*/ 2147483647 w 1476"/>
                <a:gd name="T35" fmla="*/ 2147483647 h 1464"/>
                <a:gd name="T36" fmla="*/ 2147483647 w 1476"/>
                <a:gd name="T37" fmla="*/ 2147483647 h 1464"/>
                <a:gd name="T38" fmla="*/ 2147483647 w 1476"/>
                <a:gd name="T39" fmla="*/ 2147483647 h 1464"/>
                <a:gd name="T40" fmla="*/ 2147483647 w 1476"/>
                <a:gd name="T41" fmla="*/ 2147483647 h 1464"/>
                <a:gd name="T42" fmla="*/ 2147483647 w 1476"/>
                <a:gd name="T43" fmla="*/ 2147483647 h 1464"/>
                <a:gd name="T44" fmla="*/ 2147483647 w 1476"/>
                <a:gd name="T45" fmla="*/ 2147483647 h 1464"/>
                <a:gd name="T46" fmla="*/ 2147483647 w 1476"/>
                <a:gd name="T47" fmla="*/ 2147483647 h 1464"/>
                <a:gd name="T48" fmla="*/ 2147483647 w 1476"/>
                <a:gd name="T49" fmla="*/ 2147483647 h 1464"/>
                <a:gd name="T50" fmla="*/ 2147483647 w 1476"/>
                <a:gd name="T51" fmla="*/ 2147483647 h 1464"/>
                <a:gd name="T52" fmla="*/ 2147483647 w 1476"/>
                <a:gd name="T53" fmla="*/ 2147483647 h 1464"/>
                <a:gd name="T54" fmla="*/ 2147483647 w 1476"/>
                <a:gd name="T55" fmla="*/ 2147483647 h 1464"/>
                <a:gd name="T56" fmla="*/ 2147483647 w 1476"/>
                <a:gd name="T57" fmla="*/ 2147483647 h 1464"/>
                <a:gd name="T58" fmla="*/ 2147483647 w 1476"/>
                <a:gd name="T59" fmla="*/ 2147483647 h 1464"/>
                <a:gd name="T60" fmla="*/ 2147483647 w 1476"/>
                <a:gd name="T61" fmla="*/ 2147483647 h 1464"/>
                <a:gd name="T62" fmla="*/ 2147483647 w 1476"/>
                <a:gd name="T63" fmla="*/ 2147483647 h 1464"/>
                <a:gd name="T64" fmla="*/ 2147483647 w 1476"/>
                <a:gd name="T65" fmla="*/ 2147483647 h 1464"/>
                <a:gd name="T66" fmla="*/ 2147483647 w 1476"/>
                <a:gd name="T67" fmla="*/ 2147483647 h 1464"/>
                <a:gd name="T68" fmla="*/ 2147483647 w 1476"/>
                <a:gd name="T69" fmla="*/ 2147483647 h 1464"/>
                <a:gd name="T70" fmla="*/ 2147483647 w 1476"/>
                <a:gd name="T71" fmla="*/ 2147483647 h 1464"/>
                <a:gd name="T72" fmla="*/ 2147483647 w 1476"/>
                <a:gd name="T73" fmla="*/ 2147483647 h 1464"/>
                <a:gd name="T74" fmla="*/ 2147483647 w 1476"/>
                <a:gd name="T75" fmla="*/ 2147483647 h 1464"/>
                <a:gd name="T76" fmla="*/ 2147483647 w 1476"/>
                <a:gd name="T77" fmla="*/ 2147483647 h 1464"/>
                <a:gd name="T78" fmla="*/ 2147483647 w 1476"/>
                <a:gd name="T79" fmla="*/ 2147483647 h 1464"/>
                <a:gd name="T80" fmla="*/ 2147483647 w 1476"/>
                <a:gd name="T81" fmla="*/ 2147483647 h 1464"/>
                <a:gd name="T82" fmla="*/ 2147483647 w 1476"/>
                <a:gd name="T83" fmla="*/ 2147483647 h 1464"/>
                <a:gd name="T84" fmla="*/ 2147483647 w 1476"/>
                <a:gd name="T85" fmla="*/ 2147483647 h 1464"/>
                <a:gd name="T86" fmla="*/ 2147483647 w 1476"/>
                <a:gd name="T87" fmla="*/ 2147483647 h 1464"/>
                <a:gd name="T88" fmla="*/ 2147483647 w 1476"/>
                <a:gd name="T89" fmla="*/ 2147483647 h 1464"/>
                <a:gd name="T90" fmla="*/ 2147483647 w 1476"/>
                <a:gd name="T91" fmla="*/ 2147483647 h 1464"/>
                <a:gd name="T92" fmla="*/ 2147483647 w 1476"/>
                <a:gd name="T93" fmla="*/ 2147483647 h 1464"/>
                <a:gd name="T94" fmla="*/ 2147483647 w 1476"/>
                <a:gd name="T95" fmla="*/ 2147483647 h 1464"/>
                <a:gd name="T96" fmla="*/ 2147483647 w 1476"/>
                <a:gd name="T97" fmla="*/ 2147483647 h 1464"/>
                <a:gd name="T98" fmla="*/ 2147483647 w 1476"/>
                <a:gd name="T99" fmla="*/ 2147483647 h 1464"/>
                <a:gd name="T100" fmla="*/ 2147483647 w 1476"/>
                <a:gd name="T101" fmla="*/ 2147483647 h 1464"/>
                <a:gd name="T102" fmla="*/ 2147483647 w 1476"/>
                <a:gd name="T103" fmla="*/ 2147483647 h 1464"/>
                <a:gd name="T104" fmla="*/ 2147483647 w 1476"/>
                <a:gd name="T105" fmla="*/ 2147483647 h 1464"/>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476"/>
                <a:gd name="T160" fmla="*/ 0 h 1464"/>
                <a:gd name="T161" fmla="*/ 1476 w 1476"/>
                <a:gd name="T162" fmla="*/ 1464 h 1464"/>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476" h="1464">
                  <a:moveTo>
                    <a:pt x="360" y="534"/>
                  </a:moveTo>
                  <a:lnTo>
                    <a:pt x="318" y="534"/>
                  </a:lnTo>
                  <a:lnTo>
                    <a:pt x="312" y="546"/>
                  </a:lnTo>
                  <a:lnTo>
                    <a:pt x="306" y="552"/>
                  </a:lnTo>
                  <a:lnTo>
                    <a:pt x="294" y="576"/>
                  </a:lnTo>
                  <a:lnTo>
                    <a:pt x="282" y="588"/>
                  </a:lnTo>
                  <a:lnTo>
                    <a:pt x="258" y="588"/>
                  </a:lnTo>
                  <a:lnTo>
                    <a:pt x="246" y="582"/>
                  </a:lnTo>
                  <a:lnTo>
                    <a:pt x="234" y="582"/>
                  </a:lnTo>
                  <a:lnTo>
                    <a:pt x="228" y="594"/>
                  </a:lnTo>
                  <a:lnTo>
                    <a:pt x="204" y="600"/>
                  </a:lnTo>
                  <a:lnTo>
                    <a:pt x="204" y="606"/>
                  </a:lnTo>
                  <a:lnTo>
                    <a:pt x="198" y="618"/>
                  </a:lnTo>
                  <a:lnTo>
                    <a:pt x="186" y="618"/>
                  </a:lnTo>
                  <a:lnTo>
                    <a:pt x="180" y="612"/>
                  </a:lnTo>
                  <a:lnTo>
                    <a:pt x="168" y="606"/>
                  </a:lnTo>
                  <a:lnTo>
                    <a:pt x="138" y="624"/>
                  </a:lnTo>
                  <a:lnTo>
                    <a:pt x="120" y="624"/>
                  </a:lnTo>
                  <a:lnTo>
                    <a:pt x="120" y="630"/>
                  </a:lnTo>
                  <a:lnTo>
                    <a:pt x="90" y="660"/>
                  </a:lnTo>
                  <a:lnTo>
                    <a:pt x="78" y="666"/>
                  </a:lnTo>
                  <a:lnTo>
                    <a:pt x="72" y="672"/>
                  </a:lnTo>
                  <a:lnTo>
                    <a:pt x="60" y="678"/>
                  </a:lnTo>
                  <a:lnTo>
                    <a:pt x="54" y="708"/>
                  </a:lnTo>
                  <a:lnTo>
                    <a:pt x="54" y="768"/>
                  </a:lnTo>
                  <a:lnTo>
                    <a:pt x="0" y="768"/>
                  </a:lnTo>
                  <a:lnTo>
                    <a:pt x="54" y="768"/>
                  </a:lnTo>
                  <a:lnTo>
                    <a:pt x="54" y="804"/>
                  </a:lnTo>
                  <a:lnTo>
                    <a:pt x="312" y="984"/>
                  </a:lnTo>
                  <a:lnTo>
                    <a:pt x="720" y="1296"/>
                  </a:lnTo>
                  <a:lnTo>
                    <a:pt x="720" y="1320"/>
                  </a:lnTo>
                  <a:lnTo>
                    <a:pt x="744" y="1320"/>
                  </a:lnTo>
                  <a:lnTo>
                    <a:pt x="750" y="1326"/>
                  </a:lnTo>
                  <a:lnTo>
                    <a:pt x="750" y="1344"/>
                  </a:lnTo>
                  <a:lnTo>
                    <a:pt x="762" y="1356"/>
                  </a:lnTo>
                  <a:lnTo>
                    <a:pt x="798" y="1356"/>
                  </a:lnTo>
                  <a:lnTo>
                    <a:pt x="804" y="1386"/>
                  </a:lnTo>
                  <a:lnTo>
                    <a:pt x="810" y="1386"/>
                  </a:lnTo>
                  <a:lnTo>
                    <a:pt x="816" y="1380"/>
                  </a:lnTo>
                  <a:lnTo>
                    <a:pt x="846" y="1380"/>
                  </a:lnTo>
                  <a:lnTo>
                    <a:pt x="858" y="1386"/>
                  </a:lnTo>
                  <a:lnTo>
                    <a:pt x="870" y="1410"/>
                  </a:lnTo>
                  <a:lnTo>
                    <a:pt x="870" y="1428"/>
                  </a:lnTo>
                  <a:lnTo>
                    <a:pt x="852" y="1446"/>
                  </a:lnTo>
                  <a:lnTo>
                    <a:pt x="852" y="1452"/>
                  </a:lnTo>
                  <a:lnTo>
                    <a:pt x="858" y="1458"/>
                  </a:lnTo>
                  <a:lnTo>
                    <a:pt x="870" y="1464"/>
                  </a:lnTo>
                  <a:lnTo>
                    <a:pt x="900" y="1464"/>
                  </a:lnTo>
                  <a:lnTo>
                    <a:pt x="906" y="1458"/>
                  </a:lnTo>
                  <a:lnTo>
                    <a:pt x="924" y="1458"/>
                  </a:lnTo>
                  <a:lnTo>
                    <a:pt x="954" y="1452"/>
                  </a:lnTo>
                  <a:lnTo>
                    <a:pt x="984" y="1440"/>
                  </a:lnTo>
                  <a:lnTo>
                    <a:pt x="1020" y="1434"/>
                  </a:lnTo>
                  <a:lnTo>
                    <a:pt x="1038" y="1434"/>
                  </a:lnTo>
                  <a:lnTo>
                    <a:pt x="1062" y="1416"/>
                  </a:lnTo>
                  <a:lnTo>
                    <a:pt x="1098" y="1386"/>
                  </a:lnTo>
                  <a:lnTo>
                    <a:pt x="1128" y="1350"/>
                  </a:lnTo>
                  <a:lnTo>
                    <a:pt x="1158" y="1326"/>
                  </a:lnTo>
                  <a:lnTo>
                    <a:pt x="1182" y="1314"/>
                  </a:lnTo>
                  <a:lnTo>
                    <a:pt x="1224" y="1284"/>
                  </a:lnTo>
                  <a:lnTo>
                    <a:pt x="1272" y="1248"/>
                  </a:lnTo>
                  <a:lnTo>
                    <a:pt x="1332" y="1206"/>
                  </a:lnTo>
                  <a:lnTo>
                    <a:pt x="1386" y="1170"/>
                  </a:lnTo>
                  <a:lnTo>
                    <a:pt x="1434" y="1134"/>
                  </a:lnTo>
                  <a:lnTo>
                    <a:pt x="1464" y="1110"/>
                  </a:lnTo>
                  <a:lnTo>
                    <a:pt x="1476" y="1104"/>
                  </a:lnTo>
                  <a:lnTo>
                    <a:pt x="1476" y="1098"/>
                  </a:lnTo>
                  <a:lnTo>
                    <a:pt x="1470" y="1092"/>
                  </a:lnTo>
                  <a:lnTo>
                    <a:pt x="1464" y="1080"/>
                  </a:lnTo>
                  <a:lnTo>
                    <a:pt x="1458" y="1062"/>
                  </a:lnTo>
                  <a:lnTo>
                    <a:pt x="1452" y="1050"/>
                  </a:lnTo>
                  <a:lnTo>
                    <a:pt x="1452" y="1044"/>
                  </a:lnTo>
                  <a:lnTo>
                    <a:pt x="1440" y="1032"/>
                  </a:lnTo>
                  <a:lnTo>
                    <a:pt x="1428" y="1032"/>
                  </a:lnTo>
                  <a:lnTo>
                    <a:pt x="1392" y="1014"/>
                  </a:lnTo>
                  <a:lnTo>
                    <a:pt x="1386" y="1014"/>
                  </a:lnTo>
                  <a:lnTo>
                    <a:pt x="1362" y="1026"/>
                  </a:lnTo>
                  <a:lnTo>
                    <a:pt x="1338" y="1002"/>
                  </a:lnTo>
                  <a:lnTo>
                    <a:pt x="1338" y="960"/>
                  </a:lnTo>
                  <a:lnTo>
                    <a:pt x="1332" y="954"/>
                  </a:lnTo>
                  <a:lnTo>
                    <a:pt x="1326" y="942"/>
                  </a:lnTo>
                  <a:lnTo>
                    <a:pt x="1314" y="930"/>
                  </a:lnTo>
                  <a:lnTo>
                    <a:pt x="1308" y="912"/>
                  </a:lnTo>
                  <a:lnTo>
                    <a:pt x="1296" y="900"/>
                  </a:lnTo>
                  <a:lnTo>
                    <a:pt x="1290" y="888"/>
                  </a:lnTo>
                  <a:lnTo>
                    <a:pt x="1290" y="882"/>
                  </a:lnTo>
                  <a:lnTo>
                    <a:pt x="1296" y="876"/>
                  </a:lnTo>
                  <a:lnTo>
                    <a:pt x="1308" y="876"/>
                  </a:lnTo>
                  <a:lnTo>
                    <a:pt x="1320" y="870"/>
                  </a:lnTo>
                  <a:lnTo>
                    <a:pt x="1326" y="864"/>
                  </a:lnTo>
                  <a:lnTo>
                    <a:pt x="1332" y="852"/>
                  </a:lnTo>
                  <a:lnTo>
                    <a:pt x="1332" y="840"/>
                  </a:lnTo>
                  <a:lnTo>
                    <a:pt x="1326" y="834"/>
                  </a:lnTo>
                  <a:lnTo>
                    <a:pt x="1326" y="828"/>
                  </a:lnTo>
                  <a:lnTo>
                    <a:pt x="1320" y="774"/>
                  </a:lnTo>
                  <a:lnTo>
                    <a:pt x="1332" y="750"/>
                  </a:lnTo>
                  <a:lnTo>
                    <a:pt x="1326" y="732"/>
                  </a:lnTo>
                  <a:lnTo>
                    <a:pt x="1326" y="726"/>
                  </a:lnTo>
                  <a:lnTo>
                    <a:pt x="1332" y="720"/>
                  </a:lnTo>
                  <a:lnTo>
                    <a:pt x="1332" y="690"/>
                  </a:lnTo>
                  <a:lnTo>
                    <a:pt x="1338" y="678"/>
                  </a:lnTo>
                  <a:lnTo>
                    <a:pt x="1338" y="672"/>
                  </a:lnTo>
                  <a:lnTo>
                    <a:pt x="1326" y="648"/>
                  </a:lnTo>
                  <a:lnTo>
                    <a:pt x="1302" y="588"/>
                  </a:lnTo>
                  <a:lnTo>
                    <a:pt x="1290" y="570"/>
                  </a:lnTo>
                  <a:lnTo>
                    <a:pt x="1296" y="564"/>
                  </a:lnTo>
                  <a:lnTo>
                    <a:pt x="1308" y="558"/>
                  </a:lnTo>
                  <a:lnTo>
                    <a:pt x="1296" y="528"/>
                  </a:lnTo>
                  <a:lnTo>
                    <a:pt x="1284" y="480"/>
                  </a:lnTo>
                  <a:lnTo>
                    <a:pt x="1278" y="438"/>
                  </a:lnTo>
                  <a:lnTo>
                    <a:pt x="1272" y="414"/>
                  </a:lnTo>
                  <a:lnTo>
                    <a:pt x="1266" y="408"/>
                  </a:lnTo>
                  <a:lnTo>
                    <a:pt x="1260" y="396"/>
                  </a:lnTo>
                  <a:lnTo>
                    <a:pt x="1236" y="384"/>
                  </a:lnTo>
                  <a:lnTo>
                    <a:pt x="1230" y="378"/>
                  </a:lnTo>
                  <a:lnTo>
                    <a:pt x="1224" y="378"/>
                  </a:lnTo>
                  <a:lnTo>
                    <a:pt x="1224" y="336"/>
                  </a:lnTo>
                  <a:lnTo>
                    <a:pt x="1212" y="324"/>
                  </a:lnTo>
                  <a:lnTo>
                    <a:pt x="1194" y="318"/>
                  </a:lnTo>
                  <a:lnTo>
                    <a:pt x="1182" y="318"/>
                  </a:lnTo>
                  <a:lnTo>
                    <a:pt x="1182" y="288"/>
                  </a:lnTo>
                  <a:lnTo>
                    <a:pt x="1170" y="288"/>
                  </a:lnTo>
                  <a:lnTo>
                    <a:pt x="1170" y="246"/>
                  </a:lnTo>
                  <a:lnTo>
                    <a:pt x="1194" y="222"/>
                  </a:lnTo>
                  <a:lnTo>
                    <a:pt x="1218" y="204"/>
                  </a:lnTo>
                  <a:lnTo>
                    <a:pt x="1218" y="198"/>
                  </a:lnTo>
                  <a:lnTo>
                    <a:pt x="1224" y="192"/>
                  </a:lnTo>
                  <a:lnTo>
                    <a:pt x="1224" y="180"/>
                  </a:lnTo>
                  <a:lnTo>
                    <a:pt x="1230" y="168"/>
                  </a:lnTo>
                  <a:lnTo>
                    <a:pt x="1230" y="126"/>
                  </a:lnTo>
                  <a:lnTo>
                    <a:pt x="1224" y="114"/>
                  </a:lnTo>
                  <a:lnTo>
                    <a:pt x="1224" y="78"/>
                  </a:lnTo>
                  <a:lnTo>
                    <a:pt x="1230" y="66"/>
                  </a:lnTo>
                  <a:lnTo>
                    <a:pt x="1230" y="54"/>
                  </a:lnTo>
                  <a:lnTo>
                    <a:pt x="1212" y="48"/>
                  </a:lnTo>
                  <a:lnTo>
                    <a:pt x="1254" y="30"/>
                  </a:lnTo>
                  <a:lnTo>
                    <a:pt x="1254" y="18"/>
                  </a:lnTo>
                  <a:lnTo>
                    <a:pt x="1242" y="18"/>
                  </a:lnTo>
                  <a:lnTo>
                    <a:pt x="1236" y="12"/>
                  </a:lnTo>
                  <a:lnTo>
                    <a:pt x="1224" y="12"/>
                  </a:lnTo>
                  <a:lnTo>
                    <a:pt x="1206" y="24"/>
                  </a:lnTo>
                  <a:lnTo>
                    <a:pt x="1170" y="6"/>
                  </a:lnTo>
                  <a:lnTo>
                    <a:pt x="1152" y="6"/>
                  </a:lnTo>
                  <a:lnTo>
                    <a:pt x="1152" y="18"/>
                  </a:lnTo>
                  <a:lnTo>
                    <a:pt x="1116" y="18"/>
                  </a:lnTo>
                  <a:lnTo>
                    <a:pt x="1092" y="0"/>
                  </a:lnTo>
                  <a:lnTo>
                    <a:pt x="1086" y="30"/>
                  </a:lnTo>
                  <a:lnTo>
                    <a:pt x="1056" y="18"/>
                  </a:lnTo>
                  <a:lnTo>
                    <a:pt x="1026" y="42"/>
                  </a:lnTo>
                  <a:lnTo>
                    <a:pt x="1002" y="30"/>
                  </a:lnTo>
                  <a:lnTo>
                    <a:pt x="984" y="30"/>
                  </a:lnTo>
                  <a:lnTo>
                    <a:pt x="966" y="24"/>
                  </a:lnTo>
                  <a:lnTo>
                    <a:pt x="948" y="24"/>
                  </a:lnTo>
                  <a:lnTo>
                    <a:pt x="924" y="30"/>
                  </a:lnTo>
                  <a:lnTo>
                    <a:pt x="906" y="30"/>
                  </a:lnTo>
                  <a:lnTo>
                    <a:pt x="900" y="36"/>
                  </a:lnTo>
                  <a:lnTo>
                    <a:pt x="888" y="36"/>
                  </a:lnTo>
                  <a:lnTo>
                    <a:pt x="876" y="42"/>
                  </a:lnTo>
                  <a:lnTo>
                    <a:pt x="816" y="42"/>
                  </a:lnTo>
                  <a:lnTo>
                    <a:pt x="810" y="48"/>
                  </a:lnTo>
                  <a:lnTo>
                    <a:pt x="750" y="48"/>
                  </a:lnTo>
                  <a:lnTo>
                    <a:pt x="744" y="54"/>
                  </a:lnTo>
                  <a:lnTo>
                    <a:pt x="726" y="54"/>
                  </a:lnTo>
                  <a:lnTo>
                    <a:pt x="714" y="60"/>
                  </a:lnTo>
                  <a:lnTo>
                    <a:pt x="696" y="66"/>
                  </a:lnTo>
                  <a:lnTo>
                    <a:pt x="684" y="78"/>
                  </a:lnTo>
                  <a:lnTo>
                    <a:pt x="678" y="90"/>
                  </a:lnTo>
                  <a:lnTo>
                    <a:pt x="666" y="102"/>
                  </a:lnTo>
                  <a:lnTo>
                    <a:pt x="666" y="108"/>
                  </a:lnTo>
                  <a:lnTo>
                    <a:pt x="636" y="108"/>
                  </a:lnTo>
                  <a:lnTo>
                    <a:pt x="624" y="114"/>
                  </a:lnTo>
                  <a:lnTo>
                    <a:pt x="606" y="114"/>
                  </a:lnTo>
                  <a:lnTo>
                    <a:pt x="594" y="120"/>
                  </a:lnTo>
                  <a:lnTo>
                    <a:pt x="588" y="126"/>
                  </a:lnTo>
                  <a:lnTo>
                    <a:pt x="588" y="132"/>
                  </a:lnTo>
                  <a:lnTo>
                    <a:pt x="558" y="162"/>
                  </a:lnTo>
                  <a:lnTo>
                    <a:pt x="546" y="168"/>
                  </a:lnTo>
                  <a:lnTo>
                    <a:pt x="522" y="168"/>
                  </a:lnTo>
                  <a:lnTo>
                    <a:pt x="528" y="174"/>
                  </a:lnTo>
                  <a:lnTo>
                    <a:pt x="534" y="186"/>
                  </a:lnTo>
                  <a:lnTo>
                    <a:pt x="546" y="192"/>
                  </a:lnTo>
                  <a:lnTo>
                    <a:pt x="540" y="198"/>
                  </a:lnTo>
                  <a:lnTo>
                    <a:pt x="540" y="210"/>
                  </a:lnTo>
                  <a:lnTo>
                    <a:pt x="552" y="210"/>
                  </a:lnTo>
                  <a:lnTo>
                    <a:pt x="546" y="276"/>
                  </a:lnTo>
                  <a:lnTo>
                    <a:pt x="558" y="294"/>
                  </a:lnTo>
                  <a:lnTo>
                    <a:pt x="546" y="324"/>
                  </a:lnTo>
                  <a:lnTo>
                    <a:pt x="564" y="324"/>
                  </a:lnTo>
                  <a:lnTo>
                    <a:pt x="564" y="354"/>
                  </a:lnTo>
                  <a:lnTo>
                    <a:pt x="588" y="372"/>
                  </a:lnTo>
                  <a:lnTo>
                    <a:pt x="570" y="390"/>
                  </a:lnTo>
                  <a:lnTo>
                    <a:pt x="570" y="402"/>
                  </a:lnTo>
                  <a:lnTo>
                    <a:pt x="516" y="408"/>
                  </a:lnTo>
                  <a:lnTo>
                    <a:pt x="504" y="402"/>
                  </a:lnTo>
                  <a:lnTo>
                    <a:pt x="486" y="402"/>
                  </a:lnTo>
                  <a:lnTo>
                    <a:pt x="486" y="408"/>
                  </a:lnTo>
                  <a:lnTo>
                    <a:pt x="480" y="414"/>
                  </a:lnTo>
                  <a:lnTo>
                    <a:pt x="474" y="408"/>
                  </a:lnTo>
                  <a:lnTo>
                    <a:pt x="462" y="408"/>
                  </a:lnTo>
                  <a:lnTo>
                    <a:pt x="462" y="414"/>
                  </a:lnTo>
                  <a:lnTo>
                    <a:pt x="456" y="420"/>
                  </a:lnTo>
                  <a:lnTo>
                    <a:pt x="456" y="432"/>
                  </a:lnTo>
                  <a:lnTo>
                    <a:pt x="432" y="432"/>
                  </a:lnTo>
                  <a:lnTo>
                    <a:pt x="420" y="438"/>
                  </a:lnTo>
                  <a:lnTo>
                    <a:pt x="396" y="438"/>
                  </a:lnTo>
                  <a:lnTo>
                    <a:pt x="390" y="444"/>
                  </a:lnTo>
                  <a:lnTo>
                    <a:pt x="390" y="456"/>
                  </a:lnTo>
                  <a:lnTo>
                    <a:pt x="396" y="462"/>
                  </a:lnTo>
                  <a:lnTo>
                    <a:pt x="402" y="474"/>
                  </a:lnTo>
                  <a:lnTo>
                    <a:pt x="414" y="492"/>
                  </a:lnTo>
                  <a:lnTo>
                    <a:pt x="390" y="504"/>
                  </a:lnTo>
                  <a:lnTo>
                    <a:pt x="390" y="510"/>
                  </a:lnTo>
                  <a:lnTo>
                    <a:pt x="378" y="522"/>
                  </a:lnTo>
                  <a:lnTo>
                    <a:pt x="366" y="528"/>
                  </a:lnTo>
                  <a:lnTo>
                    <a:pt x="360" y="534"/>
                  </a:lnTo>
                  <a:close/>
                </a:path>
              </a:pathLst>
            </a:custGeom>
            <a:solidFill>
              <a:srgbClr val="0062AE"/>
            </a:solidFill>
            <a:ln w="3175" algn="ctr">
              <a:solidFill>
                <a:srgbClr val="A1ADB8"/>
              </a:solidFill>
              <a:round/>
              <a:headEnd/>
              <a:tailEnd/>
            </a:ln>
            <a:effec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dirty="0">
                <a:solidFill>
                  <a:prstClr val="black"/>
                </a:solidFill>
                <a:cs typeface="Calibri" pitchFamily="34" charset="0"/>
              </a:endParaRPr>
            </a:p>
          </p:txBody>
        </p:sp>
        <p:sp>
          <p:nvSpPr>
            <p:cNvPr id="171" name="South Africa" descr="© INSCALE GmbH, 05.05.2010&#10;http://www.presentationload.com/">
              <a:extLst>
                <a:ext uri="{FF2B5EF4-FFF2-40B4-BE49-F238E27FC236}">
                  <a16:creationId xmlns:a16="http://schemas.microsoft.com/office/drawing/2014/main" id="{2BEFC938-EA90-0F6A-BCBD-E2432E975BE4}"/>
                </a:ext>
              </a:extLst>
            </p:cNvPr>
            <p:cNvSpPr>
              <a:spLocks noEditPoints="1"/>
            </p:cNvSpPr>
            <p:nvPr/>
          </p:nvSpPr>
          <p:spPr bwMode="gray">
            <a:xfrm>
              <a:off x="4716907" y="5129745"/>
              <a:ext cx="455613" cy="411163"/>
            </a:xfrm>
            <a:custGeom>
              <a:avLst/>
              <a:gdLst>
                <a:gd name="T0" fmla="*/ 2147483647 w 1134"/>
                <a:gd name="T1" fmla="*/ 2147483647 h 1020"/>
                <a:gd name="T2" fmla="*/ 2147483647 w 1134"/>
                <a:gd name="T3" fmla="*/ 2147483647 h 1020"/>
                <a:gd name="T4" fmla="*/ 2147483647 w 1134"/>
                <a:gd name="T5" fmla="*/ 2147483647 h 1020"/>
                <a:gd name="T6" fmla="*/ 2147483647 w 1134"/>
                <a:gd name="T7" fmla="*/ 2147483647 h 1020"/>
                <a:gd name="T8" fmla="*/ 2147483647 w 1134"/>
                <a:gd name="T9" fmla="*/ 2147483647 h 1020"/>
                <a:gd name="T10" fmla="*/ 2147483647 w 1134"/>
                <a:gd name="T11" fmla="*/ 2147483647 h 1020"/>
                <a:gd name="T12" fmla="*/ 2147483647 w 1134"/>
                <a:gd name="T13" fmla="*/ 2147483647 h 1020"/>
                <a:gd name="T14" fmla="*/ 2147483647 w 1134"/>
                <a:gd name="T15" fmla="*/ 2147483647 h 1020"/>
                <a:gd name="T16" fmla="*/ 2147483647 w 1134"/>
                <a:gd name="T17" fmla="*/ 2147483647 h 1020"/>
                <a:gd name="T18" fmla="*/ 2147483647 w 1134"/>
                <a:gd name="T19" fmla="*/ 2147483647 h 1020"/>
                <a:gd name="T20" fmla="*/ 2147483647 w 1134"/>
                <a:gd name="T21" fmla="*/ 2147483647 h 1020"/>
                <a:gd name="T22" fmla="*/ 2147483647 w 1134"/>
                <a:gd name="T23" fmla="*/ 2147483647 h 1020"/>
                <a:gd name="T24" fmla="*/ 2147483647 w 1134"/>
                <a:gd name="T25" fmla="*/ 2147483647 h 1020"/>
                <a:gd name="T26" fmla="*/ 2147483647 w 1134"/>
                <a:gd name="T27" fmla="*/ 2147483647 h 1020"/>
                <a:gd name="T28" fmla="*/ 2147483647 w 1134"/>
                <a:gd name="T29" fmla="*/ 2147483647 h 1020"/>
                <a:gd name="T30" fmla="*/ 2147483647 w 1134"/>
                <a:gd name="T31" fmla="*/ 2147483647 h 1020"/>
                <a:gd name="T32" fmla="*/ 2147483647 w 1134"/>
                <a:gd name="T33" fmla="*/ 2147483647 h 1020"/>
                <a:gd name="T34" fmla="*/ 2147483647 w 1134"/>
                <a:gd name="T35" fmla="*/ 2147483647 h 1020"/>
                <a:gd name="T36" fmla="*/ 2147483647 w 1134"/>
                <a:gd name="T37" fmla="*/ 2147483647 h 1020"/>
                <a:gd name="T38" fmla="*/ 2147483647 w 1134"/>
                <a:gd name="T39" fmla="*/ 2147483647 h 1020"/>
                <a:gd name="T40" fmla="*/ 2147483647 w 1134"/>
                <a:gd name="T41" fmla="*/ 2147483647 h 1020"/>
                <a:gd name="T42" fmla="*/ 2147483647 w 1134"/>
                <a:gd name="T43" fmla="*/ 2147483647 h 1020"/>
                <a:gd name="T44" fmla="*/ 2147483647 w 1134"/>
                <a:gd name="T45" fmla="*/ 2147483647 h 1020"/>
                <a:gd name="T46" fmla="*/ 2147483647 w 1134"/>
                <a:gd name="T47" fmla="*/ 2147483647 h 1020"/>
                <a:gd name="T48" fmla="*/ 2147483647 w 1134"/>
                <a:gd name="T49" fmla="*/ 2147483647 h 1020"/>
                <a:gd name="T50" fmla="*/ 2147483647 w 1134"/>
                <a:gd name="T51" fmla="*/ 2147483647 h 1020"/>
                <a:gd name="T52" fmla="*/ 2147483647 w 1134"/>
                <a:gd name="T53" fmla="*/ 2147483647 h 1020"/>
                <a:gd name="T54" fmla="*/ 2147483647 w 1134"/>
                <a:gd name="T55" fmla="*/ 2147483647 h 1020"/>
                <a:gd name="T56" fmla="*/ 2147483647 w 1134"/>
                <a:gd name="T57" fmla="*/ 2147483647 h 1020"/>
                <a:gd name="T58" fmla="*/ 2147483647 w 1134"/>
                <a:gd name="T59" fmla="*/ 2147483647 h 1020"/>
                <a:gd name="T60" fmla="*/ 2147483647 w 1134"/>
                <a:gd name="T61" fmla="*/ 2147483647 h 1020"/>
                <a:gd name="T62" fmla="*/ 0 w 1134"/>
                <a:gd name="T63" fmla="*/ 2147483647 h 1020"/>
                <a:gd name="T64" fmla="*/ 2147483647 w 1134"/>
                <a:gd name="T65" fmla="*/ 2147483647 h 1020"/>
                <a:gd name="T66" fmla="*/ 2147483647 w 1134"/>
                <a:gd name="T67" fmla="*/ 2147483647 h 1020"/>
                <a:gd name="T68" fmla="*/ 2147483647 w 1134"/>
                <a:gd name="T69" fmla="*/ 2147483647 h 1020"/>
                <a:gd name="T70" fmla="*/ 2147483647 w 1134"/>
                <a:gd name="T71" fmla="*/ 2147483647 h 1020"/>
                <a:gd name="T72" fmla="*/ 2147483647 w 1134"/>
                <a:gd name="T73" fmla="*/ 2147483647 h 1020"/>
                <a:gd name="T74" fmla="*/ 2147483647 w 1134"/>
                <a:gd name="T75" fmla="*/ 2147483647 h 1020"/>
                <a:gd name="T76" fmla="*/ 2147483647 w 1134"/>
                <a:gd name="T77" fmla="*/ 2147483647 h 1020"/>
                <a:gd name="T78" fmla="*/ 2147483647 w 1134"/>
                <a:gd name="T79" fmla="*/ 2147483647 h 1020"/>
                <a:gd name="T80" fmla="*/ 2147483647 w 1134"/>
                <a:gd name="T81" fmla="*/ 2147483647 h 1020"/>
                <a:gd name="T82" fmla="*/ 2147483647 w 1134"/>
                <a:gd name="T83" fmla="*/ 2147483647 h 1020"/>
                <a:gd name="T84" fmla="*/ 2147483647 w 1134"/>
                <a:gd name="T85" fmla="*/ 2147483647 h 1020"/>
                <a:gd name="T86" fmla="*/ 2147483647 w 1134"/>
                <a:gd name="T87" fmla="*/ 2147483647 h 1020"/>
                <a:gd name="T88" fmla="*/ 2147483647 w 1134"/>
                <a:gd name="T89" fmla="*/ 2147483647 h 1020"/>
                <a:gd name="T90" fmla="*/ 2147483647 w 1134"/>
                <a:gd name="T91" fmla="*/ 2147483647 h 1020"/>
                <a:gd name="T92" fmla="*/ 2147483647 w 1134"/>
                <a:gd name="T93" fmla="*/ 2147483647 h 1020"/>
                <a:gd name="T94" fmla="*/ 2147483647 w 1134"/>
                <a:gd name="T95" fmla="*/ 2147483647 h 1020"/>
                <a:gd name="T96" fmla="*/ 2147483647 w 1134"/>
                <a:gd name="T97" fmla="*/ 2147483647 h 1020"/>
                <a:gd name="T98" fmla="*/ 2147483647 w 1134"/>
                <a:gd name="T99" fmla="*/ 2147483647 h 1020"/>
                <a:gd name="T100" fmla="*/ 2147483647 w 1134"/>
                <a:gd name="T101" fmla="*/ 2147483647 h 1020"/>
                <a:gd name="T102" fmla="*/ 2147483647 w 1134"/>
                <a:gd name="T103" fmla="*/ 2147483647 h 1020"/>
                <a:gd name="T104" fmla="*/ 2147483647 w 1134"/>
                <a:gd name="T105" fmla="*/ 2147483647 h 1020"/>
                <a:gd name="T106" fmla="*/ 2147483647 w 1134"/>
                <a:gd name="T107" fmla="*/ 2147483647 h 1020"/>
                <a:gd name="T108" fmla="*/ 2147483647 w 1134"/>
                <a:gd name="T109" fmla="*/ 2147483647 h 1020"/>
                <a:gd name="T110" fmla="*/ 2147483647 w 1134"/>
                <a:gd name="T111" fmla="*/ 2147483647 h 1020"/>
                <a:gd name="T112" fmla="*/ 2147483647 w 1134"/>
                <a:gd name="T113" fmla="*/ 2147483647 h 1020"/>
                <a:gd name="T114" fmla="*/ 2147483647 w 1134"/>
                <a:gd name="T115" fmla="*/ 2147483647 h 1020"/>
                <a:gd name="T116" fmla="*/ 2147483647 w 1134"/>
                <a:gd name="T117" fmla="*/ 2147483647 h 1020"/>
                <a:gd name="T118" fmla="*/ 2147483647 w 1134"/>
                <a:gd name="T119" fmla="*/ 2147483647 h 1020"/>
                <a:gd name="T120" fmla="*/ 2147483647 w 1134"/>
                <a:gd name="T121" fmla="*/ 2147483647 h 1020"/>
                <a:gd name="T122" fmla="*/ 2147483647 w 1134"/>
                <a:gd name="T123" fmla="*/ 2147483647 h 1020"/>
                <a:gd name="T124" fmla="*/ 2147483647 w 1134"/>
                <a:gd name="T125" fmla="*/ 2147483647 h 1020"/>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134"/>
                <a:gd name="T190" fmla="*/ 0 h 1020"/>
                <a:gd name="T191" fmla="*/ 1134 w 1134"/>
                <a:gd name="T192" fmla="*/ 1020 h 1020"/>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134" h="1020">
                  <a:moveTo>
                    <a:pt x="1116" y="372"/>
                  </a:moveTo>
                  <a:lnTo>
                    <a:pt x="1098" y="372"/>
                  </a:lnTo>
                  <a:lnTo>
                    <a:pt x="1092" y="378"/>
                  </a:lnTo>
                  <a:lnTo>
                    <a:pt x="1086" y="378"/>
                  </a:lnTo>
                  <a:lnTo>
                    <a:pt x="1074" y="420"/>
                  </a:lnTo>
                  <a:lnTo>
                    <a:pt x="1062" y="420"/>
                  </a:lnTo>
                  <a:lnTo>
                    <a:pt x="1050" y="414"/>
                  </a:lnTo>
                  <a:lnTo>
                    <a:pt x="1032" y="414"/>
                  </a:lnTo>
                  <a:lnTo>
                    <a:pt x="1020" y="402"/>
                  </a:lnTo>
                  <a:lnTo>
                    <a:pt x="1008" y="396"/>
                  </a:lnTo>
                  <a:lnTo>
                    <a:pt x="996" y="372"/>
                  </a:lnTo>
                  <a:lnTo>
                    <a:pt x="996" y="348"/>
                  </a:lnTo>
                  <a:lnTo>
                    <a:pt x="1002" y="336"/>
                  </a:lnTo>
                  <a:lnTo>
                    <a:pt x="1014" y="324"/>
                  </a:lnTo>
                  <a:lnTo>
                    <a:pt x="1014" y="312"/>
                  </a:lnTo>
                  <a:lnTo>
                    <a:pt x="1020" y="300"/>
                  </a:lnTo>
                  <a:lnTo>
                    <a:pt x="1032" y="288"/>
                  </a:lnTo>
                  <a:lnTo>
                    <a:pt x="1038" y="288"/>
                  </a:lnTo>
                  <a:lnTo>
                    <a:pt x="1050" y="294"/>
                  </a:lnTo>
                  <a:lnTo>
                    <a:pt x="1062" y="306"/>
                  </a:lnTo>
                  <a:lnTo>
                    <a:pt x="1086" y="270"/>
                  </a:lnTo>
                  <a:lnTo>
                    <a:pt x="1086" y="180"/>
                  </a:lnTo>
                  <a:lnTo>
                    <a:pt x="1056" y="120"/>
                  </a:lnTo>
                  <a:lnTo>
                    <a:pt x="1056" y="102"/>
                  </a:lnTo>
                  <a:lnTo>
                    <a:pt x="1050" y="90"/>
                  </a:lnTo>
                  <a:lnTo>
                    <a:pt x="1050" y="72"/>
                  </a:lnTo>
                  <a:lnTo>
                    <a:pt x="1044" y="54"/>
                  </a:lnTo>
                  <a:lnTo>
                    <a:pt x="1044" y="24"/>
                  </a:lnTo>
                  <a:lnTo>
                    <a:pt x="1026" y="12"/>
                  </a:lnTo>
                  <a:lnTo>
                    <a:pt x="966" y="12"/>
                  </a:lnTo>
                  <a:lnTo>
                    <a:pt x="954" y="6"/>
                  </a:lnTo>
                  <a:lnTo>
                    <a:pt x="948" y="6"/>
                  </a:lnTo>
                  <a:lnTo>
                    <a:pt x="936" y="0"/>
                  </a:lnTo>
                  <a:lnTo>
                    <a:pt x="876" y="0"/>
                  </a:lnTo>
                  <a:lnTo>
                    <a:pt x="864" y="24"/>
                  </a:lnTo>
                  <a:lnTo>
                    <a:pt x="852" y="24"/>
                  </a:lnTo>
                  <a:lnTo>
                    <a:pt x="840" y="30"/>
                  </a:lnTo>
                  <a:lnTo>
                    <a:pt x="828" y="30"/>
                  </a:lnTo>
                  <a:lnTo>
                    <a:pt x="822" y="36"/>
                  </a:lnTo>
                  <a:lnTo>
                    <a:pt x="810" y="60"/>
                  </a:lnTo>
                  <a:lnTo>
                    <a:pt x="768" y="102"/>
                  </a:lnTo>
                  <a:lnTo>
                    <a:pt x="756" y="108"/>
                  </a:lnTo>
                  <a:lnTo>
                    <a:pt x="750" y="108"/>
                  </a:lnTo>
                  <a:lnTo>
                    <a:pt x="738" y="114"/>
                  </a:lnTo>
                  <a:lnTo>
                    <a:pt x="726" y="138"/>
                  </a:lnTo>
                  <a:lnTo>
                    <a:pt x="726" y="174"/>
                  </a:lnTo>
                  <a:lnTo>
                    <a:pt x="714" y="180"/>
                  </a:lnTo>
                  <a:lnTo>
                    <a:pt x="708" y="192"/>
                  </a:lnTo>
                  <a:lnTo>
                    <a:pt x="702" y="198"/>
                  </a:lnTo>
                  <a:lnTo>
                    <a:pt x="690" y="204"/>
                  </a:lnTo>
                  <a:lnTo>
                    <a:pt x="672" y="210"/>
                  </a:lnTo>
                  <a:lnTo>
                    <a:pt x="654" y="228"/>
                  </a:lnTo>
                  <a:lnTo>
                    <a:pt x="654" y="240"/>
                  </a:lnTo>
                  <a:lnTo>
                    <a:pt x="648" y="252"/>
                  </a:lnTo>
                  <a:lnTo>
                    <a:pt x="642" y="270"/>
                  </a:lnTo>
                  <a:lnTo>
                    <a:pt x="636" y="282"/>
                  </a:lnTo>
                  <a:lnTo>
                    <a:pt x="630" y="288"/>
                  </a:lnTo>
                  <a:lnTo>
                    <a:pt x="618" y="294"/>
                  </a:lnTo>
                  <a:lnTo>
                    <a:pt x="606" y="294"/>
                  </a:lnTo>
                  <a:lnTo>
                    <a:pt x="600" y="288"/>
                  </a:lnTo>
                  <a:lnTo>
                    <a:pt x="594" y="294"/>
                  </a:lnTo>
                  <a:lnTo>
                    <a:pt x="582" y="300"/>
                  </a:lnTo>
                  <a:lnTo>
                    <a:pt x="570" y="300"/>
                  </a:lnTo>
                  <a:lnTo>
                    <a:pt x="564" y="294"/>
                  </a:lnTo>
                  <a:lnTo>
                    <a:pt x="552" y="288"/>
                  </a:lnTo>
                  <a:lnTo>
                    <a:pt x="546" y="282"/>
                  </a:lnTo>
                  <a:lnTo>
                    <a:pt x="516" y="282"/>
                  </a:lnTo>
                  <a:lnTo>
                    <a:pt x="504" y="270"/>
                  </a:lnTo>
                  <a:lnTo>
                    <a:pt x="492" y="264"/>
                  </a:lnTo>
                  <a:lnTo>
                    <a:pt x="486" y="258"/>
                  </a:lnTo>
                  <a:lnTo>
                    <a:pt x="474" y="252"/>
                  </a:lnTo>
                  <a:lnTo>
                    <a:pt x="462" y="252"/>
                  </a:lnTo>
                  <a:lnTo>
                    <a:pt x="450" y="258"/>
                  </a:lnTo>
                  <a:lnTo>
                    <a:pt x="444" y="264"/>
                  </a:lnTo>
                  <a:lnTo>
                    <a:pt x="438" y="276"/>
                  </a:lnTo>
                  <a:lnTo>
                    <a:pt x="438" y="288"/>
                  </a:lnTo>
                  <a:lnTo>
                    <a:pt x="432" y="300"/>
                  </a:lnTo>
                  <a:lnTo>
                    <a:pt x="432" y="324"/>
                  </a:lnTo>
                  <a:lnTo>
                    <a:pt x="420" y="324"/>
                  </a:lnTo>
                  <a:lnTo>
                    <a:pt x="414" y="330"/>
                  </a:lnTo>
                  <a:lnTo>
                    <a:pt x="408" y="330"/>
                  </a:lnTo>
                  <a:lnTo>
                    <a:pt x="402" y="336"/>
                  </a:lnTo>
                  <a:lnTo>
                    <a:pt x="396" y="348"/>
                  </a:lnTo>
                  <a:lnTo>
                    <a:pt x="390" y="354"/>
                  </a:lnTo>
                  <a:lnTo>
                    <a:pt x="390" y="360"/>
                  </a:lnTo>
                  <a:lnTo>
                    <a:pt x="366" y="360"/>
                  </a:lnTo>
                  <a:lnTo>
                    <a:pt x="366" y="378"/>
                  </a:lnTo>
                  <a:lnTo>
                    <a:pt x="288" y="378"/>
                  </a:lnTo>
                  <a:lnTo>
                    <a:pt x="288" y="348"/>
                  </a:lnTo>
                  <a:lnTo>
                    <a:pt x="294" y="336"/>
                  </a:lnTo>
                  <a:lnTo>
                    <a:pt x="294" y="330"/>
                  </a:lnTo>
                  <a:lnTo>
                    <a:pt x="300" y="318"/>
                  </a:lnTo>
                  <a:lnTo>
                    <a:pt x="300" y="294"/>
                  </a:lnTo>
                  <a:lnTo>
                    <a:pt x="294" y="288"/>
                  </a:lnTo>
                  <a:lnTo>
                    <a:pt x="294" y="270"/>
                  </a:lnTo>
                  <a:lnTo>
                    <a:pt x="288" y="258"/>
                  </a:lnTo>
                  <a:lnTo>
                    <a:pt x="282" y="240"/>
                  </a:lnTo>
                  <a:lnTo>
                    <a:pt x="276" y="234"/>
                  </a:lnTo>
                  <a:lnTo>
                    <a:pt x="264" y="228"/>
                  </a:lnTo>
                  <a:lnTo>
                    <a:pt x="258" y="222"/>
                  </a:lnTo>
                  <a:lnTo>
                    <a:pt x="246" y="216"/>
                  </a:lnTo>
                  <a:lnTo>
                    <a:pt x="240" y="510"/>
                  </a:lnTo>
                  <a:lnTo>
                    <a:pt x="222" y="510"/>
                  </a:lnTo>
                  <a:lnTo>
                    <a:pt x="210" y="516"/>
                  </a:lnTo>
                  <a:lnTo>
                    <a:pt x="204" y="522"/>
                  </a:lnTo>
                  <a:lnTo>
                    <a:pt x="204" y="528"/>
                  </a:lnTo>
                  <a:lnTo>
                    <a:pt x="192" y="528"/>
                  </a:lnTo>
                  <a:lnTo>
                    <a:pt x="192" y="552"/>
                  </a:lnTo>
                  <a:lnTo>
                    <a:pt x="168" y="552"/>
                  </a:lnTo>
                  <a:lnTo>
                    <a:pt x="156" y="540"/>
                  </a:lnTo>
                  <a:lnTo>
                    <a:pt x="144" y="540"/>
                  </a:lnTo>
                  <a:lnTo>
                    <a:pt x="132" y="552"/>
                  </a:lnTo>
                  <a:lnTo>
                    <a:pt x="108" y="552"/>
                  </a:lnTo>
                  <a:lnTo>
                    <a:pt x="102" y="546"/>
                  </a:lnTo>
                  <a:lnTo>
                    <a:pt x="102" y="540"/>
                  </a:lnTo>
                  <a:lnTo>
                    <a:pt x="96" y="534"/>
                  </a:lnTo>
                  <a:lnTo>
                    <a:pt x="72" y="534"/>
                  </a:lnTo>
                  <a:lnTo>
                    <a:pt x="66" y="528"/>
                  </a:lnTo>
                  <a:lnTo>
                    <a:pt x="60" y="516"/>
                  </a:lnTo>
                  <a:lnTo>
                    <a:pt x="60" y="492"/>
                  </a:lnTo>
                  <a:lnTo>
                    <a:pt x="42" y="474"/>
                  </a:lnTo>
                  <a:lnTo>
                    <a:pt x="36" y="474"/>
                  </a:lnTo>
                  <a:lnTo>
                    <a:pt x="30" y="480"/>
                  </a:lnTo>
                  <a:lnTo>
                    <a:pt x="30" y="486"/>
                  </a:lnTo>
                  <a:lnTo>
                    <a:pt x="24" y="498"/>
                  </a:lnTo>
                  <a:lnTo>
                    <a:pt x="18" y="504"/>
                  </a:lnTo>
                  <a:lnTo>
                    <a:pt x="18" y="510"/>
                  </a:lnTo>
                  <a:lnTo>
                    <a:pt x="0" y="522"/>
                  </a:lnTo>
                  <a:lnTo>
                    <a:pt x="0" y="516"/>
                  </a:lnTo>
                  <a:lnTo>
                    <a:pt x="0" y="528"/>
                  </a:lnTo>
                  <a:lnTo>
                    <a:pt x="6" y="540"/>
                  </a:lnTo>
                  <a:lnTo>
                    <a:pt x="6" y="552"/>
                  </a:lnTo>
                  <a:lnTo>
                    <a:pt x="36" y="582"/>
                  </a:lnTo>
                  <a:lnTo>
                    <a:pt x="42" y="600"/>
                  </a:lnTo>
                  <a:lnTo>
                    <a:pt x="42" y="648"/>
                  </a:lnTo>
                  <a:lnTo>
                    <a:pt x="48" y="672"/>
                  </a:lnTo>
                  <a:lnTo>
                    <a:pt x="54" y="690"/>
                  </a:lnTo>
                  <a:lnTo>
                    <a:pt x="72" y="714"/>
                  </a:lnTo>
                  <a:lnTo>
                    <a:pt x="96" y="738"/>
                  </a:lnTo>
                  <a:lnTo>
                    <a:pt x="114" y="762"/>
                  </a:lnTo>
                  <a:lnTo>
                    <a:pt x="120" y="786"/>
                  </a:lnTo>
                  <a:lnTo>
                    <a:pt x="120" y="834"/>
                  </a:lnTo>
                  <a:lnTo>
                    <a:pt x="114" y="846"/>
                  </a:lnTo>
                  <a:lnTo>
                    <a:pt x="114" y="852"/>
                  </a:lnTo>
                  <a:lnTo>
                    <a:pt x="90" y="852"/>
                  </a:lnTo>
                  <a:lnTo>
                    <a:pt x="90" y="876"/>
                  </a:lnTo>
                  <a:lnTo>
                    <a:pt x="96" y="888"/>
                  </a:lnTo>
                  <a:lnTo>
                    <a:pt x="108" y="906"/>
                  </a:lnTo>
                  <a:lnTo>
                    <a:pt x="114" y="918"/>
                  </a:lnTo>
                  <a:lnTo>
                    <a:pt x="114" y="960"/>
                  </a:lnTo>
                  <a:lnTo>
                    <a:pt x="120" y="972"/>
                  </a:lnTo>
                  <a:lnTo>
                    <a:pt x="120" y="978"/>
                  </a:lnTo>
                  <a:lnTo>
                    <a:pt x="126" y="978"/>
                  </a:lnTo>
                  <a:lnTo>
                    <a:pt x="126" y="972"/>
                  </a:lnTo>
                  <a:lnTo>
                    <a:pt x="132" y="966"/>
                  </a:lnTo>
                  <a:lnTo>
                    <a:pt x="144" y="966"/>
                  </a:lnTo>
                  <a:lnTo>
                    <a:pt x="150" y="972"/>
                  </a:lnTo>
                  <a:lnTo>
                    <a:pt x="180" y="984"/>
                  </a:lnTo>
                  <a:lnTo>
                    <a:pt x="180" y="996"/>
                  </a:lnTo>
                  <a:lnTo>
                    <a:pt x="204" y="1020"/>
                  </a:lnTo>
                  <a:lnTo>
                    <a:pt x="216" y="1020"/>
                  </a:lnTo>
                  <a:lnTo>
                    <a:pt x="240" y="1008"/>
                  </a:lnTo>
                  <a:lnTo>
                    <a:pt x="246" y="996"/>
                  </a:lnTo>
                  <a:lnTo>
                    <a:pt x="252" y="990"/>
                  </a:lnTo>
                  <a:lnTo>
                    <a:pt x="264" y="984"/>
                  </a:lnTo>
                  <a:lnTo>
                    <a:pt x="294" y="984"/>
                  </a:lnTo>
                  <a:lnTo>
                    <a:pt x="306" y="990"/>
                  </a:lnTo>
                  <a:lnTo>
                    <a:pt x="354" y="990"/>
                  </a:lnTo>
                  <a:lnTo>
                    <a:pt x="354" y="984"/>
                  </a:lnTo>
                  <a:lnTo>
                    <a:pt x="360" y="978"/>
                  </a:lnTo>
                  <a:lnTo>
                    <a:pt x="360" y="966"/>
                  </a:lnTo>
                  <a:lnTo>
                    <a:pt x="366" y="960"/>
                  </a:lnTo>
                  <a:lnTo>
                    <a:pt x="378" y="954"/>
                  </a:lnTo>
                  <a:lnTo>
                    <a:pt x="408" y="954"/>
                  </a:lnTo>
                  <a:lnTo>
                    <a:pt x="420" y="960"/>
                  </a:lnTo>
                  <a:lnTo>
                    <a:pt x="432" y="960"/>
                  </a:lnTo>
                  <a:lnTo>
                    <a:pt x="438" y="966"/>
                  </a:lnTo>
                  <a:lnTo>
                    <a:pt x="444" y="960"/>
                  </a:lnTo>
                  <a:lnTo>
                    <a:pt x="456" y="960"/>
                  </a:lnTo>
                  <a:lnTo>
                    <a:pt x="468" y="954"/>
                  </a:lnTo>
                  <a:lnTo>
                    <a:pt x="504" y="954"/>
                  </a:lnTo>
                  <a:lnTo>
                    <a:pt x="522" y="960"/>
                  </a:lnTo>
                  <a:lnTo>
                    <a:pt x="534" y="966"/>
                  </a:lnTo>
                  <a:lnTo>
                    <a:pt x="552" y="966"/>
                  </a:lnTo>
                  <a:lnTo>
                    <a:pt x="558" y="960"/>
                  </a:lnTo>
                  <a:lnTo>
                    <a:pt x="570" y="954"/>
                  </a:lnTo>
                  <a:lnTo>
                    <a:pt x="606" y="954"/>
                  </a:lnTo>
                  <a:lnTo>
                    <a:pt x="618" y="948"/>
                  </a:lnTo>
                  <a:lnTo>
                    <a:pt x="624" y="942"/>
                  </a:lnTo>
                  <a:lnTo>
                    <a:pt x="636" y="936"/>
                  </a:lnTo>
                  <a:lnTo>
                    <a:pt x="684" y="936"/>
                  </a:lnTo>
                  <a:lnTo>
                    <a:pt x="708" y="924"/>
                  </a:lnTo>
                  <a:lnTo>
                    <a:pt x="720" y="912"/>
                  </a:lnTo>
                  <a:lnTo>
                    <a:pt x="738" y="900"/>
                  </a:lnTo>
                  <a:lnTo>
                    <a:pt x="774" y="864"/>
                  </a:lnTo>
                  <a:lnTo>
                    <a:pt x="786" y="858"/>
                  </a:lnTo>
                  <a:lnTo>
                    <a:pt x="804" y="846"/>
                  </a:lnTo>
                  <a:lnTo>
                    <a:pt x="900" y="750"/>
                  </a:lnTo>
                  <a:lnTo>
                    <a:pt x="918" y="750"/>
                  </a:lnTo>
                  <a:lnTo>
                    <a:pt x="924" y="744"/>
                  </a:lnTo>
                  <a:lnTo>
                    <a:pt x="960" y="696"/>
                  </a:lnTo>
                  <a:lnTo>
                    <a:pt x="972" y="672"/>
                  </a:lnTo>
                  <a:lnTo>
                    <a:pt x="984" y="654"/>
                  </a:lnTo>
                  <a:lnTo>
                    <a:pt x="990" y="642"/>
                  </a:lnTo>
                  <a:lnTo>
                    <a:pt x="1002" y="606"/>
                  </a:lnTo>
                  <a:lnTo>
                    <a:pt x="1014" y="588"/>
                  </a:lnTo>
                  <a:lnTo>
                    <a:pt x="1020" y="576"/>
                  </a:lnTo>
                  <a:lnTo>
                    <a:pt x="1026" y="570"/>
                  </a:lnTo>
                  <a:lnTo>
                    <a:pt x="1038" y="564"/>
                  </a:lnTo>
                  <a:lnTo>
                    <a:pt x="1050" y="552"/>
                  </a:lnTo>
                  <a:lnTo>
                    <a:pt x="1068" y="546"/>
                  </a:lnTo>
                  <a:lnTo>
                    <a:pt x="1086" y="534"/>
                  </a:lnTo>
                  <a:lnTo>
                    <a:pt x="1098" y="510"/>
                  </a:lnTo>
                  <a:lnTo>
                    <a:pt x="1098" y="498"/>
                  </a:lnTo>
                  <a:lnTo>
                    <a:pt x="1104" y="486"/>
                  </a:lnTo>
                  <a:lnTo>
                    <a:pt x="1110" y="468"/>
                  </a:lnTo>
                  <a:lnTo>
                    <a:pt x="1116" y="456"/>
                  </a:lnTo>
                  <a:lnTo>
                    <a:pt x="1122" y="450"/>
                  </a:lnTo>
                  <a:lnTo>
                    <a:pt x="1122" y="438"/>
                  </a:lnTo>
                  <a:lnTo>
                    <a:pt x="1128" y="432"/>
                  </a:lnTo>
                  <a:lnTo>
                    <a:pt x="1128" y="414"/>
                  </a:lnTo>
                  <a:lnTo>
                    <a:pt x="1134" y="396"/>
                  </a:lnTo>
                  <a:lnTo>
                    <a:pt x="1128" y="384"/>
                  </a:lnTo>
                  <a:lnTo>
                    <a:pt x="1116" y="372"/>
                  </a:lnTo>
                  <a:close/>
                  <a:moveTo>
                    <a:pt x="870" y="624"/>
                  </a:moveTo>
                  <a:lnTo>
                    <a:pt x="858" y="630"/>
                  </a:lnTo>
                  <a:lnTo>
                    <a:pt x="852" y="636"/>
                  </a:lnTo>
                  <a:lnTo>
                    <a:pt x="840" y="642"/>
                  </a:lnTo>
                  <a:lnTo>
                    <a:pt x="822" y="642"/>
                  </a:lnTo>
                  <a:lnTo>
                    <a:pt x="810" y="648"/>
                  </a:lnTo>
                  <a:lnTo>
                    <a:pt x="804" y="654"/>
                  </a:lnTo>
                  <a:lnTo>
                    <a:pt x="798" y="666"/>
                  </a:lnTo>
                  <a:lnTo>
                    <a:pt x="792" y="672"/>
                  </a:lnTo>
                  <a:lnTo>
                    <a:pt x="792" y="684"/>
                  </a:lnTo>
                  <a:lnTo>
                    <a:pt x="774" y="684"/>
                  </a:lnTo>
                  <a:lnTo>
                    <a:pt x="744" y="654"/>
                  </a:lnTo>
                  <a:lnTo>
                    <a:pt x="744" y="636"/>
                  </a:lnTo>
                  <a:lnTo>
                    <a:pt x="720" y="600"/>
                  </a:lnTo>
                  <a:lnTo>
                    <a:pt x="744" y="600"/>
                  </a:lnTo>
                  <a:lnTo>
                    <a:pt x="750" y="582"/>
                  </a:lnTo>
                  <a:lnTo>
                    <a:pt x="768" y="564"/>
                  </a:lnTo>
                  <a:lnTo>
                    <a:pt x="768" y="546"/>
                  </a:lnTo>
                  <a:lnTo>
                    <a:pt x="774" y="540"/>
                  </a:lnTo>
                  <a:lnTo>
                    <a:pt x="798" y="540"/>
                  </a:lnTo>
                  <a:lnTo>
                    <a:pt x="798" y="528"/>
                  </a:lnTo>
                  <a:lnTo>
                    <a:pt x="810" y="522"/>
                  </a:lnTo>
                  <a:lnTo>
                    <a:pt x="846" y="522"/>
                  </a:lnTo>
                  <a:lnTo>
                    <a:pt x="852" y="528"/>
                  </a:lnTo>
                  <a:lnTo>
                    <a:pt x="858" y="540"/>
                  </a:lnTo>
                  <a:lnTo>
                    <a:pt x="864" y="546"/>
                  </a:lnTo>
                  <a:lnTo>
                    <a:pt x="870" y="558"/>
                  </a:lnTo>
                  <a:lnTo>
                    <a:pt x="882" y="564"/>
                  </a:lnTo>
                  <a:lnTo>
                    <a:pt x="888" y="588"/>
                  </a:lnTo>
                  <a:lnTo>
                    <a:pt x="864" y="606"/>
                  </a:lnTo>
                  <a:lnTo>
                    <a:pt x="870" y="624"/>
                  </a:lnTo>
                  <a:close/>
                </a:path>
              </a:pathLst>
            </a:custGeom>
            <a:solidFill>
              <a:srgbClr val="0062AE"/>
            </a:solidFill>
            <a:ln w="3175" algn="ctr">
              <a:solidFill>
                <a:srgbClr val="A1ADB8"/>
              </a:solidFill>
              <a:round/>
              <a:headEnd/>
              <a:tailEnd/>
            </a:ln>
            <a:effec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dirty="0">
                <a:solidFill>
                  <a:prstClr val="black"/>
                </a:solidFill>
                <a:cs typeface="Calibri" pitchFamily="34" charset="0"/>
              </a:endParaRPr>
            </a:p>
          </p:txBody>
        </p:sp>
        <p:sp>
          <p:nvSpPr>
            <p:cNvPr id="172" name="Pakistan" descr="© INSCALE GmbH, 05.05.2010&#10;http://www.presentationload.com/">
              <a:extLst>
                <a:ext uri="{FF2B5EF4-FFF2-40B4-BE49-F238E27FC236}">
                  <a16:creationId xmlns:a16="http://schemas.microsoft.com/office/drawing/2014/main" id="{100F63F6-A989-0717-CE66-90E287A79871}"/>
                </a:ext>
              </a:extLst>
            </p:cNvPr>
            <p:cNvSpPr>
              <a:spLocks/>
            </p:cNvSpPr>
            <p:nvPr/>
          </p:nvSpPr>
          <p:spPr bwMode="gray">
            <a:xfrm>
              <a:off x="5940870" y="3208869"/>
              <a:ext cx="423863" cy="425450"/>
            </a:xfrm>
            <a:custGeom>
              <a:avLst/>
              <a:gdLst>
                <a:gd name="T0" fmla="*/ 2147483647 w 1050"/>
                <a:gd name="T1" fmla="*/ 2147483647 h 1056"/>
                <a:gd name="T2" fmla="*/ 2147483647 w 1050"/>
                <a:gd name="T3" fmla="*/ 2147483647 h 1056"/>
                <a:gd name="T4" fmla="*/ 2147483647 w 1050"/>
                <a:gd name="T5" fmla="*/ 2147483647 h 1056"/>
                <a:gd name="T6" fmla="*/ 2147483647 w 1050"/>
                <a:gd name="T7" fmla="*/ 2147483647 h 1056"/>
                <a:gd name="T8" fmla="*/ 2147483647 w 1050"/>
                <a:gd name="T9" fmla="*/ 2147483647 h 1056"/>
                <a:gd name="T10" fmla="*/ 2147483647 w 1050"/>
                <a:gd name="T11" fmla="*/ 2147483647 h 1056"/>
                <a:gd name="T12" fmla="*/ 2147483647 w 1050"/>
                <a:gd name="T13" fmla="*/ 2147483647 h 1056"/>
                <a:gd name="T14" fmla="*/ 2147483647 w 1050"/>
                <a:gd name="T15" fmla="*/ 2147483647 h 1056"/>
                <a:gd name="T16" fmla="*/ 2147483647 w 1050"/>
                <a:gd name="T17" fmla="*/ 2147483647 h 1056"/>
                <a:gd name="T18" fmla="*/ 2147483647 w 1050"/>
                <a:gd name="T19" fmla="*/ 2147483647 h 1056"/>
                <a:gd name="T20" fmla="*/ 2147483647 w 1050"/>
                <a:gd name="T21" fmla="*/ 2147483647 h 1056"/>
                <a:gd name="T22" fmla="*/ 2147483647 w 1050"/>
                <a:gd name="T23" fmla="*/ 2147483647 h 1056"/>
                <a:gd name="T24" fmla="*/ 2147483647 w 1050"/>
                <a:gd name="T25" fmla="*/ 2147483647 h 1056"/>
                <a:gd name="T26" fmla="*/ 2147483647 w 1050"/>
                <a:gd name="T27" fmla="*/ 2147483647 h 1056"/>
                <a:gd name="T28" fmla="*/ 2147483647 w 1050"/>
                <a:gd name="T29" fmla="*/ 2147483647 h 1056"/>
                <a:gd name="T30" fmla="*/ 2147483647 w 1050"/>
                <a:gd name="T31" fmla="*/ 2147483647 h 1056"/>
                <a:gd name="T32" fmla="*/ 2147483647 w 1050"/>
                <a:gd name="T33" fmla="*/ 2147483647 h 1056"/>
                <a:gd name="T34" fmla="*/ 2147483647 w 1050"/>
                <a:gd name="T35" fmla="*/ 2147483647 h 1056"/>
                <a:gd name="T36" fmla="*/ 2147483647 w 1050"/>
                <a:gd name="T37" fmla="*/ 2147483647 h 1056"/>
                <a:gd name="T38" fmla="*/ 2147483647 w 1050"/>
                <a:gd name="T39" fmla="*/ 2147483647 h 1056"/>
                <a:gd name="T40" fmla="*/ 2147483647 w 1050"/>
                <a:gd name="T41" fmla="*/ 2147483647 h 1056"/>
                <a:gd name="T42" fmla="*/ 2147483647 w 1050"/>
                <a:gd name="T43" fmla="*/ 2147483647 h 1056"/>
                <a:gd name="T44" fmla="*/ 0 w 1050"/>
                <a:gd name="T45" fmla="*/ 2147483647 h 1056"/>
                <a:gd name="T46" fmla="*/ 2147483647 w 1050"/>
                <a:gd name="T47" fmla="*/ 2147483647 h 1056"/>
                <a:gd name="T48" fmla="*/ 2147483647 w 1050"/>
                <a:gd name="T49" fmla="*/ 2147483647 h 1056"/>
                <a:gd name="T50" fmla="*/ 2147483647 w 1050"/>
                <a:gd name="T51" fmla="*/ 2147483647 h 1056"/>
                <a:gd name="T52" fmla="*/ 2147483647 w 1050"/>
                <a:gd name="T53" fmla="*/ 2147483647 h 1056"/>
                <a:gd name="T54" fmla="*/ 2147483647 w 1050"/>
                <a:gd name="T55" fmla="*/ 2147483647 h 1056"/>
                <a:gd name="T56" fmla="*/ 2147483647 w 1050"/>
                <a:gd name="T57" fmla="*/ 2147483647 h 1056"/>
                <a:gd name="T58" fmla="*/ 2147483647 w 1050"/>
                <a:gd name="T59" fmla="*/ 2147483647 h 1056"/>
                <a:gd name="T60" fmla="*/ 2147483647 w 1050"/>
                <a:gd name="T61" fmla="*/ 2147483647 h 1056"/>
                <a:gd name="T62" fmla="*/ 2147483647 w 1050"/>
                <a:gd name="T63" fmla="*/ 2147483647 h 1056"/>
                <a:gd name="T64" fmla="*/ 2147483647 w 1050"/>
                <a:gd name="T65" fmla="*/ 2147483647 h 1056"/>
                <a:gd name="T66" fmla="*/ 2147483647 w 1050"/>
                <a:gd name="T67" fmla="*/ 2147483647 h 1056"/>
                <a:gd name="T68" fmla="*/ 2147483647 w 1050"/>
                <a:gd name="T69" fmla="*/ 2147483647 h 1056"/>
                <a:gd name="T70" fmla="*/ 2147483647 w 1050"/>
                <a:gd name="T71" fmla="*/ 2147483647 h 1056"/>
                <a:gd name="T72" fmla="*/ 2147483647 w 1050"/>
                <a:gd name="T73" fmla="*/ 2147483647 h 1056"/>
                <a:gd name="T74" fmla="*/ 2147483647 w 1050"/>
                <a:gd name="T75" fmla="*/ 2147483647 h 1056"/>
                <a:gd name="T76" fmla="*/ 2147483647 w 1050"/>
                <a:gd name="T77" fmla="*/ 2147483647 h 1056"/>
                <a:gd name="T78" fmla="*/ 2147483647 w 1050"/>
                <a:gd name="T79" fmla="*/ 2147483647 h 1056"/>
                <a:gd name="T80" fmla="*/ 2147483647 w 1050"/>
                <a:gd name="T81" fmla="*/ 2147483647 h 1056"/>
                <a:gd name="T82" fmla="*/ 2147483647 w 1050"/>
                <a:gd name="T83" fmla="*/ 2147483647 h 1056"/>
                <a:gd name="T84" fmla="*/ 2147483647 w 1050"/>
                <a:gd name="T85" fmla="*/ 2147483647 h 1056"/>
                <a:gd name="T86" fmla="*/ 2147483647 w 1050"/>
                <a:gd name="T87" fmla="*/ 2147483647 h 1056"/>
                <a:gd name="T88" fmla="*/ 2147483647 w 1050"/>
                <a:gd name="T89" fmla="*/ 2147483647 h 1056"/>
                <a:gd name="T90" fmla="*/ 2147483647 w 1050"/>
                <a:gd name="T91" fmla="*/ 2147483647 h 1056"/>
                <a:gd name="T92" fmla="*/ 2147483647 w 1050"/>
                <a:gd name="T93" fmla="*/ 2147483647 h 1056"/>
                <a:gd name="T94" fmla="*/ 2147483647 w 1050"/>
                <a:gd name="T95" fmla="*/ 2147483647 h 1056"/>
                <a:gd name="T96" fmla="*/ 2147483647 w 1050"/>
                <a:gd name="T97" fmla="*/ 2147483647 h 1056"/>
                <a:gd name="T98" fmla="*/ 2147483647 w 1050"/>
                <a:gd name="T99" fmla="*/ 2147483647 h 1056"/>
                <a:gd name="T100" fmla="*/ 2147483647 w 1050"/>
                <a:gd name="T101" fmla="*/ 2147483647 h 1056"/>
                <a:gd name="T102" fmla="*/ 2147483647 w 1050"/>
                <a:gd name="T103" fmla="*/ 2147483647 h 1056"/>
                <a:gd name="T104" fmla="*/ 2147483647 w 1050"/>
                <a:gd name="T105" fmla="*/ 2147483647 h 1056"/>
                <a:gd name="T106" fmla="*/ 2147483647 w 1050"/>
                <a:gd name="T107" fmla="*/ 2147483647 h 1056"/>
                <a:gd name="T108" fmla="*/ 2147483647 w 1050"/>
                <a:gd name="T109" fmla="*/ 2147483647 h 1056"/>
                <a:gd name="T110" fmla="*/ 2147483647 w 1050"/>
                <a:gd name="T111" fmla="*/ 2147483647 h 1056"/>
                <a:gd name="T112" fmla="*/ 2147483647 w 1050"/>
                <a:gd name="T113" fmla="*/ 2147483647 h 1056"/>
                <a:gd name="T114" fmla="*/ 2147483647 w 1050"/>
                <a:gd name="T115" fmla="*/ 2147483647 h 1056"/>
                <a:gd name="T116" fmla="*/ 2147483647 w 1050"/>
                <a:gd name="T117" fmla="*/ 2147483647 h 1056"/>
                <a:gd name="T118" fmla="*/ 2147483647 w 1050"/>
                <a:gd name="T119" fmla="*/ 2147483647 h 1056"/>
                <a:gd name="T120" fmla="*/ 2147483647 w 1050"/>
                <a:gd name="T121" fmla="*/ 2147483647 h 1056"/>
                <a:gd name="T122" fmla="*/ 2147483647 w 1050"/>
                <a:gd name="T123" fmla="*/ 2147483647 h 105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050"/>
                <a:gd name="T187" fmla="*/ 0 h 1056"/>
                <a:gd name="T188" fmla="*/ 1050 w 1050"/>
                <a:gd name="T189" fmla="*/ 1056 h 105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050" h="1056">
                  <a:moveTo>
                    <a:pt x="1008" y="120"/>
                  </a:moveTo>
                  <a:lnTo>
                    <a:pt x="996" y="120"/>
                  </a:lnTo>
                  <a:lnTo>
                    <a:pt x="984" y="114"/>
                  </a:lnTo>
                  <a:lnTo>
                    <a:pt x="978" y="102"/>
                  </a:lnTo>
                  <a:lnTo>
                    <a:pt x="972" y="96"/>
                  </a:lnTo>
                  <a:lnTo>
                    <a:pt x="972" y="90"/>
                  </a:lnTo>
                  <a:lnTo>
                    <a:pt x="960" y="96"/>
                  </a:lnTo>
                  <a:lnTo>
                    <a:pt x="924" y="84"/>
                  </a:lnTo>
                  <a:lnTo>
                    <a:pt x="924" y="60"/>
                  </a:lnTo>
                  <a:lnTo>
                    <a:pt x="912" y="36"/>
                  </a:lnTo>
                  <a:lnTo>
                    <a:pt x="900" y="24"/>
                  </a:lnTo>
                  <a:lnTo>
                    <a:pt x="888" y="18"/>
                  </a:lnTo>
                  <a:lnTo>
                    <a:pt x="876" y="18"/>
                  </a:lnTo>
                  <a:lnTo>
                    <a:pt x="870" y="6"/>
                  </a:lnTo>
                  <a:lnTo>
                    <a:pt x="822" y="6"/>
                  </a:lnTo>
                  <a:lnTo>
                    <a:pt x="810" y="0"/>
                  </a:lnTo>
                  <a:lnTo>
                    <a:pt x="804" y="6"/>
                  </a:lnTo>
                  <a:lnTo>
                    <a:pt x="792" y="6"/>
                  </a:lnTo>
                  <a:lnTo>
                    <a:pt x="786" y="12"/>
                  </a:lnTo>
                  <a:lnTo>
                    <a:pt x="774" y="12"/>
                  </a:lnTo>
                  <a:lnTo>
                    <a:pt x="762" y="6"/>
                  </a:lnTo>
                  <a:lnTo>
                    <a:pt x="738" y="6"/>
                  </a:lnTo>
                  <a:lnTo>
                    <a:pt x="732" y="12"/>
                  </a:lnTo>
                  <a:lnTo>
                    <a:pt x="690" y="12"/>
                  </a:lnTo>
                  <a:lnTo>
                    <a:pt x="684" y="18"/>
                  </a:lnTo>
                  <a:lnTo>
                    <a:pt x="678" y="18"/>
                  </a:lnTo>
                  <a:lnTo>
                    <a:pt x="654" y="30"/>
                  </a:lnTo>
                  <a:lnTo>
                    <a:pt x="648" y="36"/>
                  </a:lnTo>
                  <a:lnTo>
                    <a:pt x="624" y="48"/>
                  </a:lnTo>
                  <a:lnTo>
                    <a:pt x="618" y="54"/>
                  </a:lnTo>
                  <a:lnTo>
                    <a:pt x="612" y="66"/>
                  </a:lnTo>
                  <a:lnTo>
                    <a:pt x="606" y="72"/>
                  </a:lnTo>
                  <a:lnTo>
                    <a:pt x="606" y="78"/>
                  </a:lnTo>
                  <a:lnTo>
                    <a:pt x="636" y="108"/>
                  </a:lnTo>
                  <a:lnTo>
                    <a:pt x="636" y="138"/>
                  </a:lnTo>
                  <a:lnTo>
                    <a:pt x="642" y="144"/>
                  </a:lnTo>
                  <a:lnTo>
                    <a:pt x="648" y="156"/>
                  </a:lnTo>
                  <a:lnTo>
                    <a:pt x="648" y="162"/>
                  </a:lnTo>
                  <a:lnTo>
                    <a:pt x="624" y="186"/>
                  </a:lnTo>
                  <a:lnTo>
                    <a:pt x="618" y="198"/>
                  </a:lnTo>
                  <a:lnTo>
                    <a:pt x="618" y="210"/>
                  </a:lnTo>
                  <a:lnTo>
                    <a:pt x="624" y="216"/>
                  </a:lnTo>
                  <a:lnTo>
                    <a:pt x="624" y="246"/>
                  </a:lnTo>
                  <a:lnTo>
                    <a:pt x="606" y="246"/>
                  </a:lnTo>
                  <a:lnTo>
                    <a:pt x="600" y="252"/>
                  </a:lnTo>
                  <a:lnTo>
                    <a:pt x="594" y="252"/>
                  </a:lnTo>
                  <a:lnTo>
                    <a:pt x="576" y="246"/>
                  </a:lnTo>
                  <a:lnTo>
                    <a:pt x="570" y="240"/>
                  </a:lnTo>
                  <a:lnTo>
                    <a:pt x="552" y="240"/>
                  </a:lnTo>
                  <a:lnTo>
                    <a:pt x="552" y="252"/>
                  </a:lnTo>
                  <a:lnTo>
                    <a:pt x="564" y="264"/>
                  </a:lnTo>
                  <a:lnTo>
                    <a:pt x="576" y="270"/>
                  </a:lnTo>
                  <a:lnTo>
                    <a:pt x="576" y="276"/>
                  </a:lnTo>
                  <a:lnTo>
                    <a:pt x="582" y="282"/>
                  </a:lnTo>
                  <a:lnTo>
                    <a:pt x="582" y="288"/>
                  </a:lnTo>
                  <a:lnTo>
                    <a:pt x="594" y="294"/>
                  </a:lnTo>
                  <a:lnTo>
                    <a:pt x="600" y="294"/>
                  </a:lnTo>
                  <a:lnTo>
                    <a:pt x="570" y="312"/>
                  </a:lnTo>
                  <a:lnTo>
                    <a:pt x="552" y="312"/>
                  </a:lnTo>
                  <a:lnTo>
                    <a:pt x="546" y="318"/>
                  </a:lnTo>
                  <a:lnTo>
                    <a:pt x="546" y="354"/>
                  </a:lnTo>
                  <a:lnTo>
                    <a:pt x="540" y="354"/>
                  </a:lnTo>
                  <a:lnTo>
                    <a:pt x="534" y="360"/>
                  </a:lnTo>
                  <a:lnTo>
                    <a:pt x="534" y="378"/>
                  </a:lnTo>
                  <a:lnTo>
                    <a:pt x="540" y="390"/>
                  </a:lnTo>
                  <a:lnTo>
                    <a:pt x="540" y="402"/>
                  </a:lnTo>
                  <a:lnTo>
                    <a:pt x="546" y="408"/>
                  </a:lnTo>
                  <a:lnTo>
                    <a:pt x="546" y="414"/>
                  </a:lnTo>
                  <a:lnTo>
                    <a:pt x="540" y="420"/>
                  </a:lnTo>
                  <a:lnTo>
                    <a:pt x="534" y="432"/>
                  </a:lnTo>
                  <a:lnTo>
                    <a:pt x="522" y="438"/>
                  </a:lnTo>
                  <a:lnTo>
                    <a:pt x="510" y="438"/>
                  </a:lnTo>
                  <a:lnTo>
                    <a:pt x="504" y="432"/>
                  </a:lnTo>
                  <a:lnTo>
                    <a:pt x="504" y="420"/>
                  </a:lnTo>
                  <a:lnTo>
                    <a:pt x="474" y="420"/>
                  </a:lnTo>
                  <a:lnTo>
                    <a:pt x="462" y="426"/>
                  </a:lnTo>
                  <a:lnTo>
                    <a:pt x="456" y="432"/>
                  </a:lnTo>
                  <a:lnTo>
                    <a:pt x="444" y="438"/>
                  </a:lnTo>
                  <a:lnTo>
                    <a:pt x="438" y="438"/>
                  </a:lnTo>
                  <a:lnTo>
                    <a:pt x="432" y="444"/>
                  </a:lnTo>
                  <a:lnTo>
                    <a:pt x="432" y="450"/>
                  </a:lnTo>
                  <a:lnTo>
                    <a:pt x="438" y="450"/>
                  </a:lnTo>
                  <a:lnTo>
                    <a:pt x="444" y="456"/>
                  </a:lnTo>
                  <a:lnTo>
                    <a:pt x="444" y="462"/>
                  </a:lnTo>
                  <a:lnTo>
                    <a:pt x="438" y="468"/>
                  </a:lnTo>
                  <a:lnTo>
                    <a:pt x="396" y="468"/>
                  </a:lnTo>
                  <a:lnTo>
                    <a:pt x="396" y="456"/>
                  </a:lnTo>
                  <a:lnTo>
                    <a:pt x="378" y="456"/>
                  </a:lnTo>
                  <a:lnTo>
                    <a:pt x="372" y="468"/>
                  </a:lnTo>
                  <a:lnTo>
                    <a:pt x="360" y="474"/>
                  </a:lnTo>
                  <a:lnTo>
                    <a:pt x="354" y="486"/>
                  </a:lnTo>
                  <a:lnTo>
                    <a:pt x="354" y="504"/>
                  </a:lnTo>
                  <a:lnTo>
                    <a:pt x="360" y="516"/>
                  </a:lnTo>
                  <a:lnTo>
                    <a:pt x="360" y="534"/>
                  </a:lnTo>
                  <a:lnTo>
                    <a:pt x="366" y="540"/>
                  </a:lnTo>
                  <a:lnTo>
                    <a:pt x="366" y="570"/>
                  </a:lnTo>
                  <a:lnTo>
                    <a:pt x="360" y="576"/>
                  </a:lnTo>
                  <a:lnTo>
                    <a:pt x="354" y="576"/>
                  </a:lnTo>
                  <a:lnTo>
                    <a:pt x="306" y="600"/>
                  </a:lnTo>
                  <a:lnTo>
                    <a:pt x="276" y="600"/>
                  </a:lnTo>
                  <a:lnTo>
                    <a:pt x="258" y="606"/>
                  </a:lnTo>
                  <a:lnTo>
                    <a:pt x="234" y="606"/>
                  </a:lnTo>
                  <a:lnTo>
                    <a:pt x="228" y="612"/>
                  </a:lnTo>
                  <a:lnTo>
                    <a:pt x="204" y="612"/>
                  </a:lnTo>
                  <a:lnTo>
                    <a:pt x="204" y="606"/>
                  </a:lnTo>
                  <a:lnTo>
                    <a:pt x="150" y="606"/>
                  </a:lnTo>
                  <a:lnTo>
                    <a:pt x="144" y="612"/>
                  </a:lnTo>
                  <a:lnTo>
                    <a:pt x="138" y="612"/>
                  </a:lnTo>
                  <a:lnTo>
                    <a:pt x="120" y="618"/>
                  </a:lnTo>
                  <a:lnTo>
                    <a:pt x="102" y="618"/>
                  </a:lnTo>
                  <a:lnTo>
                    <a:pt x="78" y="606"/>
                  </a:lnTo>
                  <a:lnTo>
                    <a:pt x="60" y="600"/>
                  </a:lnTo>
                  <a:lnTo>
                    <a:pt x="42" y="588"/>
                  </a:lnTo>
                  <a:lnTo>
                    <a:pt x="30" y="582"/>
                  </a:lnTo>
                  <a:lnTo>
                    <a:pt x="0" y="582"/>
                  </a:lnTo>
                  <a:lnTo>
                    <a:pt x="24" y="606"/>
                  </a:lnTo>
                  <a:lnTo>
                    <a:pt x="30" y="618"/>
                  </a:lnTo>
                  <a:lnTo>
                    <a:pt x="36" y="624"/>
                  </a:lnTo>
                  <a:lnTo>
                    <a:pt x="48" y="642"/>
                  </a:lnTo>
                  <a:lnTo>
                    <a:pt x="60" y="654"/>
                  </a:lnTo>
                  <a:lnTo>
                    <a:pt x="66" y="672"/>
                  </a:lnTo>
                  <a:lnTo>
                    <a:pt x="78" y="690"/>
                  </a:lnTo>
                  <a:lnTo>
                    <a:pt x="84" y="696"/>
                  </a:lnTo>
                  <a:lnTo>
                    <a:pt x="102" y="696"/>
                  </a:lnTo>
                  <a:lnTo>
                    <a:pt x="114" y="690"/>
                  </a:lnTo>
                  <a:lnTo>
                    <a:pt x="126" y="708"/>
                  </a:lnTo>
                  <a:lnTo>
                    <a:pt x="150" y="708"/>
                  </a:lnTo>
                  <a:lnTo>
                    <a:pt x="144" y="738"/>
                  </a:lnTo>
                  <a:lnTo>
                    <a:pt x="150" y="738"/>
                  </a:lnTo>
                  <a:lnTo>
                    <a:pt x="150" y="762"/>
                  </a:lnTo>
                  <a:lnTo>
                    <a:pt x="156" y="774"/>
                  </a:lnTo>
                  <a:lnTo>
                    <a:pt x="156" y="786"/>
                  </a:lnTo>
                  <a:lnTo>
                    <a:pt x="174" y="786"/>
                  </a:lnTo>
                  <a:lnTo>
                    <a:pt x="180" y="792"/>
                  </a:lnTo>
                  <a:lnTo>
                    <a:pt x="186" y="804"/>
                  </a:lnTo>
                  <a:lnTo>
                    <a:pt x="192" y="822"/>
                  </a:lnTo>
                  <a:lnTo>
                    <a:pt x="192" y="834"/>
                  </a:lnTo>
                  <a:lnTo>
                    <a:pt x="186" y="840"/>
                  </a:lnTo>
                  <a:lnTo>
                    <a:pt x="180" y="840"/>
                  </a:lnTo>
                  <a:lnTo>
                    <a:pt x="180" y="834"/>
                  </a:lnTo>
                  <a:lnTo>
                    <a:pt x="150" y="834"/>
                  </a:lnTo>
                  <a:lnTo>
                    <a:pt x="138" y="840"/>
                  </a:lnTo>
                  <a:lnTo>
                    <a:pt x="132" y="846"/>
                  </a:lnTo>
                  <a:lnTo>
                    <a:pt x="132" y="852"/>
                  </a:lnTo>
                  <a:lnTo>
                    <a:pt x="126" y="852"/>
                  </a:lnTo>
                  <a:lnTo>
                    <a:pt x="126" y="858"/>
                  </a:lnTo>
                  <a:lnTo>
                    <a:pt x="120" y="864"/>
                  </a:lnTo>
                  <a:lnTo>
                    <a:pt x="108" y="864"/>
                  </a:lnTo>
                  <a:lnTo>
                    <a:pt x="102" y="882"/>
                  </a:lnTo>
                  <a:lnTo>
                    <a:pt x="96" y="888"/>
                  </a:lnTo>
                  <a:lnTo>
                    <a:pt x="96" y="894"/>
                  </a:lnTo>
                  <a:lnTo>
                    <a:pt x="84" y="906"/>
                  </a:lnTo>
                  <a:lnTo>
                    <a:pt x="84" y="936"/>
                  </a:lnTo>
                  <a:lnTo>
                    <a:pt x="90" y="948"/>
                  </a:lnTo>
                  <a:lnTo>
                    <a:pt x="90" y="954"/>
                  </a:lnTo>
                  <a:lnTo>
                    <a:pt x="96" y="948"/>
                  </a:lnTo>
                  <a:lnTo>
                    <a:pt x="108" y="948"/>
                  </a:lnTo>
                  <a:lnTo>
                    <a:pt x="114" y="942"/>
                  </a:lnTo>
                  <a:lnTo>
                    <a:pt x="120" y="942"/>
                  </a:lnTo>
                  <a:lnTo>
                    <a:pt x="126" y="948"/>
                  </a:lnTo>
                  <a:lnTo>
                    <a:pt x="138" y="948"/>
                  </a:lnTo>
                  <a:lnTo>
                    <a:pt x="150" y="954"/>
                  </a:lnTo>
                  <a:lnTo>
                    <a:pt x="174" y="954"/>
                  </a:lnTo>
                  <a:lnTo>
                    <a:pt x="210" y="936"/>
                  </a:lnTo>
                  <a:lnTo>
                    <a:pt x="216" y="930"/>
                  </a:lnTo>
                  <a:lnTo>
                    <a:pt x="222" y="930"/>
                  </a:lnTo>
                  <a:lnTo>
                    <a:pt x="234" y="936"/>
                  </a:lnTo>
                  <a:lnTo>
                    <a:pt x="276" y="936"/>
                  </a:lnTo>
                  <a:lnTo>
                    <a:pt x="288" y="930"/>
                  </a:lnTo>
                  <a:lnTo>
                    <a:pt x="300" y="930"/>
                  </a:lnTo>
                  <a:lnTo>
                    <a:pt x="306" y="924"/>
                  </a:lnTo>
                  <a:lnTo>
                    <a:pt x="312" y="924"/>
                  </a:lnTo>
                  <a:lnTo>
                    <a:pt x="348" y="930"/>
                  </a:lnTo>
                  <a:lnTo>
                    <a:pt x="354" y="924"/>
                  </a:lnTo>
                  <a:lnTo>
                    <a:pt x="366" y="918"/>
                  </a:lnTo>
                  <a:lnTo>
                    <a:pt x="372" y="912"/>
                  </a:lnTo>
                  <a:lnTo>
                    <a:pt x="384" y="912"/>
                  </a:lnTo>
                  <a:lnTo>
                    <a:pt x="396" y="918"/>
                  </a:lnTo>
                  <a:lnTo>
                    <a:pt x="408" y="930"/>
                  </a:lnTo>
                  <a:lnTo>
                    <a:pt x="432" y="978"/>
                  </a:lnTo>
                  <a:lnTo>
                    <a:pt x="444" y="984"/>
                  </a:lnTo>
                  <a:lnTo>
                    <a:pt x="450" y="990"/>
                  </a:lnTo>
                  <a:lnTo>
                    <a:pt x="468" y="996"/>
                  </a:lnTo>
                  <a:lnTo>
                    <a:pt x="486" y="996"/>
                  </a:lnTo>
                  <a:lnTo>
                    <a:pt x="522" y="1008"/>
                  </a:lnTo>
                  <a:lnTo>
                    <a:pt x="540" y="1044"/>
                  </a:lnTo>
                  <a:lnTo>
                    <a:pt x="552" y="1056"/>
                  </a:lnTo>
                  <a:lnTo>
                    <a:pt x="570" y="1056"/>
                  </a:lnTo>
                  <a:lnTo>
                    <a:pt x="588" y="1050"/>
                  </a:lnTo>
                  <a:lnTo>
                    <a:pt x="582" y="1044"/>
                  </a:lnTo>
                  <a:lnTo>
                    <a:pt x="582" y="1032"/>
                  </a:lnTo>
                  <a:lnTo>
                    <a:pt x="594" y="1020"/>
                  </a:lnTo>
                  <a:lnTo>
                    <a:pt x="606" y="1020"/>
                  </a:lnTo>
                  <a:lnTo>
                    <a:pt x="618" y="1026"/>
                  </a:lnTo>
                  <a:lnTo>
                    <a:pt x="624" y="1032"/>
                  </a:lnTo>
                  <a:lnTo>
                    <a:pt x="648" y="1020"/>
                  </a:lnTo>
                  <a:lnTo>
                    <a:pt x="648" y="1026"/>
                  </a:lnTo>
                  <a:lnTo>
                    <a:pt x="654" y="1032"/>
                  </a:lnTo>
                  <a:lnTo>
                    <a:pt x="678" y="1032"/>
                  </a:lnTo>
                  <a:lnTo>
                    <a:pt x="690" y="1020"/>
                  </a:lnTo>
                  <a:lnTo>
                    <a:pt x="702" y="1014"/>
                  </a:lnTo>
                  <a:lnTo>
                    <a:pt x="708" y="1014"/>
                  </a:lnTo>
                  <a:lnTo>
                    <a:pt x="708" y="1026"/>
                  </a:lnTo>
                  <a:lnTo>
                    <a:pt x="714" y="1032"/>
                  </a:lnTo>
                  <a:lnTo>
                    <a:pt x="732" y="1032"/>
                  </a:lnTo>
                  <a:lnTo>
                    <a:pt x="738" y="1026"/>
                  </a:lnTo>
                  <a:lnTo>
                    <a:pt x="750" y="1020"/>
                  </a:lnTo>
                  <a:lnTo>
                    <a:pt x="750" y="996"/>
                  </a:lnTo>
                  <a:lnTo>
                    <a:pt x="744" y="990"/>
                  </a:lnTo>
                  <a:lnTo>
                    <a:pt x="738" y="978"/>
                  </a:lnTo>
                  <a:lnTo>
                    <a:pt x="714" y="936"/>
                  </a:lnTo>
                  <a:lnTo>
                    <a:pt x="714" y="912"/>
                  </a:lnTo>
                  <a:lnTo>
                    <a:pt x="690" y="912"/>
                  </a:lnTo>
                  <a:lnTo>
                    <a:pt x="678" y="900"/>
                  </a:lnTo>
                  <a:lnTo>
                    <a:pt x="672" y="888"/>
                  </a:lnTo>
                  <a:lnTo>
                    <a:pt x="666" y="882"/>
                  </a:lnTo>
                  <a:lnTo>
                    <a:pt x="672" y="852"/>
                  </a:lnTo>
                  <a:lnTo>
                    <a:pt x="672" y="834"/>
                  </a:lnTo>
                  <a:lnTo>
                    <a:pt x="642" y="840"/>
                  </a:lnTo>
                  <a:lnTo>
                    <a:pt x="636" y="840"/>
                  </a:lnTo>
                  <a:lnTo>
                    <a:pt x="624" y="834"/>
                  </a:lnTo>
                  <a:lnTo>
                    <a:pt x="618" y="828"/>
                  </a:lnTo>
                  <a:lnTo>
                    <a:pt x="618" y="804"/>
                  </a:lnTo>
                  <a:lnTo>
                    <a:pt x="624" y="792"/>
                  </a:lnTo>
                  <a:lnTo>
                    <a:pt x="636" y="780"/>
                  </a:lnTo>
                  <a:lnTo>
                    <a:pt x="642" y="768"/>
                  </a:lnTo>
                  <a:lnTo>
                    <a:pt x="648" y="762"/>
                  </a:lnTo>
                  <a:lnTo>
                    <a:pt x="654" y="750"/>
                  </a:lnTo>
                  <a:lnTo>
                    <a:pt x="654" y="744"/>
                  </a:lnTo>
                  <a:lnTo>
                    <a:pt x="666" y="732"/>
                  </a:lnTo>
                  <a:lnTo>
                    <a:pt x="678" y="726"/>
                  </a:lnTo>
                  <a:lnTo>
                    <a:pt x="684" y="726"/>
                  </a:lnTo>
                  <a:lnTo>
                    <a:pt x="690" y="732"/>
                  </a:lnTo>
                  <a:lnTo>
                    <a:pt x="690" y="744"/>
                  </a:lnTo>
                  <a:lnTo>
                    <a:pt x="696" y="750"/>
                  </a:lnTo>
                  <a:lnTo>
                    <a:pt x="702" y="750"/>
                  </a:lnTo>
                  <a:lnTo>
                    <a:pt x="726" y="738"/>
                  </a:lnTo>
                  <a:lnTo>
                    <a:pt x="732" y="732"/>
                  </a:lnTo>
                  <a:lnTo>
                    <a:pt x="738" y="738"/>
                  </a:lnTo>
                  <a:lnTo>
                    <a:pt x="756" y="738"/>
                  </a:lnTo>
                  <a:lnTo>
                    <a:pt x="762" y="732"/>
                  </a:lnTo>
                  <a:lnTo>
                    <a:pt x="768" y="720"/>
                  </a:lnTo>
                  <a:lnTo>
                    <a:pt x="774" y="714"/>
                  </a:lnTo>
                  <a:lnTo>
                    <a:pt x="774" y="708"/>
                  </a:lnTo>
                  <a:lnTo>
                    <a:pt x="792" y="696"/>
                  </a:lnTo>
                  <a:lnTo>
                    <a:pt x="792" y="678"/>
                  </a:lnTo>
                  <a:lnTo>
                    <a:pt x="798" y="672"/>
                  </a:lnTo>
                  <a:lnTo>
                    <a:pt x="798" y="666"/>
                  </a:lnTo>
                  <a:lnTo>
                    <a:pt x="804" y="660"/>
                  </a:lnTo>
                  <a:lnTo>
                    <a:pt x="828" y="648"/>
                  </a:lnTo>
                  <a:lnTo>
                    <a:pt x="840" y="636"/>
                  </a:lnTo>
                  <a:lnTo>
                    <a:pt x="846" y="618"/>
                  </a:lnTo>
                  <a:lnTo>
                    <a:pt x="846" y="606"/>
                  </a:lnTo>
                  <a:lnTo>
                    <a:pt x="852" y="588"/>
                  </a:lnTo>
                  <a:lnTo>
                    <a:pt x="852" y="576"/>
                  </a:lnTo>
                  <a:lnTo>
                    <a:pt x="858" y="570"/>
                  </a:lnTo>
                  <a:lnTo>
                    <a:pt x="870" y="564"/>
                  </a:lnTo>
                  <a:lnTo>
                    <a:pt x="876" y="558"/>
                  </a:lnTo>
                  <a:lnTo>
                    <a:pt x="888" y="558"/>
                  </a:lnTo>
                  <a:lnTo>
                    <a:pt x="870" y="534"/>
                  </a:lnTo>
                  <a:lnTo>
                    <a:pt x="894" y="498"/>
                  </a:lnTo>
                  <a:lnTo>
                    <a:pt x="924" y="480"/>
                  </a:lnTo>
                  <a:lnTo>
                    <a:pt x="924" y="474"/>
                  </a:lnTo>
                  <a:lnTo>
                    <a:pt x="912" y="462"/>
                  </a:lnTo>
                  <a:lnTo>
                    <a:pt x="906" y="450"/>
                  </a:lnTo>
                  <a:lnTo>
                    <a:pt x="906" y="414"/>
                  </a:lnTo>
                  <a:lnTo>
                    <a:pt x="912" y="408"/>
                  </a:lnTo>
                  <a:lnTo>
                    <a:pt x="924" y="408"/>
                  </a:lnTo>
                  <a:lnTo>
                    <a:pt x="948" y="396"/>
                  </a:lnTo>
                  <a:lnTo>
                    <a:pt x="954" y="390"/>
                  </a:lnTo>
                  <a:lnTo>
                    <a:pt x="954" y="384"/>
                  </a:lnTo>
                  <a:lnTo>
                    <a:pt x="948" y="378"/>
                  </a:lnTo>
                  <a:lnTo>
                    <a:pt x="936" y="372"/>
                  </a:lnTo>
                  <a:lnTo>
                    <a:pt x="900" y="372"/>
                  </a:lnTo>
                  <a:lnTo>
                    <a:pt x="894" y="336"/>
                  </a:lnTo>
                  <a:lnTo>
                    <a:pt x="876" y="336"/>
                  </a:lnTo>
                  <a:lnTo>
                    <a:pt x="864" y="318"/>
                  </a:lnTo>
                  <a:lnTo>
                    <a:pt x="846" y="318"/>
                  </a:lnTo>
                  <a:lnTo>
                    <a:pt x="846" y="306"/>
                  </a:lnTo>
                  <a:lnTo>
                    <a:pt x="852" y="294"/>
                  </a:lnTo>
                  <a:lnTo>
                    <a:pt x="852" y="288"/>
                  </a:lnTo>
                  <a:lnTo>
                    <a:pt x="846" y="288"/>
                  </a:lnTo>
                  <a:lnTo>
                    <a:pt x="834" y="276"/>
                  </a:lnTo>
                  <a:lnTo>
                    <a:pt x="834" y="270"/>
                  </a:lnTo>
                  <a:lnTo>
                    <a:pt x="840" y="264"/>
                  </a:lnTo>
                  <a:lnTo>
                    <a:pt x="846" y="252"/>
                  </a:lnTo>
                  <a:lnTo>
                    <a:pt x="852" y="246"/>
                  </a:lnTo>
                  <a:lnTo>
                    <a:pt x="822" y="240"/>
                  </a:lnTo>
                  <a:lnTo>
                    <a:pt x="828" y="228"/>
                  </a:lnTo>
                  <a:lnTo>
                    <a:pt x="804" y="210"/>
                  </a:lnTo>
                  <a:lnTo>
                    <a:pt x="804" y="204"/>
                  </a:lnTo>
                  <a:lnTo>
                    <a:pt x="810" y="192"/>
                  </a:lnTo>
                  <a:lnTo>
                    <a:pt x="834" y="180"/>
                  </a:lnTo>
                  <a:lnTo>
                    <a:pt x="876" y="180"/>
                  </a:lnTo>
                  <a:lnTo>
                    <a:pt x="894" y="186"/>
                  </a:lnTo>
                  <a:lnTo>
                    <a:pt x="912" y="186"/>
                  </a:lnTo>
                  <a:lnTo>
                    <a:pt x="918" y="192"/>
                  </a:lnTo>
                  <a:lnTo>
                    <a:pt x="918" y="204"/>
                  </a:lnTo>
                  <a:lnTo>
                    <a:pt x="930" y="204"/>
                  </a:lnTo>
                  <a:lnTo>
                    <a:pt x="942" y="198"/>
                  </a:lnTo>
                  <a:lnTo>
                    <a:pt x="948" y="192"/>
                  </a:lnTo>
                  <a:lnTo>
                    <a:pt x="960" y="186"/>
                  </a:lnTo>
                  <a:lnTo>
                    <a:pt x="966" y="180"/>
                  </a:lnTo>
                  <a:lnTo>
                    <a:pt x="972" y="186"/>
                  </a:lnTo>
                  <a:lnTo>
                    <a:pt x="978" y="180"/>
                  </a:lnTo>
                  <a:lnTo>
                    <a:pt x="1002" y="180"/>
                  </a:lnTo>
                  <a:lnTo>
                    <a:pt x="1002" y="162"/>
                  </a:lnTo>
                  <a:lnTo>
                    <a:pt x="1026" y="156"/>
                  </a:lnTo>
                  <a:lnTo>
                    <a:pt x="1050" y="120"/>
                  </a:lnTo>
                  <a:lnTo>
                    <a:pt x="1008" y="120"/>
                  </a:lnTo>
                  <a:close/>
                </a:path>
              </a:pathLst>
            </a:custGeom>
            <a:solidFill>
              <a:schemeClr val="bg1">
                <a:lumMod val="95000"/>
              </a:schemeClr>
            </a:solidFill>
            <a:ln w="3175" algn="ctr">
              <a:solidFill>
                <a:srgbClr val="A1ADB8"/>
              </a:solidFill>
              <a:round/>
              <a:headEnd/>
              <a:tailEnd/>
            </a:ln>
            <a:effec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dirty="0">
                <a:solidFill>
                  <a:prstClr val="black"/>
                </a:solidFill>
                <a:cs typeface="Calibri" pitchFamily="34" charset="0"/>
              </a:endParaRPr>
            </a:p>
          </p:txBody>
        </p:sp>
        <p:sp>
          <p:nvSpPr>
            <p:cNvPr id="173" name="Iran" descr="© INSCALE GmbH, 05.05.2010&#10;http://www.presentationload.com/">
              <a:extLst>
                <a:ext uri="{FF2B5EF4-FFF2-40B4-BE49-F238E27FC236}">
                  <a16:creationId xmlns:a16="http://schemas.microsoft.com/office/drawing/2014/main" id="{05DB34E0-281A-2116-A5C6-48CD483263BE}"/>
                </a:ext>
              </a:extLst>
            </p:cNvPr>
            <p:cNvSpPr>
              <a:spLocks/>
            </p:cNvSpPr>
            <p:nvPr/>
          </p:nvSpPr>
          <p:spPr bwMode="gray">
            <a:xfrm>
              <a:off x="5439219" y="3118382"/>
              <a:ext cx="579438" cy="476250"/>
            </a:xfrm>
            <a:custGeom>
              <a:avLst/>
              <a:gdLst>
                <a:gd name="T0" fmla="*/ 2147483647 w 1440"/>
                <a:gd name="T1" fmla="*/ 2147483647 h 1182"/>
                <a:gd name="T2" fmla="*/ 2147483647 w 1440"/>
                <a:gd name="T3" fmla="*/ 2147483647 h 1182"/>
                <a:gd name="T4" fmla="*/ 2147483647 w 1440"/>
                <a:gd name="T5" fmla="*/ 2147483647 h 1182"/>
                <a:gd name="T6" fmla="*/ 2147483647 w 1440"/>
                <a:gd name="T7" fmla="*/ 2147483647 h 1182"/>
                <a:gd name="T8" fmla="*/ 2147483647 w 1440"/>
                <a:gd name="T9" fmla="*/ 2147483647 h 1182"/>
                <a:gd name="T10" fmla="*/ 2147483647 w 1440"/>
                <a:gd name="T11" fmla="*/ 2147483647 h 1182"/>
                <a:gd name="T12" fmla="*/ 2147483647 w 1440"/>
                <a:gd name="T13" fmla="*/ 2147483647 h 1182"/>
                <a:gd name="T14" fmla="*/ 2147483647 w 1440"/>
                <a:gd name="T15" fmla="*/ 2147483647 h 1182"/>
                <a:gd name="T16" fmla="*/ 2147483647 w 1440"/>
                <a:gd name="T17" fmla="*/ 2147483647 h 1182"/>
                <a:gd name="T18" fmla="*/ 2147483647 w 1440"/>
                <a:gd name="T19" fmla="*/ 2147483647 h 1182"/>
                <a:gd name="T20" fmla="*/ 2147483647 w 1440"/>
                <a:gd name="T21" fmla="*/ 2147483647 h 1182"/>
                <a:gd name="T22" fmla="*/ 2147483647 w 1440"/>
                <a:gd name="T23" fmla="*/ 2147483647 h 1182"/>
                <a:gd name="T24" fmla="*/ 2147483647 w 1440"/>
                <a:gd name="T25" fmla="*/ 2147483647 h 1182"/>
                <a:gd name="T26" fmla="*/ 2147483647 w 1440"/>
                <a:gd name="T27" fmla="*/ 2147483647 h 1182"/>
                <a:gd name="T28" fmla="*/ 2147483647 w 1440"/>
                <a:gd name="T29" fmla="*/ 2147483647 h 1182"/>
                <a:gd name="T30" fmla="*/ 2147483647 w 1440"/>
                <a:gd name="T31" fmla="*/ 2147483647 h 1182"/>
                <a:gd name="T32" fmla="*/ 2147483647 w 1440"/>
                <a:gd name="T33" fmla="*/ 2147483647 h 1182"/>
                <a:gd name="T34" fmla="*/ 2147483647 w 1440"/>
                <a:gd name="T35" fmla="*/ 2147483647 h 1182"/>
                <a:gd name="T36" fmla="*/ 2147483647 w 1440"/>
                <a:gd name="T37" fmla="*/ 2147483647 h 1182"/>
                <a:gd name="T38" fmla="*/ 2147483647 w 1440"/>
                <a:gd name="T39" fmla="*/ 2147483647 h 1182"/>
                <a:gd name="T40" fmla="*/ 2147483647 w 1440"/>
                <a:gd name="T41" fmla="*/ 2147483647 h 1182"/>
                <a:gd name="T42" fmla="*/ 2147483647 w 1440"/>
                <a:gd name="T43" fmla="*/ 2147483647 h 1182"/>
                <a:gd name="T44" fmla="*/ 2147483647 w 1440"/>
                <a:gd name="T45" fmla="*/ 2147483647 h 1182"/>
                <a:gd name="T46" fmla="*/ 2147483647 w 1440"/>
                <a:gd name="T47" fmla="*/ 2147483647 h 1182"/>
                <a:gd name="T48" fmla="*/ 2147483647 w 1440"/>
                <a:gd name="T49" fmla="*/ 2147483647 h 1182"/>
                <a:gd name="T50" fmla="*/ 2147483647 w 1440"/>
                <a:gd name="T51" fmla="*/ 2147483647 h 1182"/>
                <a:gd name="T52" fmla="*/ 2147483647 w 1440"/>
                <a:gd name="T53" fmla="*/ 2147483647 h 1182"/>
                <a:gd name="T54" fmla="*/ 2147483647 w 1440"/>
                <a:gd name="T55" fmla="*/ 2147483647 h 1182"/>
                <a:gd name="T56" fmla="*/ 2147483647 w 1440"/>
                <a:gd name="T57" fmla="*/ 2147483647 h 1182"/>
                <a:gd name="T58" fmla="*/ 2147483647 w 1440"/>
                <a:gd name="T59" fmla="*/ 2147483647 h 1182"/>
                <a:gd name="T60" fmla="*/ 2147483647 w 1440"/>
                <a:gd name="T61" fmla="*/ 0 h 1182"/>
                <a:gd name="T62" fmla="*/ 2147483647 w 1440"/>
                <a:gd name="T63" fmla="*/ 2147483647 h 1182"/>
                <a:gd name="T64" fmla="*/ 2147483647 w 1440"/>
                <a:gd name="T65" fmla="*/ 2147483647 h 1182"/>
                <a:gd name="T66" fmla="*/ 2147483647 w 1440"/>
                <a:gd name="T67" fmla="*/ 2147483647 h 1182"/>
                <a:gd name="T68" fmla="*/ 2147483647 w 1440"/>
                <a:gd name="T69" fmla="*/ 2147483647 h 1182"/>
                <a:gd name="T70" fmla="*/ 2147483647 w 1440"/>
                <a:gd name="T71" fmla="*/ 2147483647 h 1182"/>
                <a:gd name="T72" fmla="*/ 2147483647 w 1440"/>
                <a:gd name="T73" fmla="*/ 2147483647 h 1182"/>
                <a:gd name="T74" fmla="*/ 2147483647 w 1440"/>
                <a:gd name="T75" fmla="*/ 2147483647 h 1182"/>
                <a:gd name="T76" fmla="*/ 2147483647 w 1440"/>
                <a:gd name="T77" fmla="*/ 2147483647 h 1182"/>
                <a:gd name="T78" fmla="*/ 2147483647 w 1440"/>
                <a:gd name="T79" fmla="*/ 2147483647 h 1182"/>
                <a:gd name="T80" fmla="*/ 2147483647 w 1440"/>
                <a:gd name="T81" fmla="*/ 2147483647 h 1182"/>
                <a:gd name="T82" fmla="*/ 2147483647 w 1440"/>
                <a:gd name="T83" fmla="*/ 2147483647 h 1182"/>
                <a:gd name="T84" fmla="*/ 2147483647 w 1440"/>
                <a:gd name="T85" fmla="*/ 2147483647 h 1182"/>
                <a:gd name="T86" fmla="*/ 2147483647 w 1440"/>
                <a:gd name="T87" fmla="*/ 2147483647 h 1182"/>
                <a:gd name="T88" fmla="*/ 2147483647 w 1440"/>
                <a:gd name="T89" fmla="*/ 2147483647 h 1182"/>
                <a:gd name="T90" fmla="*/ 2147483647 w 1440"/>
                <a:gd name="T91" fmla="*/ 2147483647 h 1182"/>
                <a:gd name="T92" fmla="*/ 2147483647 w 1440"/>
                <a:gd name="T93" fmla="*/ 2147483647 h 1182"/>
                <a:gd name="T94" fmla="*/ 2147483647 w 1440"/>
                <a:gd name="T95" fmla="*/ 2147483647 h 1182"/>
                <a:gd name="T96" fmla="*/ 2147483647 w 1440"/>
                <a:gd name="T97" fmla="*/ 2147483647 h 1182"/>
                <a:gd name="T98" fmla="*/ 2147483647 w 1440"/>
                <a:gd name="T99" fmla="*/ 2147483647 h 1182"/>
                <a:gd name="T100" fmla="*/ 2147483647 w 1440"/>
                <a:gd name="T101" fmla="*/ 2147483647 h 1182"/>
                <a:gd name="T102" fmla="*/ 2147483647 w 1440"/>
                <a:gd name="T103" fmla="*/ 2147483647 h 1182"/>
                <a:gd name="T104" fmla="*/ 2147483647 w 1440"/>
                <a:gd name="T105" fmla="*/ 2147483647 h 1182"/>
                <a:gd name="T106" fmla="*/ 2147483647 w 1440"/>
                <a:gd name="T107" fmla="*/ 2147483647 h 1182"/>
                <a:gd name="T108" fmla="*/ 2147483647 w 1440"/>
                <a:gd name="T109" fmla="*/ 2147483647 h 1182"/>
                <a:gd name="T110" fmla="*/ 2147483647 w 1440"/>
                <a:gd name="T111" fmla="*/ 2147483647 h 1182"/>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1440"/>
                <a:gd name="T169" fmla="*/ 0 h 1182"/>
                <a:gd name="T170" fmla="*/ 1440 w 1440"/>
                <a:gd name="T171" fmla="*/ 1182 h 1182"/>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1440" h="1182">
                  <a:moveTo>
                    <a:pt x="1338" y="1176"/>
                  </a:moveTo>
                  <a:lnTo>
                    <a:pt x="1338" y="1170"/>
                  </a:lnTo>
                  <a:lnTo>
                    <a:pt x="1332" y="1158"/>
                  </a:lnTo>
                  <a:lnTo>
                    <a:pt x="1332" y="1128"/>
                  </a:lnTo>
                  <a:lnTo>
                    <a:pt x="1344" y="1116"/>
                  </a:lnTo>
                  <a:lnTo>
                    <a:pt x="1344" y="1110"/>
                  </a:lnTo>
                  <a:lnTo>
                    <a:pt x="1350" y="1104"/>
                  </a:lnTo>
                  <a:lnTo>
                    <a:pt x="1356" y="1086"/>
                  </a:lnTo>
                  <a:lnTo>
                    <a:pt x="1368" y="1086"/>
                  </a:lnTo>
                  <a:lnTo>
                    <a:pt x="1374" y="1080"/>
                  </a:lnTo>
                  <a:lnTo>
                    <a:pt x="1374" y="1074"/>
                  </a:lnTo>
                  <a:lnTo>
                    <a:pt x="1380" y="1074"/>
                  </a:lnTo>
                  <a:lnTo>
                    <a:pt x="1380" y="1068"/>
                  </a:lnTo>
                  <a:lnTo>
                    <a:pt x="1386" y="1062"/>
                  </a:lnTo>
                  <a:lnTo>
                    <a:pt x="1398" y="1056"/>
                  </a:lnTo>
                  <a:lnTo>
                    <a:pt x="1428" y="1056"/>
                  </a:lnTo>
                  <a:lnTo>
                    <a:pt x="1428" y="1062"/>
                  </a:lnTo>
                  <a:lnTo>
                    <a:pt x="1434" y="1062"/>
                  </a:lnTo>
                  <a:lnTo>
                    <a:pt x="1440" y="1056"/>
                  </a:lnTo>
                  <a:lnTo>
                    <a:pt x="1440" y="1044"/>
                  </a:lnTo>
                  <a:lnTo>
                    <a:pt x="1434" y="1026"/>
                  </a:lnTo>
                  <a:lnTo>
                    <a:pt x="1428" y="1014"/>
                  </a:lnTo>
                  <a:lnTo>
                    <a:pt x="1422" y="1008"/>
                  </a:lnTo>
                  <a:lnTo>
                    <a:pt x="1404" y="1008"/>
                  </a:lnTo>
                  <a:lnTo>
                    <a:pt x="1404" y="996"/>
                  </a:lnTo>
                  <a:lnTo>
                    <a:pt x="1398" y="984"/>
                  </a:lnTo>
                  <a:lnTo>
                    <a:pt x="1398" y="960"/>
                  </a:lnTo>
                  <a:lnTo>
                    <a:pt x="1392" y="960"/>
                  </a:lnTo>
                  <a:lnTo>
                    <a:pt x="1398" y="930"/>
                  </a:lnTo>
                  <a:lnTo>
                    <a:pt x="1374" y="930"/>
                  </a:lnTo>
                  <a:lnTo>
                    <a:pt x="1362" y="912"/>
                  </a:lnTo>
                  <a:lnTo>
                    <a:pt x="1350" y="918"/>
                  </a:lnTo>
                  <a:lnTo>
                    <a:pt x="1332" y="918"/>
                  </a:lnTo>
                  <a:lnTo>
                    <a:pt x="1326" y="912"/>
                  </a:lnTo>
                  <a:lnTo>
                    <a:pt x="1314" y="894"/>
                  </a:lnTo>
                  <a:lnTo>
                    <a:pt x="1308" y="876"/>
                  </a:lnTo>
                  <a:lnTo>
                    <a:pt x="1296" y="864"/>
                  </a:lnTo>
                  <a:lnTo>
                    <a:pt x="1284" y="846"/>
                  </a:lnTo>
                  <a:lnTo>
                    <a:pt x="1278" y="840"/>
                  </a:lnTo>
                  <a:lnTo>
                    <a:pt x="1272" y="828"/>
                  </a:lnTo>
                  <a:lnTo>
                    <a:pt x="1248" y="804"/>
                  </a:lnTo>
                  <a:lnTo>
                    <a:pt x="1242" y="804"/>
                  </a:lnTo>
                  <a:lnTo>
                    <a:pt x="1242" y="792"/>
                  </a:lnTo>
                  <a:lnTo>
                    <a:pt x="1260" y="774"/>
                  </a:lnTo>
                  <a:lnTo>
                    <a:pt x="1266" y="762"/>
                  </a:lnTo>
                  <a:lnTo>
                    <a:pt x="1272" y="756"/>
                  </a:lnTo>
                  <a:lnTo>
                    <a:pt x="1296" y="708"/>
                  </a:lnTo>
                  <a:lnTo>
                    <a:pt x="1284" y="684"/>
                  </a:lnTo>
                  <a:lnTo>
                    <a:pt x="1278" y="678"/>
                  </a:lnTo>
                  <a:lnTo>
                    <a:pt x="1242" y="678"/>
                  </a:lnTo>
                  <a:lnTo>
                    <a:pt x="1230" y="672"/>
                  </a:lnTo>
                  <a:lnTo>
                    <a:pt x="1224" y="672"/>
                  </a:lnTo>
                  <a:lnTo>
                    <a:pt x="1218" y="666"/>
                  </a:lnTo>
                  <a:lnTo>
                    <a:pt x="1218" y="612"/>
                  </a:lnTo>
                  <a:lnTo>
                    <a:pt x="1212" y="606"/>
                  </a:lnTo>
                  <a:lnTo>
                    <a:pt x="1200" y="582"/>
                  </a:lnTo>
                  <a:lnTo>
                    <a:pt x="1188" y="564"/>
                  </a:lnTo>
                  <a:lnTo>
                    <a:pt x="1176" y="540"/>
                  </a:lnTo>
                  <a:lnTo>
                    <a:pt x="1182" y="528"/>
                  </a:lnTo>
                  <a:lnTo>
                    <a:pt x="1200" y="510"/>
                  </a:lnTo>
                  <a:lnTo>
                    <a:pt x="1200" y="504"/>
                  </a:lnTo>
                  <a:lnTo>
                    <a:pt x="1194" y="498"/>
                  </a:lnTo>
                  <a:lnTo>
                    <a:pt x="1170" y="498"/>
                  </a:lnTo>
                  <a:lnTo>
                    <a:pt x="1170" y="468"/>
                  </a:lnTo>
                  <a:lnTo>
                    <a:pt x="1158" y="456"/>
                  </a:lnTo>
                  <a:lnTo>
                    <a:pt x="1158" y="450"/>
                  </a:lnTo>
                  <a:lnTo>
                    <a:pt x="1164" y="444"/>
                  </a:lnTo>
                  <a:lnTo>
                    <a:pt x="1176" y="438"/>
                  </a:lnTo>
                  <a:lnTo>
                    <a:pt x="1182" y="432"/>
                  </a:lnTo>
                  <a:lnTo>
                    <a:pt x="1188" y="432"/>
                  </a:lnTo>
                  <a:lnTo>
                    <a:pt x="1176" y="414"/>
                  </a:lnTo>
                  <a:lnTo>
                    <a:pt x="1200" y="408"/>
                  </a:lnTo>
                  <a:lnTo>
                    <a:pt x="1200" y="402"/>
                  </a:lnTo>
                  <a:lnTo>
                    <a:pt x="1194" y="396"/>
                  </a:lnTo>
                  <a:lnTo>
                    <a:pt x="1194" y="372"/>
                  </a:lnTo>
                  <a:lnTo>
                    <a:pt x="1188" y="360"/>
                  </a:lnTo>
                  <a:lnTo>
                    <a:pt x="1188" y="354"/>
                  </a:lnTo>
                  <a:lnTo>
                    <a:pt x="1194" y="342"/>
                  </a:lnTo>
                  <a:lnTo>
                    <a:pt x="1200" y="336"/>
                  </a:lnTo>
                  <a:lnTo>
                    <a:pt x="1188" y="306"/>
                  </a:lnTo>
                  <a:lnTo>
                    <a:pt x="1194" y="282"/>
                  </a:lnTo>
                  <a:lnTo>
                    <a:pt x="1182" y="282"/>
                  </a:lnTo>
                  <a:lnTo>
                    <a:pt x="1182" y="246"/>
                  </a:lnTo>
                  <a:lnTo>
                    <a:pt x="1116" y="252"/>
                  </a:lnTo>
                  <a:lnTo>
                    <a:pt x="1110" y="246"/>
                  </a:lnTo>
                  <a:lnTo>
                    <a:pt x="1104" y="234"/>
                  </a:lnTo>
                  <a:lnTo>
                    <a:pt x="1092" y="228"/>
                  </a:lnTo>
                  <a:lnTo>
                    <a:pt x="1080" y="216"/>
                  </a:lnTo>
                  <a:lnTo>
                    <a:pt x="1068" y="216"/>
                  </a:lnTo>
                  <a:lnTo>
                    <a:pt x="1062" y="210"/>
                  </a:lnTo>
                  <a:lnTo>
                    <a:pt x="1056" y="210"/>
                  </a:lnTo>
                  <a:lnTo>
                    <a:pt x="1050" y="204"/>
                  </a:lnTo>
                  <a:lnTo>
                    <a:pt x="1044" y="192"/>
                  </a:lnTo>
                  <a:lnTo>
                    <a:pt x="1044" y="186"/>
                  </a:lnTo>
                  <a:lnTo>
                    <a:pt x="1038" y="180"/>
                  </a:lnTo>
                  <a:lnTo>
                    <a:pt x="1032" y="180"/>
                  </a:lnTo>
                  <a:lnTo>
                    <a:pt x="1020" y="174"/>
                  </a:lnTo>
                  <a:lnTo>
                    <a:pt x="1002" y="174"/>
                  </a:lnTo>
                  <a:lnTo>
                    <a:pt x="990" y="168"/>
                  </a:lnTo>
                  <a:lnTo>
                    <a:pt x="972" y="168"/>
                  </a:lnTo>
                  <a:lnTo>
                    <a:pt x="972" y="174"/>
                  </a:lnTo>
                  <a:lnTo>
                    <a:pt x="960" y="168"/>
                  </a:lnTo>
                  <a:lnTo>
                    <a:pt x="954" y="162"/>
                  </a:lnTo>
                  <a:lnTo>
                    <a:pt x="942" y="156"/>
                  </a:lnTo>
                  <a:lnTo>
                    <a:pt x="936" y="150"/>
                  </a:lnTo>
                  <a:lnTo>
                    <a:pt x="906" y="150"/>
                  </a:lnTo>
                  <a:lnTo>
                    <a:pt x="906" y="138"/>
                  </a:lnTo>
                  <a:lnTo>
                    <a:pt x="894" y="126"/>
                  </a:lnTo>
                  <a:lnTo>
                    <a:pt x="834" y="126"/>
                  </a:lnTo>
                  <a:lnTo>
                    <a:pt x="834" y="132"/>
                  </a:lnTo>
                  <a:lnTo>
                    <a:pt x="828" y="138"/>
                  </a:lnTo>
                  <a:lnTo>
                    <a:pt x="816" y="132"/>
                  </a:lnTo>
                  <a:lnTo>
                    <a:pt x="780" y="132"/>
                  </a:lnTo>
                  <a:lnTo>
                    <a:pt x="768" y="138"/>
                  </a:lnTo>
                  <a:lnTo>
                    <a:pt x="750" y="156"/>
                  </a:lnTo>
                  <a:lnTo>
                    <a:pt x="738" y="162"/>
                  </a:lnTo>
                  <a:lnTo>
                    <a:pt x="732" y="168"/>
                  </a:lnTo>
                  <a:lnTo>
                    <a:pt x="732" y="180"/>
                  </a:lnTo>
                  <a:lnTo>
                    <a:pt x="720" y="186"/>
                  </a:lnTo>
                  <a:lnTo>
                    <a:pt x="708" y="198"/>
                  </a:lnTo>
                  <a:lnTo>
                    <a:pt x="678" y="198"/>
                  </a:lnTo>
                  <a:lnTo>
                    <a:pt x="690" y="210"/>
                  </a:lnTo>
                  <a:lnTo>
                    <a:pt x="690" y="222"/>
                  </a:lnTo>
                  <a:lnTo>
                    <a:pt x="696" y="228"/>
                  </a:lnTo>
                  <a:lnTo>
                    <a:pt x="696" y="234"/>
                  </a:lnTo>
                  <a:lnTo>
                    <a:pt x="690" y="240"/>
                  </a:lnTo>
                  <a:lnTo>
                    <a:pt x="678" y="240"/>
                  </a:lnTo>
                  <a:lnTo>
                    <a:pt x="666" y="234"/>
                  </a:lnTo>
                  <a:lnTo>
                    <a:pt x="660" y="228"/>
                  </a:lnTo>
                  <a:lnTo>
                    <a:pt x="654" y="228"/>
                  </a:lnTo>
                  <a:lnTo>
                    <a:pt x="648" y="234"/>
                  </a:lnTo>
                  <a:lnTo>
                    <a:pt x="624" y="234"/>
                  </a:lnTo>
                  <a:lnTo>
                    <a:pt x="612" y="240"/>
                  </a:lnTo>
                  <a:lnTo>
                    <a:pt x="600" y="240"/>
                  </a:lnTo>
                  <a:lnTo>
                    <a:pt x="582" y="246"/>
                  </a:lnTo>
                  <a:lnTo>
                    <a:pt x="558" y="258"/>
                  </a:lnTo>
                  <a:lnTo>
                    <a:pt x="546" y="252"/>
                  </a:lnTo>
                  <a:lnTo>
                    <a:pt x="534" y="252"/>
                  </a:lnTo>
                  <a:lnTo>
                    <a:pt x="522" y="246"/>
                  </a:lnTo>
                  <a:lnTo>
                    <a:pt x="498" y="246"/>
                  </a:lnTo>
                  <a:lnTo>
                    <a:pt x="480" y="240"/>
                  </a:lnTo>
                  <a:lnTo>
                    <a:pt x="468" y="228"/>
                  </a:lnTo>
                  <a:lnTo>
                    <a:pt x="456" y="222"/>
                  </a:lnTo>
                  <a:lnTo>
                    <a:pt x="444" y="210"/>
                  </a:lnTo>
                  <a:lnTo>
                    <a:pt x="438" y="198"/>
                  </a:lnTo>
                  <a:lnTo>
                    <a:pt x="432" y="192"/>
                  </a:lnTo>
                  <a:lnTo>
                    <a:pt x="432" y="186"/>
                  </a:lnTo>
                  <a:lnTo>
                    <a:pt x="378" y="186"/>
                  </a:lnTo>
                  <a:lnTo>
                    <a:pt x="354" y="162"/>
                  </a:lnTo>
                  <a:lnTo>
                    <a:pt x="336" y="126"/>
                  </a:lnTo>
                  <a:lnTo>
                    <a:pt x="330" y="120"/>
                  </a:lnTo>
                  <a:lnTo>
                    <a:pt x="330" y="114"/>
                  </a:lnTo>
                  <a:lnTo>
                    <a:pt x="312" y="114"/>
                  </a:lnTo>
                  <a:lnTo>
                    <a:pt x="312" y="108"/>
                  </a:lnTo>
                  <a:lnTo>
                    <a:pt x="306" y="102"/>
                  </a:lnTo>
                  <a:lnTo>
                    <a:pt x="300" y="102"/>
                  </a:lnTo>
                  <a:lnTo>
                    <a:pt x="294" y="96"/>
                  </a:lnTo>
                  <a:lnTo>
                    <a:pt x="282" y="90"/>
                  </a:lnTo>
                  <a:lnTo>
                    <a:pt x="270" y="78"/>
                  </a:lnTo>
                  <a:lnTo>
                    <a:pt x="270" y="72"/>
                  </a:lnTo>
                  <a:lnTo>
                    <a:pt x="282" y="72"/>
                  </a:lnTo>
                  <a:lnTo>
                    <a:pt x="288" y="66"/>
                  </a:lnTo>
                  <a:lnTo>
                    <a:pt x="288" y="60"/>
                  </a:lnTo>
                  <a:lnTo>
                    <a:pt x="282" y="54"/>
                  </a:lnTo>
                  <a:lnTo>
                    <a:pt x="276" y="54"/>
                  </a:lnTo>
                  <a:lnTo>
                    <a:pt x="276" y="42"/>
                  </a:lnTo>
                  <a:lnTo>
                    <a:pt x="282" y="36"/>
                  </a:lnTo>
                  <a:lnTo>
                    <a:pt x="282" y="18"/>
                  </a:lnTo>
                  <a:lnTo>
                    <a:pt x="276" y="12"/>
                  </a:lnTo>
                  <a:lnTo>
                    <a:pt x="270" y="0"/>
                  </a:lnTo>
                  <a:lnTo>
                    <a:pt x="258" y="0"/>
                  </a:lnTo>
                  <a:lnTo>
                    <a:pt x="246" y="6"/>
                  </a:lnTo>
                  <a:lnTo>
                    <a:pt x="234" y="18"/>
                  </a:lnTo>
                  <a:lnTo>
                    <a:pt x="222" y="24"/>
                  </a:lnTo>
                  <a:lnTo>
                    <a:pt x="204" y="36"/>
                  </a:lnTo>
                  <a:lnTo>
                    <a:pt x="192" y="48"/>
                  </a:lnTo>
                  <a:lnTo>
                    <a:pt x="192" y="54"/>
                  </a:lnTo>
                  <a:lnTo>
                    <a:pt x="186" y="60"/>
                  </a:lnTo>
                  <a:lnTo>
                    <a:pt x="180" y="72"/>
                  </a:lnTo>
                  <a:lnTo>
                    <a:pt x="132" y="72"/>
                  </a:lnTo>
                  <a:lnTo>
                    <a:pt x="96" y="60"/>
                  </a:lnTo>
                  <a:lnTo>
                    <a:pt x="84" y="54"/>
                  </a:lnTo>
                  <a:lnTo>
                    <a:pt x="66" y="36"/>
                  </a:lnTo>
                  <a:lnTo>
                    <a:pt x="54" y="12"/>
                  </a:lnTo>
                  <a:lnTo>
                    <a:pt x="54" y="6"/>
                  </a:lnTo>
                  <a:lnTo>
                    <a:pt x="48" y="0"/>
                  </a:lnTo>
                  <a:lnTo>
                    <a:pt x="42" y="0"/>
                  </a:lnTo>
                  <a:lnTo>
                    <a:pt x="24" y="18"/>
                  </a:lnTo>
                  <a:lnTo>
                    <a:pt x="24" y="30"/>
                  </a:lnTo>
                  <a:lnTo>
                    <a:pt x="0" y="30"/>
                  </a:lnTo>
                  <a:lnTo>
                    <a:pt x="18" y="54"/>
                  </a:lnTo>
                  <a:lnTo>
                    <a:pt x="18" y="84"/>
                  </a:lnTo>
                  <a:lnTo>
                    <a:pt x="30" y="96"/>
                  </a:lnTo>
                  <a:lnTo>
                    <a:pt x="30" y="108"/>
                  </a:lnTo>
                  <a:lnTo>
                    <a:pt x="36" y="114"/>
                  </a:lnTo>
                  <a:lnTo>
                    <a:pt x="42" y="114"/>
                  </a:lnTo>
                  <a:lnTo>
                    <a:pt x="36" y="120"/>
                  </a:lnTo>
                  <a:lnTo>
                    <a:pt x="36" y="126"/>
                  </a:lnTo>
                  <a:lnTo>
                    <a:pt x="30" y="138"/>
                  </a:lnTo>
                  <a:lnTo>
                    <a:pt x="24" y="144"/>
                  </a:lnTo>
                  <a:lnTo>
                    <a:pt x="60" y="162"/>
                  </a:lnTo>
                  <a:lnTo>
                    <a:pt x="60" y="192"/>
                  </a:lnTo>
                  <a:lnTo>
                    <a:pt x="84" y="198"/>
                  </a:lnTo>
                  <a:lnTo>
                    <a:pt x="84" y="210"/>
                  </a:lnTo>
                  <a:lnTo>
                    <a:pt x="96" y="246"/>
                  </a:lnTo>
                  <a:lnTo>
                    <a:pt x="108" y="270"/>
                  </a:lnTo>
                  <a:lnTo>
                    <a:pt x="120" y="282"/>
                  </a:lnTo>
                  <a:lnTo>
                    <a:pt x="120" y="300"/>
                  </a:lnTo>
                  <a:lnTo>
                    <a:pt x="144" y="306"/>
                  </a:lnTo>
                  <a:lnTo>
                    <a:pt x="156" y="324"/>
                  </a:lnTo>
                  <a:lnTo>
                    <a:pt x="162" y="318"/>
                  </a:lnTo>
                  <a:lnTo>
                    <a:pt x="174" y="312"/>
                  </a:lnTo>
                  <a:lnTo>
                    <a:pt x="186" y="312"/>
                  </a:lnTo>
                  <a:lnTo>
                    <a:pt x="186" y="318"/>
                  </a:lnTo>
                  <a:lnTo>
                    <a:pt x="168" y="336"/>
                  </a:lnTo>
                  <a:lnTo>
                    <a:pt x="168" y="342"/>
                  </a:lnTo>
                  <a:lnTo>
                    <a:pt x="180" y="354"/>
                  </a:lnTo>
                  <a:lnTo>
                    <a:pt x="186" y="366"/>
                  </a:lnTo>
                  <a:lnTo>
                    <a:pt x="186" y="372"/>
                  </a:lnTo>
                  <a:lnTo>
                    <a:pt x="174" y="384"/>
                  </a:lnTo>
                  <a:lnTo>
                    <a:pt x="168" y="384"/>
                  </a:lnTo>
                  <a:lnTo>
                    <a:pt x="168" y="414"/>
                  </a:lnTo>
                  <a:lnTo>
                    <a:pt x="156" y="414"/>
                  </a:lnTo>
                  <a:lnTo>
                    <a:pt x="144" y="426"/>
                  </a:lnTo>
                  <a:lnTo>
                    <a:pt x="144" y="432"/>
                  </a:lnTo>
                  <a:lnTo>
                    <a:pt x="156" y="444"/>
                  </a:lnTo>
                  <a:lnTo>
                    <a:pt x="150" y="450"/>
                  </a:lnTo>
                  <a:lnTo>
                    <a:pt x="144" y="462"/>
                  </a:lnTo>
                  <a:lnTo>
                    <a:pt x="144" y="468"/>
                  </a:lnTo>
                  <a:lnTo>
                    <a:pt x="150" y="474"/>
                  </a:lnTo>
                  <a:lnTo>
                    <a:pt x="162" y="480"/>
                  </a:lnTo>
                  <a:lnTo>
                    <a:pt x="174" y="492"/>
                  </a:lnTo>
                  <a:lnTo>
                    <a:pt x="198" y="504"/>
                  </a:lnTo>
                  <a:lnTo>
                    <a:pt x="204" y="510"/>
                  </a:lnTo>
                  <a:lnTo>
                    <a:pt x="210" y="510"/>
                  </a:lnTo>
                  <a:lnTo>
                    <a:pt x="210" y="552"/>
                  </a:lnTo>
                  <a:lnTo>
                    <a:pt x="234" y="552"/>
                  </a:lnTo>
                  <a:lnTo>
                    <a:pt x="240" y="558"/>
                  </a:lnTo>
                  <a:lnTo>
                    <a:pt x="252" y="564"/>
                  </a:lnTo>
                  <a:lnTo>
                    <a:pt x="270" y="582"/>
                  </a:lnTo>
                  <a:lnTo>
                    <a:pt x="288" y="582"/>
                  </a:lnTo>
                  <a:lnTo>
                    <a:pt x="294" y="588"/>
                  </a:lnTo>
                  <a:lnTo>
                    <a:pt x="300" y="600"/>
                  </a:lnTo>
                  <a:lnTo>
                    <a:pt x="330" y="636"/>
                  </a:lnTo>
                  <a:lnTo>
                    <a:pt x="330" y="648"/>
                  </a:lnTo>
                  <a:lnTo>
                    <a:pt x="324" y="660"/>
                  </a:lnTo>
                  <a:lnTo>
                    <a:pt x="324" y="696"/>
                  </a:lnTo>
                  <a:lnTo>
                    <a:pt x="330" y="702"/>
                  </a:lnTo>
                  <a:lnTo>
                    <a:pt x="342" y="708"/>
                  </a:lnTo>
                  <a:lnTo>
                    <a:pt x="348" y="714"/>
                  </a:lnTo>
                  <a:lnTo>
                    <a:pt x="354" y="714"/>
                  </a:lnTo>
                  <a:lnTo>
                    <a:pt x="360" y="744"/>
                  </a:lnTo>
                  <a:lnTo>
                    <a:pt x="372" y="750"/>
                  </a:lnTo>
                  <a:lnTo>
                    <a:pt x="384" y="762"/>
                  </a:lnTo>
                  <a:lnTo>
                    <a:pt x="384" y="768"/>
                  </a:lnTo>
                  <a:lnTo>
                    <a:pt x="390" y="774"/>
                  </a:lnTo>
                  <a:lnTo>
                    <a:pt x="402" y="780"/>
                  </a:lnTo>
                  <a:lnTo>
                    <a:pt x="408" y="786"/>
                  </a:lnTo>
                  <a:lnTo>
                    <a:pt x="420" y="792"/>
                  </a:lnTo>
                  <a:lnTo>
                    <a:pt x="426" y="786"/>
                  </a:lnTo>
                  <a:lnTo>
                    <a:pt x="426" y="774"/>
                  </a:lnTo>
                  <a:lnTo>
                    <a:pt x="420" y="768"/>
                  </a:lnTo>
                  <a:lnTo>
                    <a:pt x="420" y="762"/>
                  </a:lnTo>
                  <a:lnTo>
                    <a:pt x="426" y="756"/>
                  </a:lnTo>
                  <a:lnTo>
                    <a:pt x="438" y="750"/>
                  </a:lnTo>
                  <a:lnTo>
                    <a:pt x="444" y="756"/>
                  </a:lnTo>
                  <a:lnTo>
                    <a:pt x="450" y="756"/>
                  </a:lnTo>
                  <a:lnTo>
                    <a:pt x="450" y="768"/>
                  </a:lnTo>
                  <a:lnTo>
                    <a:pt x="456" y="780"/>
                  </a:lnTo>
                  <a:lnTo>
                    <a:pt x="474" y="780"/>
                  </a:lnTo>
                  <a:lnTo>
                    <a:pt x="474" y="786"/>
                  </a:lnTo>
                  <a:lnTo>
                    <a:pt x="474" y="780"/>
                  </a:lnTo>
                  <a:lnTo>
                    <a:pt x="480" y="780"/>
                  </a:lnTo>
                  <a:lnTo>
                    <a:pt x="480" y="768"/>
                  </a:lnTo>
                  <a:lnTo>
                    <a:pt x="504" y="768"/>
                  </a:lnTo>
                  <a:lnTo>
                    <a:pt x="504" y="804"/>
                  </a:lnTo>
                  <a:lnTo>
                    <a:pt x="510" y="810"/>
                  </a:lnTo>
                  <a:lnTo>
                    <a:pt x="516" y="810"/>
                  </a:lnTo>
                  <a:lnTo>
                    <a:pt x="528" y="816"/>
                  </a:lnTo>
                  <a:lnTo>
                    <a:pt x="540" y="828"/>
                  </a:lnTo>
                  <a:lnTo>
                    <a:pt x="540" y="846"/>
                  </a:lnTo>
                  <a:lnTo>
                    <a:pt x="552" y="858"/>
                  </a:lnTo>
                  <a:lnTo>
                    <a:pt x="558" y="870"/>
                  </a:lnTo>
                  <a:lnTo>
                    <a:pt x="564" y="876"/>
                  </a:lnTo>
                  <a:lnTo>
                    <a:pt x="570" y="876"/>
                  </a:lnTo>
                  <a:lnTo>
                    <a:pt x="582" y="894"/>
                  </a:lnTo>
                  <a:lnTo>
                    <a:pt x="582" y="906"/>
                  </a:lnTo>
                  <a:lnTo>
                    <a:pt x="594" y="930"/>
                  </a:lnTo>
                  <a:lnTo>
                    <a:pt x="600" y="936"/>
                  </a:lnTo>
                  <a:lnTo>
                    <a:pt x="606" y="936"/>
                  </a:lnTo>
                  <a:lnTo>
                    <a:pt x="612" y="942"/>
                  </a:lnTo>
                  <a:lnTo>
                    <a:pt x="618" y="954"/>
                  </a:lnTo>
                  <a:lnTo>
                    <a:pt x="618" y="960"/>
                  </a:lnTo>
                  <a:lnTo>
                    <a:pt x="648" y="960"/>
                  </a:lnTo>
                  <a:lnTo>
                    <a:pt x="666" y="984"/>
                  </a:lnTo>
                  <a:lnTo>
                    <a:pt x="684" y="978"/>
                  </a:lnTo>
                  <a:lnTo>
                    <a:pt x="702" y="978"/>
                  </a:lnTo>
                  <a:lnTo>
                    <a:pt x="720" y="996"/>
                  </a:lnTo>
                  <a:lnTo>
                    <a:pt x="738" y="1008"/>
                  </a:lnTo>
                  <a:lnTo>
                    <a:pt x="756" y="1026"/>
                  </a:lnTo>
                  <a:lnTo>
                    <a:pt x="792" y="1050"/>
                  </a:lnTo>
                  <a:lnTo>
                    <a:pt x="810" y="1050"/>
                  </a:lnTo>
                  <a:lnTo>
                    <a:pt x="822" y="1056"/>
                  </a:lnTo>
                  <a:lnTo>
                    <a:pt x="834" y="1068"/>
                  </a:lnTo>
                  <a:lnTo>
                    <a:pt x="852" y="1068"/>
                  </a:lnTo>
                  <a:lnTo>
                    <a:pt x="876" y="1056"/>
                  </a:lnTo>
                  <a:lnTo>
                    <a:pt x="876" y="1050"/>
                  </a:lnTo>
                  <a:lnTo>
                    <a:pt x="900" y="1056"/>
                  </a:lnTo>
                  <a:lnTo>
                    <a:pt x="912" y="1032"/>
                  </a:lnTo>
                  <a:lnTo>
                    <a:pt x="930" y="1032"/>
                  </a:lnTo>
                  <a:lnTo>
                    <a:pt x="954" y="1008"/>
                  </a:lnTo>
                  <a:lnTo>
                    <a:pt x="966" y="1020"/>
                  </a:lnTo>
                  <a:lnTo>
                    <a:pt x="972" y="1014"/>
                  </a:lnTo>
                  <a:lnTo>
                    <a:pt x="984" y="1014"/>
                  </a:lnTo>
                  <a:lnTo>
                    <a:pt x="1002" y="1032"/>
                  </a:lnTo>
                  <a:lnTo>
                    <a:pt x="1014" y="1050"/>
                  </a:lnTo>
                  <a:lnTo>
                    <a:pt x="1020" y="1068"/>
                  </a:lnTo>
                  <a:lnTo>
                    <a:pt x="1032" y="1080"/>
                  </a:lnTo>
                  <a:lnTo>
                    <a:pt x="1032" y="1098"/>
                  </a:lnTo>
                  <a:lnTo>
                    <a:pt x="1038" y="1110"/>
                  </a:lnTo>
                  <a:lnTo>
                    <a:pt x="1044" y="1116"/>
                  </a:lnTo>
                  <a:lnTo>
                    <a:pt x="1056" y="1122"/>
                  </a:lnTo>
                  <a:lnTo>
                    <a:pt x="1080" y="1122"/>
                  </a:lnTo>
                  <a:lnTo>
                    <a:pt x="1080" y="1128"/>
                  </a:lnTo>
                  <a:lnTo>
                    <a:pt x="1086" y="1134"/>
                  </a:lnTo>
                  <a:lnTo>
                    <a:pt x="1098" y="1140"/>
                  </a:lnTo>
                  <a:lnTo>
                    <a:pt x="1164" y="1140"/>
                  </a:lnTo>
                  <a:lnTo>
                    <a:pt x="1176" y="1146"/>
                  </a:lnTo>
                  <a:lnTo>
                    <a:pt x="1200" y="1170"/>
                  </a:lnTo>
                  <a:lnTo>
                    <a:pt x="1212" y="1170"/>
                  </a:lnTo>
                  <a:lnTo>
                    <a:pt x="1224" y="1164"/>
                  </a:lnTo>
                  <a:lnTo>
                    <a:pt x="1230" y="1164"/>
                  </a:lnTo>
                  <a:lnTo>
                    <a:pt x="1242" y="1158"/>
                  </a:lnTo>
                  <a:lnTo>
                    <a:pt x="1248" y="1158"/>
                  </a:lnTo>
                  <a:lnTo>
                    <a:pt x="1254" y="1164"/>
                  </a:lnTo>
                  <a:lnTo>
                    <a:pt x="1278" y="1176"/>
                  </a:lnTo>
                  <a:lnTo>
                    <a:pt x="1296" y="1182"/>
                  </a:lnTo>
                  <a:lnTo>
                    <a:pt x="1326" y="1182"/>
                  </a:lnTo>
                  <a:lnTo>
                    <a:pt x="1338" y="1176"/>
                  </a:lnTo>
                  <a:close/>
                </a:path>
              </a:pathLst>
            </a:custGeom>
            <a:solidFill>
              <a:schemeClr val="bg1">
                <a:lumMod val="95000"/>
              </a:schemeClr>
            </a:solidFill>
            <a:ln w="3175" algn="ctr">
              <a:solidFill>
                <a:srgbClr val="A1ADB8"/>
              </a:solidFill>
              <a:round/>
              <a:headEnd/>
              <a:tailEnd/>
            </a:ln>
            <a:effec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dirty="0">
                <a:solidFill>
                  <a:prstClr val="black"/>
                </a:solidFill>
                <a:cs typeface="Calibri" pitchFamily="34" charset="0"/>
              </a:endParaRPr>
            </a:p>
          </p:txBody>
        </p:sp>
        <p:sp>
          <p:nvSpPr>
            <p:cNvPr id="174" name="Sri Lanka" descr="© INSCALE GmbH, 05.05.2010&#10;http://www.presentationload.com/">
              <a:extLst>
                <a:ext uri="{FF2B5EF4-FFF2-40B4-BE49-F238E27FC236}">
                  <a16:creationId xmlns:a16="http://schemas.microsoft.com/office/drawing/2014/main" id="{88EA9EDD-6276-A293-E6C9-F5BCC36039E1}"/>
                </a:ext>
              </a:extLst>
            </p:cNvPr>
            <p:cNvSpPr>
              <a:spLocks/>
            </p:cNvSpPr>
            <p:nvPr/>
          </p:nvSpPr>
          <p:spPr bwMode="gray">
            <a:xfrm>
              <a:off x="6528245" y="4097870"/>
              <a:ext cx="68263" cy="123825"/>
            </a:xfrm>
            <a:custGeom>
              <a:avLst/>
              <a:gdLst>
                <a:gd name="T0" fmla="*/ 2147483647 w 174"/>
                <a:gd name="T1" fmla="*/ 2147483647 h 306"/>
                <a:gd name="T2" fmla="*/ 2147483647 w 174"/>
                <a:gd name="T3" fmla="*/ 0 h 306"/>
                <a:gd name="T4" fmla="*/ 2147483647 w 174"/>
                <a:gd name="T5" fmla="*/ 0 h 306"/>
                <a:gd name="T6" fmla="*/ 2147483647 w 174"/>
                <a:gd name="T7" fmla="*/ 2147483647 h 306"/>
                <a:gd name="T8" fmla="*/ 2147483647 w 174"/>
                <a:gd name="T9" fmla="*/ 2147483647 h 306"/>
                <a:gd name="T10" fmla="*/ 2147483647 w 174"/>
                <a:gd name="T11" fmla="*/ 2147483647 h 306"/>
                <a:gd name="T12" fmla="*/ 2147483647 w 174"/>
                <a:gd name="T13" fmla="*/ 2147483647 h 306"/>
                <a:gd name="T14" fmla="*/ 2147483647 w 174"/>
                <a:gd name="T15" fmla="*/ 2147483647 h 306"/>
                <a:gd name="T16" fmla="*/ 2147483647 w 174"/>
                <a:gd name="T17" fmla="*/ 2147483647 h 306"/>
                <a:gd name="T18" fmla="*/ 2147483647 w 174"/>
                <a:gd name="T19" fmla="*/ 2147483647 h 306"/>
                <a:gd name="T20" fmla="*/ 2147483647 w 174"/>
                <a:gd name="T21" fmla="*/ 2147483647 h 306"/>
                <a:gd name="T22" fmla="*/ 2147483647 w 174"/>
                <a:gd name="T23" fmla="*/ 2147483647 h 306"/>
                <a:gd name="T24" fmla="*/ 2147483647 w 174"/>
                <a:gd name="T25" fmla="*/ 2147483647 h 306"/>
                <a:gd name="T26" fmla="*/ 2147483647 w 174"/>
                <a:gd name="T27" fmla="*/ 2147483647 h 306"/>
                <a:gd name="T28" fmla="*/ 2147483647 w 174"/>
                <a:gd name="T29" fmla="*/ 2147483647 h 306"/>
                <a:gd name="T30" fmla="*/ 2147483647 w 174"/>
                <a:gd name="T31" fmla="*/ 2147483647 h 306"/>
                <a:gd name="T32" fmla="*/ 2147483647 w 174"/>
                <a:gd name="T33" fmla="*/ 2147483647 h 306"/>
                <a:gd name="T34" fmla="*/ 2147483647 w 174"/>
                <a:gd name="T35" fmla="*/ 2147483647 h 306"/>
                <a:gd name="T36" fmla="*/ 2147483647 w 174"/>
                <a:gd name="T37" fmla="*/ 2147483647 h 306"/>
                <a:gd name="T38" fmla="*/ 2147483647 w 174"/>
                <a:gd name="T39" fmla="*/ 2147483647 h 306"/>
                <a:gd name="T40" fmla="*/ 0 w 174"/>
                <a:gd name="T41" fmla="*/ 2147483647 h 306"/>
                <a:gd name="T42" fmla="*/ 0 w 174"/>
                <a:gd name="T43" fmla="*/ 2147483647 h 306"/>
                <a:gd name="T44" fmla="*/ 2147483647 w 174"/>
                <a:gd name="T45" fmla="*/ 2147483647 h 306"/>
                <a:gd name="T46" fmla="*/ 2147483647 w 174"/>
                <a:gd name="T47" fmla="*/ 2147483647 h 306"/>
                <a:gd name="T48" fmla="*/ 2147483647 w 174"/>
                <a:gd name="T49" fmla="*/ 2147483647 h 306"/>
                <a:gd name="T50" fmla="*/ 2147483647 w 174"/>
                <a:gd name="T51" fmla="*/ 2147483647 h 306"/>
                <a:gd name="T52" fmla="*/ 2147483647 w 174"/>
                <a:gd name="T53" fmla="*/ 2147483647 h 306"/>
                <a:gd name="T54" fmla="*/ 0 w 174"/>
                <a:gd name="T55" fmla="*/ 2147483647 h 306"/>
                <a:gd name="T56" fmla="*/ 2147483647 w 174"/>
                <a:gd name="T57" fmla="*/ 2147483647 h 306"/>
                <a:gd name="T58" fmla="*/ 2147483647 w 174"/>
                <a:gd name="T59" fmla="*/ 2147483647 h 30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174"/>
                <a:gd name="T91" fmla="*/ 0 h 306"/>
                <a:gd name="T92" fmla="*/ 174 w 174"/>
                <a:gd name="T93" fmla="*/ 306 h 30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174" h="306">
                  <a:moveTo>
                    <a:pt x="24" y="6"/>
                  </a:moveTo>
                  <a:lnTo>
                    <a:pt x="36" y="0"/>
                  </a:lnTo>
                  <a:lnTo>
                    <a:pt x="48" y="0"/>
                  </a:lnTo>
                  <a:lnTo>
                    <a:pt x="66" y="6"/>
                  </a:lnTo>
                  <a:lnTo>
                    <a:pt x="78" y="12"/>
                  </a:lnTo>
                  <a:lnTo>
                    <a:pt x="114" y="66"/>
                  </a:lnTo>
                  <a:lnTo>
                    <a:pt x="132" y="84"/>
                  </a:lnTo>
                  <a:lnTo>
                    <a:pt x="126" y="120"/>
                  </a:lnTo>
                  <a:lnTo>
                    <a:pt x="150" y="114"/>
                  </a:lnTo>
                  <a:lnTo>
                    <a:pt x="156" y="168"/>
                  </a:lnTo>
                  <a:lnTo>
                    <a:pt x="162" y="174"/>
                  </a:lnTo>
                  <a:lnTo>
                    <a:pt x="168" y="198"/>
                  </a:lnTo>
                  <a:lnTo>
                    <a:pt x="174" y="228"/>
                  </a:lnTo>
                  <a:lnTo>
                    <a:pt x="174" y="258"/>
                  </a:lnTo>
                  <a:lnTo>
                    <a:pt x="156" y="276"/>
                  </a:lnTo>
                  <a:lnTo>
                    <a:pt x="120" y="294"/>
                  </a:lnTo>
                  <a:lnTo>
                    <a:pt x="84" y="306"/>
                  </a:lnTo>
                  <a:lnTo>
                    <a:pt x="48" y="306"/>
                  </a:lnTo>
                  <a:lnTo>
                    <a:pt x="24" y="282"/>
                  </a:lnTo>
                  <a:lnTo>
                    <a:pt x="12" y="240"/>
                  </a:lnTo>
                  <a:lnTo>
                    <a:pt x="0" y="192"/>
                  </a:lnTo>
                  <a:lnTo>
                    <a:pt x="0" y="156"/>
                  </a:lnTo>
                  <a:lnTo>
                    <a:pt x="12" y="138"/>
                  </a:lnTo>
                  <a:lnTo>
                    <a:pt x="18" y="132"/>
                  </a:lnTo>
                  <a:lnTo>
                    <a:pt x="24" y="120"/>
                  </a:lnTo>
                  <a:lnTo>
                    <a:pt x="30" y="102"/>
                  </a:lnTo>
                  <a:lnTo>
                    <a:pt x="30" y="78"/>
                  </a:lnTo>
                  <a:lnTo>
                    <a:pt x="0" y="36"/>
                  </a:lnTo>
                  <a:lnTo>
                    <a:pt x="24" y="36"/>
                  </a:lnTo>
                  <a:lnTo>
                    <a:pt x="24" y="6"/>
                  </a:lnTo>
                  <a:close/>
                </a:path>
              </a:pathLst>
            </a:custGeom>
            <a:solidFill>
              <a:srgbClr val="0062AE"/>
            </a:solidFill>
            <a:ln w="3175" algn="ctr">
              <a:solidFill>
                <a:srgbClr val="A1ADB8"/>
              </a:solidFill>
              <a:round/>
              <a:headEnd/>
              <a:tailEnd/>
            </a:ln>
            <a:effec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dirty="0">
                <a:solidFill>
                  <a:prstClr val="black"/>
                </a:solidFill>
                <a:cs typeface="Calibri" pitchFamily="34" charset="0"/>
              </a:endParaRPr>
            </a:p>
          </p:txBody>
        </p:sp>
        <p:sp>
          <p:nvSpPr>
            <p:cNvPr id="175" name="Philippines" descr="© INSCALE GmbH, 05.05.2010&#10;http://www.presentationload.com/">
              <a:extLst>
                <a:ext uri="{FF2B5EF4-FFF2-40B4-BE49-F238E27FC236}">
                  <a16:creationId xmlns:a16="http://schemas.microsoft.com/office/drawing/2014/main" id="{20BBCE27-A5BB-2B88-EF26-BD66C264AE81}"/>
                </a:ext>
              </a:extLst>
            </p:cNvPr>
            <p:cNvSpPr>
              <a:spLocks noEditPoints="1"/>
            </p:cNvSpPr>
            <p:nvPr/>
          </p:nvSpPr>
          <p:spPr bwMode="gray">
            <a:xfrm>
              <a:off x="7599808" y="3802595"/>
              <a:ext cx="287338" cy="482600"/>
            </a:xfrm>
            <a:custGeom>
              <a:avLst/>
              <a:gdLst>
                <a:gd name="T0" fmla="*/ 2147483647 w 714"/>
                <a:gd name="T1" fmla="*/ 2147483647 h 1200"/>
                <a:gd name="T2" fmla="*/ 2147483647 w 714"/>
                <a:gd name="T3" fmla="*/ 2147483647 h 1200"/>
                <a:gd name="T4" fmla="*/ 2147483647 w 714"/>
                <a:gd name="T5" fmla="*/ 2147483647 h 1200"/>
                <a:gd name="T6" fmla="*/ 2147483647 w 714"/>
                <a:gd name="T7" fmla="*/ 2147483647 h 1200"/>
                <a:gd name="T8" fmla="*/ 2147483647 w 714"/>
                <a:gd name="T9" fmla="*/ 2147483647 h 1200"/>
                <a:gd name="T10" fmla="*/ 2147483647 w 714"/>
                <a:gd name="T11" fmla="*/ 2147483647 h 1200"/>
                <a:gd name="T12" fmla="*/ 2147483647 w 714"/>
                <a:gd name="T13" fmla="*/ 2147483647 h 1200"/>
                <a:gd name="T14" fmla="*/ 2147483647 w 714"/>
                <a:gd name="T15" fmla="*/ 2147483647 h 1200"/>
                <a:gd name="T16" fmla="*/ 2147483647 w 714"/>
                <a:gd name="T17" fmla="*/ 2147483647 h 1200"/>
                <a:gd name="T18" fmla="*/ 2147483647 w 714"/>
                <a:gd name="T19" fmla="*/ 2147483647 h 1200"/>
                <a:gd name="T20" fmla="*/ 2147483647 w 714"/>
                <a:gd name="T21" fmla="*/ 2147483647 h 1200"/>
                <a:gd name="T22" fmla="*/ 2147483647 w 714"/>
                <a:gd name="T23" fmla="*/ 2147483647 h 1200"/>
                <a:gd name="T24" fmla="*/ 2147483647 w 714"/>
                <a:gd name="T25" fmla="*/ 2147483647 h 1200"/>
                <a:gd name="T26" fmla="*/ 2147483647 w 714"/>
                <a:gd name="T27" fmla="*/ 2147483647 h 1200"/>
                <a:gd name="T28" fmla="*/ 2147483647 w 714"/>
                <a:gd name="T29" fmla="*/ 2147483647 h 1200"/>
                <a:gd name="T30" fmla="*/ 2147483647 w 714"/>
                <a:gd name="T31" fmla="*/ 2147483647 h 1200"/>
                <a:gd name="T32" fmla="*/ 2147483647 w 714"/>
                <a:gd name="T33" fmla="*/ 2147483647 h 1200"/>
                <a:gd name="T34" fmla="*/ 2147483647 w 714"/>
                <a:gd name="T35" fmla="*/ 2147483647 h 1200"/>
                <a:gd name="T36" fmla="*/ 2147483647 w 714"/>
                <a:gd name="T37" fmla="*/ 2147483647 h 1200"/>
                <a:gd name="T38" fmla="*/ 2147483647 w 714"/>
                <a:gd name="T39" fmla="*/ 2147483647 h 1200"/>
                <a:gd name="T40" fmla="*/ 2147483647 w 714"/>
                <a:gd name="T41" fmla="*/ 2147483647 h 1200"/>
                <a:gd name="T42" fmla="*/ 2147483647 w 714"/>
                <a:gd name="T43" fmla="*/ 2147483647 h 1200"/>
                <a:gd name="T44" fmla="*/ 2147483647 w 714"/>
                <a:gd name="T45" fmla="*/ 2147483647 h 1200"/>
                <a:gd name="T46" fmla="*/ 2147483647 w 714"/>
                <a:gd name="T47" fmla="*/ 2147483647 h 1200"/>
                <a:gd name="T48" fmla="*/ 2147483647 w 714"/>
                <a:gd name="T49" fmla="*/ 2147483647 h 1200"/>
                <a:gd name="T50" fmla="*/ 2147483647 w 714"/>
                <a:gd name="T51" fmla="*/ 2147483647 h 1200"/>
                <a:gd name="T52" fmla="*/ 2147483647 w 714"/>
                <a:gd name="T53" fmla="*/ 2147483647 h 1200"/>
                <a:gd name="T54" fmla="*/ 2147483647 w 714"/>
                <a:gd name="T55" fmla="*/ 2147483647 h 1200"/>
                <a:gd name="T56" fmla="*/ 2147483647 w 714"/>
                <a:gd name="T57" fmla="*/ 2147483647 h 1200"/>
                <a:gd name="T58" fmla="*/ 2147483647 w 714"/>
                <a:gd name="T59" fmla="*/ 2147483647 h 1200"/>
                <a:gd name="T60" fmla="*/ 2147483647 w 714"/>
                <a:gd name="T61" fmla="*/ 2147483647 h 1200"/>
                <a:gd name="T62" fmla="*/ 2147483647 w 714"/>
                <a:gd name="T63" fmla="*/ 2147483647 h 1200"/>
                <a:gd name="T64" fmla="*/ 2147483647 w 714"/>
                <a:gd name="T65" fmla="*/ 2147483647 h 1200"/>
                <a:gd name="T66" fmla="*/ 2147483647 w 714"/>
                <a:gd name="T67" fmla="*/ 2147483647 h 1200"/>
                <a:gd name="T68" fmla="*/ 2147483647 w 714"/>
                <a:gd name="T69" fmla="*/ 2147483647 h 1200"/>
                <a:gd name="T70" fmla="*/ 2147483647 w 714"/>
                <a:gd name="T71" fmla="*/ 2147483647 h 1200"/>
                <a:gd name="T72" fmla="*/ 2147483647 w 714"/>
                <a:gd name="T73" fmla="*/ 2147483647 h 1200"/>
                <a:gd name="T74" fmla="*/ 2147483647 w 714"/>
                <a:gd name="T75" fmla="*/ 2147483647 h 1200"/>
                <a:gd name="T76" fmla="*/ 2147483647 w 714"/>
                <a:gd name="T77" fmla="*/ 2147483647 h 1200"/>
                <a:gd name="T78" fmla="*/ 2147483647 w 714"/>
                <a:gd name="T79" fmla="*/ 0 h 1200"/>
                <a:gd name="T80" fmla="*/ 2147483647 w 714"/>
                <a:gd name="T81" fmla="*/ 2147483647 h 1200"/>
                <a:gd name="T82" fmla="*/ 2147483647 w 714"/>
                <a:gd name="T83" fmla="*/ 2147483647 h 1200"/>
                <a:gd name="T84" fmla="*/ 2147483647 w 714"/>
                <a:gd name="T85" fmla="*/ 2147483647 h 1200"/>
                <a:gd name="T86" fmla="*/ 2147483647 w 714"/>
                <a:gd name="T87" fmla="*/ 2147483647 h 1200"/>
                <a:gd name="T88" fmla="*/ 2147483647 w 714"/>
                <a:gd name="T89" fmla="*/ 2147483647 h 1200"/>
                <a:gd name="T90" fmla="*/ 2147483647 w 714"/>
                <a:gd name="T91" fmla="*/ 2147483647 h 1200"/>
                <a:gd name="T92" fmla="*/ 2147483647 w 714"/>
                <a:gd name="T93" fmla="*/ 2147483647 h 1200"/>
                <a:gd name="T94" fmla="*/ 2147483647 w 714"/>
                <a:gd name="T95" fmla="*/ 2147483647 h 1200"/>
                <a:gd name="T96" fmla="*/ 2147483647 w 714"/>
                <a:gd name="T97" fmla="*/ 2147483647 h 1200"/>
                <a:gd name="T98" fmla="*/ 2147483647 w 714"/>
                <a:gd name="T99" fmla="*/ 2147483647 h 1200"/>
                <a:gd name="T100" fmla="*/ 2147483647 w 714"/>
                <a:gd name="T101" fmla="*/ 2147483647 h 1200"/>
                <a:gd name="T102" fmla="*/ 2147483647 w 714"/>
                <a:gd name="T103" fmla="*/ 2147483647 h 1200"/>
                <a:gd name="T104" fmla="*/ 2147483647 w 714"/>
                <a:gd name="T105" fmla="*/ 2147483647 h 1200"/>
                <a:gd name="T106" fmla="*/ 2147483647 w 714"/>
                <a:gd name="T107" fmla="*/ 2147483647 h 1200"/>
                <a:gd name="T108" fmla="*/ 2147483647 w 714"/>
                <a:gd name="T109" fmla="*/ 2147483647 h 1200"/>
                <a:gd name="T110" fmla="*/ 2147483647 w 714"/>
                <a:gd name="T111" fmla="*/ 2147483647 h 1200"/>
                <a:gd name="T112" fmla="*/ 2147483647 w 714"/>
                <a:gd name="T113" fmla="*/ 2147483647 h 1200"/>
                <a:gd name="T114" fmla="*/ 2147483647 w 714"/>
                <a:gd name="T115" fmla="*/ 2147483647 h 1200"/>
                <a:gd name="T116" fmla="*/ 2147483647 w 714"/>
                <a:gd name="T117" fmla="*/ 2147483647 h 1200"/>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714"/>
                <a:gd name="T178" fmla="*/ 0 h 1200"/>
                <a:gd name="T179" fmla="*/ 714 w 714"/>
                <a:gd name="T180" fmla="*/ 1200 h 1200"/>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714" h="1200">
                  <a:moveTo>
                    <a:pt x="702" y="1140"/>
                  </a:moveTo>
                  <a:lnTo>
                    <a:pt x="690" y="1170"/>
                  </a:lnTo>
                  <a:lnTo>
                    <a:pt x="696" y="1200"/>
                  </a:lnTo>
                  <a:lnTo>
                    <a:pt x="714" y="1182"/>
                  </a:lnTo>
                  <a:lnTo>
                    <a:pt x="714" y="1140"/>
                  </a:lnTo>
                  <a:lnTo>
                    <a:pt x="702" y="1140"/>
                  </a:lnTo>
                  <a:close/>
                  <a:moveTo>
                    <a:pt x="582" y="1176"/>
                  </a:moveTo>
                  <a:lnTo>
                    <a:pt x="600" y="1140"/>
                  </a:lnTo>
                  <a:lnTo>
                    <a:pt x="576" y="1134"/>
                  </a:lnTo>
                  <a:lnTo>
                    <a:pt x="582" y="1176"/>
                  </a:lnTo>
                  <a:close/>
                  <a:moveTo>
                    <a:pt x="246" y="1038"/>
                  </a:moveTo>
                  <a:lnTo>
                    <a:pt x="264" y="1050"/>
                  </a:lnTo>
                  <a:lnTo>
                    <a:pt x="282" y="1020"/>
                  </a:lnTo>
                  <a:lnTo>
                    <a:pt x="258" y="1008"/>
                  </a:lnTo>
                  <a:lnTo>
                    <a:pt x="246" y="1038"/>
                  </a:lnTo>
                  <a:close/>
                  <a:moveTo>
                    <a:pt x="504" y="558"/>
                  </a:moveTo>
                  <a:lnTo>
                    <a:pt x="540" y="576"/>
                  </a:lnTo>
                  <a:lnTo>
                    <a:pt x="540" y="582"/>
                  </a:lnTo>
                  <a:lnTo>
                    <a:pt x="534" y="588"/>
                  </a:lnTo>
                  <a:lnTo>
                    <a:pt x="504" y="588"/>
                  </a:lnTo>
                  <a:lnTo>
                    <a:pt x="570" y="642"/>
                  </a:lnTo>
                  <a:lnTo>
                    <a:pt x="570" y="618"/>
                  </a:lnTo>
                  <a:lnTo>
                    <a:pt x="600" y="624"/>
                  </a:lnTo>
                  <a:lnTo>
                    <a:pt x="576" y="588"/>
                  </a:lnTo>
                  <a:lnTo>
                    <a:pt x="576" y="582"/>
                  </a:lnTo>
                  <a:lnTo>
                    <a:pt x="570" y="576"/>
                  </a:lnTo>
                  <a:lnTo>
                    <a:pt x="570" y="558"/>
                  </a:lnTo>
                  <a:lnTo>
                    <a:pt x="564" y="546"/>
                  </a:lnTo>
                  <a:lnTo>
                    <a:pt x="534" y="516"/>
                  </a:lnTo>
                  <a:lnTo>
                    <a:pt x="522" y="510"/>
                  </a:lnTo>
                  <a:lnTo>
                    <a:pt x="504" y="504"/>
                  </a:lnTo>
                  <a:lnTo>
                    <a:pt x="492" y="498"/>
                  </a:lnTo>
                  <a:lnTo>
                    <a:pt x="474" y="498"/>
                  </a:lnTo>
                  <a:lnTo>
                    <a:pt x="468" y="504"/>
                  </a:lnTo>
                  <a:lnTo>
                    <a:pt x="468" y="528"/>
                  </a:lnTo>
                  <a:lnTo>
                    <a:pt x="492" y="552"/>
                  </a:lnTo>
                  <a:lnTo>
                    <a:pt x="504" y="558"/>
                  </a:lnTo>
                  <a:close/>
                  <a:moveTo>
                    <a:pt x="462" y="666"/>
                  </a:moveTo>
                  <a:lnTo>
                    <a:pt x="474" y="750"/>
                  </a:lnTo>
                  <a:lnTo>
                    <a:pt x="486" y="672"/>
                  </a:lnTo>
                  <a:lnTo>
                    <a:pt x="462" y="618"/>
                  </a:lnTo>
                  <a:lnTo>
                    <a:pt x="438" y="618"/>
                  </a:lnTo>
                  <a:lnTo>
                    <a:pt x="462" y="666"/>
                  </a:lnTo>
                  <a:close/>
                  <a:moveTo>
                    <a:pt x="492" y="738"/>
                  </a:moveTo>
                  <a:lnTo>
                    <a:pt x="522" y="738"/>
                  </a:lnTo>
                  <a:lnTo>
                    <a:pt x="528" y="708"/>
                  </a:lnTo>
                  <a:lnTo>
                    <a:pt x="498" y="702"/>
                  </a:lnTo>
                  <a:lnTo>
                    <a:pt x="492" y="738"/>
                  </a:lnTo>
                  <a:close/>
                  <a:moveTo>
                    <a:pt x="570" y="660"/>
                  </a:moveTo>
                  <a:lnTo>
                    <a:pt x="546" y="648"/>
                  </a:lnTo>
                  <a:lnTo>
                    <a:pt x="528" y="630"/>
                  </a:lnTo>
                  <a:lnTo>
                    <a:pt x="528" y="624"/>
                  </a:lnTo>
                  <a:lnTo>
                    <a:pt x="522" y="618"/>
                  </a:lnTo>
                  <a:lnTo>
                    <a:pt x="486" y="618"/>
                  </a:lnTo>
                  <a:lnTo>
                    <a:pt x="492" y="660"/>
                  </a:lnTo>
                  <a:lnTo>
                    <a:pt x="510" y="654"/>
                  </a:lnTo>
                  <a:lnTo>
                    <a:pt x="522" y="678"/>
                  </a:lnTo>
                  <a:lnTo>
                    <a:pt x="570" y="714"/>
                  </a:lnTo>
                  <a:lnTo>
                    <a:pt x="570" y="660"/>
                  </a:lnTo>
                  <a:close/>
                  <a:moveTo>
                    <a:pt x="162" y="600"/>
                  </a:moveTo>
                  <a:lnTo>
                    <a:pt x="144" y="582"/>
                  </a:lnTo>
                  <a:lnTo>
                    <a:pt x="138" y="606"/>
                  </a:lnTo>
                  <a:lnTo>
                    <a:pt x="132" y="618"/>
                  </a:lnTo>
                  <a:lnTo>
                    <a:pt x="126" y="624"/>
                  </a:lnTo>
                  <a:lnTo>
                    <a:pt x="120" y="642"/>
                  </a:lnTo>
                  <a:lnTo>
                    <a:pt x="120" y="654"/>
                  </a:lnTo>
                  <a:lnTo>
                    <a:pt x="126" y="660"/>
                  </a:lnTo>
                  <a:lnTo>
                    <a:pt x="138" y="666"/>
                  </a:lnTo>
                  <a:lnTo>
                    <a:pt x="150" y="678"/>
                  </a:lnTo>
                  <a:lnTo>
                    <a:pt x="144" y="684"/>
                  </a:lnTo>
                  <a:lnTo>
                    <a:pt x="120" y="696"/>
                  </a:lnTo>
                  <a:lnTo>
                    <a:pt x="114" y="702"/>
                  </a:lnTo>
                  <a:lnTo>
                    <a:pt x="102" y="708"/>
                  </a:lnTo>
                  <a:lnTo>
                    <a:pt x="96" y="732"/>
                  </a:lnTo>
                  <a:lnTo>
                    <a:pt x="72" y="750"/>
                  </a:lnTo>
                  <a:lnTo>
                    <a:pt x="72" y="762"/>
                  </a:lnTo>
                  <a:lnTo>
                    <a:pt x="60" y="774"/>
                  </a:lnTo>
                  <a:lnTo>
                    <a:pt x="48" y="780"/>
                  </a:lnTo>
                  <a:lnTo>
                    <a:pt x="42" y="786"/>
                  </a:lnTo>
                  <a:lnTo>
                    <a:pt x="30" y="792"/>
                  </a:lnTo>
                  <a:lnTo>
                    <a:pt x="24" y="798"/>
                  </a:lnTo>
                  <a:lnTo>
                    <a:pt x="18" y="798"/>
                  </a:lnTo>
                  <a:lnTo>
                    <a:pt x="18" y="804"/>
                  </a:lnTo>
                  <a:lnTo>
                    <a:pt x="12" y="810"/>
                  </a:lnTo>
                  <a:lnTo>
                    <a:pt x="0" y="834"/>
                  </a:lnTo>
                  <a:lnTo>
                    <a:pt x="0" y="864"/>
                  </a:lnTo>
                  <a:lnTo>
                    <a:pt x="30" y="834"/>
                  </a:lnTo>
                  <a:lnTo>
                    <a:pt x="30" y="816"/>
                  </a:lnTo>
                  <a:lnTo>
                    <a:pt x="36" y="810"/>
                  </a:lnTo>
                  <a:lnTo>
                    <a:pt x="42" y="810"/>
                  </a:lnTo>
                  <a:lnTo>
                    <a:pt x="78" y="798"/>
                  </a:lnTo>
                  <a:lnTo>
                    <a:pt x="84" y="792"/>
                  </a:lnTo>
                  <a:lnTo>
                    <a:pt x="84" y="762"/>
                  </a:lnTo>
                  <a:lnTo>
                    <a:pt x="90" y="750"/>
                  </a:lnTo>
                  <a:lnTo>
                    <a:pt x="96" y="744"/>
                  </a:lnTo>
                  <a:lnTo>
                    <a:pt x="114" y="738"/>
                  </a:lnTo>
                  <a:lnTo>
                    <a:pt x="126" y="732"/>
                  </a:lnTo>
                  <a:lnTo>
                    <a:pt x="144" y="720"/>
                  </a:lnTo>
                  <a:lnTo>
                    <a:pt x="162" y="714"/>
                  </a:lnTo>
                  <a:lnTo>
                    <a:pt x="168" y="702"/>
                  </a:lnTo>
                  <a:lnTo>
                    <a:pt x="174" y="696"/>
                  </a:lnTo>
                  <a:lnTo>
                    <a:pt x="174" y="684"/>
                  </a:lnTo>
                  <a:lnTo>
                    <a:pt x="156" y="648"/>
                  </a:lnTo>
                  <a:lnTo>
                    <a:pt x="156" y="624"/>
                  </a:lnTo>
                  <a:lnTo>
                    <a:pt x="162" y="612"/>
                  </a:lnTo>
                  <a:lnTo>
                    <a:pt x="162" y="600"/>
                  </a:lnTo>
                  <a:close/>
                  <a:moveTo>
                    <a:pt x="330" y="1026"/>
                  </a:moveTo>
                  <a:lnTo>
                    <a:pt x="372" y="1056"/>
                  </a:lnTo>
                  <a:lnTo>
                    <a:pt x="372" y="1020"/>
                  </a:lnTo>
                  <a:lnTo>
                    <a:pt x="348" y="1002"/>
                  </a:lnTo>
                  <a:lnTo>
                    <a:pt x="330" y="1026"/>
                  </a:lnTo>
                  <a:close/>
                  <a:moveTo>
                    <a:pt x="660" y="840"/>
                  </a:moveTo>
                  <a:lnTo>
                    <a:pt x="660" y="816"/>
                  </a:lnTo>
                  <a:lnTo>
                    <a:pt x="654" y="804"/>
                  </a:lnTo>
                  <a:lnTo>
                    <a:pt x="654" y="792"/>
                  </a:lnTo>
                  <a:lnTo>
                    <a:pt x="642" y="780"/>
                  </a:lnTo>
                  <a:lnTo>
                    <a:pt x="630" y="774"/>
                  </a:lnTo>
                  <a:lnTo>
                    <a:pt x="600" y="744"/>
                  </a:lnTo>
                  <a:lnTo>
                    <a:pt x="588" y="738"/>
                  </a:lnTo>
                  <a:lnTo>
                    <a:pt x="582" y="738"/>
                  </a:lnTo>
                  <a:lnTo>
                    <a:pt x="576" y="744"/>
                  </a:lnTo>
                  <a:lnTo>
                    <a:pt x="582" y="750"/>
                  </a:lnTo>
                  <a:lnTo>
                    <a:pt x="588" y="762"/>
                  </a:lnTo>
                  <a:lnTo>
                    <a:pt x="594" y="768"/>
                  </a:lnTo>
                  <a:lnTo>
                    <a:pt x="606" y="774"/>
                  </a:lnTo>
                  <a:lnTo>
                    <a:pt x="606" y="786"/>
                  </a:lnTo>
                  <a:lnTo>
                    <a:pt x="600" y="786"/>
                  </a:lnTo>
                  <a:lnTo>
                    <a:pt x="588" y="792"/>
                  </a:lnTo>
                  <a:lnTo>
                    <a:pt x="570" y="792"/>
                  </a:lnTo>
                  <a:lnTo>
                    <a:pt x="558" y="798"/>
                  </a:lnTo>
                  <a:lnTo>
                    <a:pt x="546" y="798"/>
                  </a:lnTo>
                  <a:lnTo>
                    <a:pt x="546" y="828"/>
                  </a:lnTo>
                  <a:lnTo>
                    <a:pt x="528" y="828"/>
                  </a:lnTo>
                  <a:lnTo>
                    <a:pt x="522" y="846"/>
                  </a:lnTo>
                  <a:lnTo>
                    <a:pt x="498" y="864"/>
                  </a:lnTo>
                  <a:lnTo>
                    <a:pt x="492" y="864"/>
                  </a:lnTo>
                  <a:lnTo>
                    <a:pt x="486" y="858"/>
                  </a:lnTo>
                  <a:lnTo>
                    <a:pt x="474" y="852"/>
                  </a:lnTo>
                  <a:lnTo>
                    <a:pt x="462" y="852"/>
                  </a:lnTo>
                  <a:lnTo>
                    <a:pt x="450" y="846"/>
                  </a:lnTo>
                  <a:lnTo>
                    <a:pt x="438" y="858"/>
                  </a:lnTo>
                  <a:lnTo>
                    <a:pt x="432" y="870"/>
                  </a:lnTo>
                  <a:lnTo>
                    <a:pt x="420" y="882"/>
                  </a:lnTo>
                  <a:lnTo>
                    <a:pt x="414" y="894"/>
                  </a:lnTo>
                  <a:lnTo>
                    <a:pt x="408" y="900"/>
                  </a:lnTo>
                  <a:lnTo>
                    <a:pt x="408" y="906"/>
                  </a:lnTo>
                  <a:lnTo>
                    <a:pt x="408" y="900"/>
                  </a:lnTo>
                  <a:lnTo>
                    <a:pt x="396" y="888"/>
                  </a:lnTo>
                  <a:lnTo>
                    <a:pt x="384" y="888"/>
                  </a:lnTo>
                  <a:lnTo>
                    <a:pt x="378" y="900"/>
                  </a:lnTo>
                  <a:lnTo>
                    <a:pt x="378" y="912"/>
                  </a:lnTo>
                  <a:lnTo>
                    <a:pt x="372" y="924"/>
                  </a:lnTo>
                  <a:lnTo>
                    <a:pt x="366" y="930"/>
                  </a:lnTo>
                  <a:lnTo>
                    <a:pt x="360" y="942"/>
                  </a:lnTo>
                  <a:lnTo>
                    <a:pt x="384" y="960"/>
                  </a:lnTo>
                  <a:lnTo>
                    <a:pt x="402" y="942"/>
                  </a:lnTo>
                  <a:lnTo>
                    <a:pt x="414" y="966"/>
                  </a:lnTo>
                  <a:lnTo>
                    <a:pt x="420" y="960"/>
                  </a:lnTo>
                  <a:lnTo>
                    <a:pt x="432" y="954"/>
                  </a:lnTo>
                  <a:lnTo>
                    <a:pt x="450" y="936"/>
                  </a:lnTo>
                  <a:lnTo>
                    <a:pt x="462" y="930"/>
                  </a:lnTo>
                  <a:lnTo>
                    <a:pt x="474" y="930"/>
                  </a:lnTo>
                  <a:lnTo>
                    <a:pt x="498" y="954"/>
                  </a:lnTo>
                  <a:lnTo>
                    <a:pt x="510" y="960"/>
                  </a:lnTo>
                  <a:lnTo>
                    <a:pt x="492" y="978"/>
                  </a:lnTo>
                  <a:lnTo>
                    <a:pt x="492" y="990"/>
                  </a:lnTo>
                  <a:lnTo>
                    <a:pt x="510" y="1026"/>
                  </a:lnTo>
                  <a:lnTo>
                    <a:pt x="522" y="1044"/>
                  </a:lnTo>
                  <a:lnTo>
                    <a:pt x="534" y="1056"/>
                  </a:lnTo>
                  <a:lnTo>
                    <a:pt x="546" y="1062"/>
                  </a:lnTo>
                  <a:lnTo>
                    <a:pt x="558" y="1062"/>
                  </a:lnTo>
                  <a:lnTo>
                    <a:pt x="570" y="1068"/>
                  </a:lnTo>
                  <a:lnTo>
                    <a:pt x="582" y="1068"/>
                  </a:lnTo>
                  <a:lnTo>
                    <a:pt x="606" y="1050"/>
                  </a:lnTo>
                  <a:lnTo>
                    <a:pt x="606" y="1074"/>
                  </a:lnTo>
                  <a:lnTo>
                    <a:pt x="630" y="1074"/>
                  </a:lnTo>
                  <a:lnTo>
                    <a:pt x="630" y="1038"/>
                  </a:lnTo>
                  <a:lnTo>
                    <a:pt x="624" y="1032"/>
                  </a:lnTo>
                  <a:lnTo>
                    <a:pt x="606" y="996"/>
                  </a:lnTo>
                  <a:lnTo>
                    <a:pt x="606" y="984"/>
                  </a:lnTo>
                  <a:lnTo>
                    <a:pt x="612" y="972"/>
                  </a:lnTo>
                  <a:lnTo>
                    <a:pt x="624" y="960"/>
                  </a:lnTo>
                  <a:lnTo>
                    <a:pt x="654" y="1014"/>
                  </a:lnTo>
                  <a:lnTo>
                    <a:pt x="654" y="1008"/>
                  </a:lnTo>
                  <a:lnTo>
                    <a:pt x="660" y="1002"/>
                  </a:lnTo>
                  <a:lnTo>
                    <a:pt x="672" y="978"/>
                  </a:lnTo>
                  <a:lnTo>
                    <a:pt x="678" y="960"/>
                  </a:lnTo>
                  <a:lnTo>
                    <a:pt x="678" y="936"/>
                  </a:lnTo>
                  <a:lnTo>
                    <a:pt x="672" y="918"/>
                  </a:lnTo>
                  <a:lnTo>
                    <a:pt x="666" y="912"/>
                  </a:lnTo>
                  <a:lnTo>
                    <a:pt x="660" y="900"/>
                  </a:lnTo>
                  <a:lnTo>
                    <a:pt x="660" y="840"/>
                  </a:lnTo>
                  <a:close/>
                  <a:moveTo>
                    <a:pt x="330" y="384"/>
                  </a:moveTo>
                  <a:lnTo>
                    <a:pt x="348" y="384"/>
                  </a:lnTo>
                  <a:lnTo>
                    <a:pt x="354" y="390"/>
                  </a:lnTo>
                  <a:lnTo>
                    <a:pt x="366" y="396"/>
                  </a:lnTo>
                  <a:lnTo>
                    <a:pt x="366" y="408"/>
                  </a:lnTo>
                  <a:lnTo>
                    <a:pt x="372" y="420"/>
                  </a:lnTo>
                  <a:lnTo>
                    <a:pt x="384" y="438"/>
                  </a:lnTo>
                  <a:lnTo>
                    <a:pt x="396" y="450"/>
                  </a:lnTo>
                  <a:lnTo>
                    <a:pt x="414" y="462"/>
                  </a:lnTo>
                  <a:lnTo>
                    <a:pt x="432" y="462"/>
                  </a:lnTo>
                  <a:lnTo>
                    <a:pt x="444" y="438"/>
                  </a:lnTo>
                  <a:lnTo>
                    <a:pt x="444" y="426"/>
                  </a:lnTo>
                  <a:lnTo>
                    <a:pt x="432" y="402"/>
                  </a:lnTo>
                  <a:lnTo>
                    <a:pt x="420" y="396"/>
                  </a:lnTo>
                  <a:lnTo>
                    <a:pt x="408" y="396"/>
                  </a:lnTo>
                  <a:lnTo>
                    <a:pt x="408" y="390"/>
                  </a:lnTo>
                  <a:lnTo>
                    <a:pt x="414" y="384"/>
                  </a:lnTo>
                  <a:lnTo>
                    <a:pt x="414" y="378"/>
                  </a:lnTo>
                  <a:lnTo>
                    <a:pt x="420" y="372"/>
                  </a:lnTo>
                  <a:lnTo>
                    <a:pt x="408" y="372"/>
                  </a:lnTo>
                  <a:lnTo>
                    <a:pt x="396" y="366"/>
                  </a:lnTo>
                  <a:lnTo>
                    <a:pt x="390" y="360"/>
                  </a:lnTo>
                  <a:lnTo>
                    <a:pt x="372" y="360"/>
                  </a:lnTo>
                  <a:lnTo>
                    <a:pt x="366" y="366"/>
                  </a:lnTo>
                  <a:lnTo>
                    <a:pt x="354" y="372"/>
                  </a:lnTo>
                  <a:lnTo>
                    <a:pt x="342" y="360"/>
                  </a:lnTo>
                  <a:lnTo>
                    <a:pt x="330" y="354"/>
                  </a:lnTo>
                  <a:lnTo>
                    <a:pt x="312" y="354"/>
                  </a:lnTo>
                  <a:lnTo>
                    <a:pt x="300" y="366"/>
                  </a:lnTo>
                  <a:lnTo>
                    <a:pt x="288" y="372"/>
                  </a:lnTo>
                  <a:lnTo>
                    <a:pt x="282" y="372"/>
                  </a:lnTo>
                  <a:lnTo>
                    <a:pt x="264" y="354"/>
                  </a:lnTo>
                  <a:lnTo>
                    <a:pt x="258" y="342"/>
                  </a:lnTo>
                  <a:lnTo>
                    <a:pt x="258" y="252"/>
                  </a:lnTo>
                  <a:lnTo>
                    <a:pt x="270" y="228"/>
                  </a:lnTo>
                  <a:lnTo>
                    <a:pt x="270" y="222"/>
                  </a:lnTo>
                  <a:lnTo>
                    <a:pt x="288" y="204"/>
                  </a:lnTo>
                  <a:lnTo>
                    <a:pt x="288" y="174"/>
                  </a:lnTo>
                  <a:lnTo>
                    <a:pt x="276" y="150"/>
                  </a:lnTo>
                  <a:lnTo>
                    <a:pt x="276" y="126"/>
                  </a:lnTo>
                  <a:lnTo>
                    <a:pt x="282" y="108"/>
                  </a:lnTo>
                  <a:lnTo>
                    <a:pt x="282" y="72"/>
                  </a:lnTo>
                  <a:lnTo>
                    <a:pt x="264" y="54"/>
                  </a:lnTo>
                  <a:lnTo>
                    <a:pt x="264" y="36"/>
                  </a:lnTo>
                  <a:lnTo>
                    <a:pt x="258" y="30"/>
                  </a:lnTo>
                  <a:lnTo>
                    <a:pt x="258" y="6"/>
                  </a:lnTo>
                  <a:lnTo>
                    <a:pt x="252" y="0"/>
                  </a:lnTo>
                  <a:lnTo>
                    <a:pt x="240" y="0"/>
                  </a:lnTo>
                  <a:lnTo>
                    <a:pt x="234" y="6"/>
                  </a:lnTo>
                  <a:lnTo>
                    <a:pt x="234" y="12"/>
                  </a:lnTo>
                  <a:lnTo>
                    <a:pt x="228" y="18"/>
                  </a:lnTo>
                  <a:lnTo>
                    <a:pt x="216" y="24"/>
                  </a:lnTo>
                  <a:lnTo>
                    <a:pt x="204" y="24"/>
                  </a:lnTo>
                  <a:lnTo>
                    <a:pt x="192" y="18"/>
                  </a:lnTo>
                  <a:lnTo>
                    <a:pt x="186" y="12"/>
                  </a:lnTo>
                  <a:lnTo>
                    <a:pt x="174" y="12"/>
                  </a:lnTo>
                  <a:lnTo>
                    <a:pt x="162" y="18"/>
                  </a:lnTo>
                  <a:lnTo>
                    <a:pt x="162" y="36"/>
                  </a:lnTo>
                  <a:lnTo>
                    <a:pt x="156" y="42"/>
                  </a:lnTo>
                  <a:lnTo>
                    <a:pt x="156" y="48"/>
                  </a:lnTo>
                  <a:lnTo>
                    <a:pt x="144" y="72"/>
                  </a:lnTo>
                  <a:lnTo>
                    <a:pt x="132" y="84"/>
                  </a:lnTo>
                  <a:lnTo>
                    <a:pt x="132" y="96"/>
                  </a:lnTo>
                  <a:lnTo>
                    <a:pt x="138" y="102"/>
                  </a:lnTo>
                  <a:lnTo>
                    <a:pt x="144" y="114"/>
                  </a:lnTo>
                  <a:lnTo>
                    <a:pt x="150" y="132"/>
                  </a:lnTo>
                  <a:lnTo>
                    <a:pt x="156" y="138"/>
                  </a:lnTo>
                  <a:lnTo>
                    <a:pt x="156" y="150"/>
                  </a:lnTo>
                  <a:lnTo>
                    <a:pt x="150" y="162"/>
                  </a:lnTo>
                  <a:lnTo>
                    <a:pt x="150" y="168"/>
                  </a:lnTo>
                  <a:lnTo>
                    <a:pt x="144" y="174"/>
                  </a:lnTo>
                  <a:lnTo>
                    <a:pt x="138" y="186"/>
                  </a:lnTo>
                  <a:lnTo>
                    <a:pt x="138" y="198"/>
                  </a:lnTo>
                  <a:lnTo>
                    <a:pt x="150" y="210"/>
                  </a:lnTo>
                  <a:lnTo>
                    <a:pt x="150" y="216"/>
                  </a:lnTo>
                  <a:lnTo>
                    <a:pt x="144" y="222"/>
                  </a:lnTo>
                  <a:lnTo>
                    <a:pt x="138" y="222"/>
                  </a:lnTo>
                  <a:lnTo>
                    <a:pt x="126" y="228"/>
                  </a:lnTo>
                  <a:lnTo>
                    <a:pt x="120" y="228"/>
                  </a:lnTo>
                  <a:lnTo>
                    <a:pt x="120" y="210"/>
                  </a:lnTo>
                  <a:lnTo>
                    <a:pt x="114" y="204"/>
                  </a:lnTo>
                  <a:lnTo>
                    <a:pt x="114" y="252"/>
                  </a:lnTo>
                  <a:lnTo>
                    <a:pt x="150" y="306"/>
                  </a:lnTo>
                  <a:lnTo>
                    <a:pt x="174" y="330"/>
                  </a:lnTo>
                  <a:lnTo>
                    <a:pt x="186" y="348"/>
                  </a:lnTo>
                  <a:lnTo>
                    <a:pt x="204" y="384"/>
                  </a:lnTo>
                  <a:lnTo>
                    <a:pt x="216" y="402"/>
                  </a:lnTo>
                  <a:lnTo>
                    <a:pt x="228" y="408"/>
                  </a:lnTo>
                  <a:lnTo>
                    <a:pt x="252" y="408"/>
                  </a:lnTo>
                  <a:lnTo>
                    <a:pt x="258" y="396"/>
                  </a:lnTo>
                  <a:lnTo>
                    <a:pt x="270" y="390"/>
                  </a:lnTo>
                  <a:lnTo>
                    <a:pt x="276" y="384"/>
                  </a:lnTo>
                  <a:lnTo>
                    <a:pt x="288" y="384"/>
                  </a:lnTo>
                  <a:lnTo>
                    <a:pt x="294" y="396"/>
                  </a:lnTo>
                  <a:lnTo>
                    <a:pt x="306" y="402"/>
                  </a:lnTo>
                  <a:lnTo>
                    <a:pt x="324" y="420"/>
                  </a:lnTo>
                  <a:lnTo>
                    <a:pt x="342" y="420"/>
                  </a:lnTo>
                  <a:lnTo>
                    <a:pt x="342" y="402"/>
                  </a:lnTo>
                  <a:lnTo>
                    <a:pt x="336" y="396"/>
                  </a:lnTo>
                  <a:lnTo>
                    <a:pt x="330" y="384"/>
                  </a:lnTo>
                  <a:close/>
                  <a:moveTo>
                    <a:pt x="258" y="432"/>
                  </a:moveTo>
                  <a:lnTo>
                    <a:pt x="246" y="426"/>
                  </a:lnTo>
                  <a:lnTo>
                    <a:pt x="204" y="426"/>
                  </a:lnTo>
                  <a:lnTo>
                    <a:pt x="234" y="468"/>
                  </a:lnTo>
                  <a:lnTo>
                    <a:pt x="258" y="534"/>
                  </a:lnTo>
                  <a:lnTo>
                    <a:pt x="270" y="528"/>
                  </a:lnTo>
                  <a:lnTo>
                    <a:pt x="276" y="516"/>
                  </a:lnTo>
                  <a:lnTo>
                    <a:pt x="282" y="510"/>
                  </a:lnTo>
                  <a:lnTo>
                    <a:pt x="282" y="486"/>
                  </a:lnTo>
                  <a:lnTo>
                    <a:pt x="276" y="480"/>
                  </a:lnTo>
                  <a:lnTo>
                    <a:pt x="270" y="468"/>
                  </a:lnTo>
                  <a:lnTo>
                    <a:pt x="270" y="450"/>
                  </a:lnTo>
                  <a:lnTo>
                    <a:pt x="264" y="438"/>
                  </a:lnTo>
                  <a:lnTo>
                    <a:pt x="258" y="432"/>
                  </a:lnTo>
                  <a:close/>
                  <a:moveTo>
                    <a:pt x="330" y="648"/>
                  </a:moveTo>
                  <a:lnTo>
                    <a:pt x="336" y="660"/>
                  </a:lnTo>
                  <a:lnTo>
                    <a:pt x="354" y="678"/>
                  </a:lnTo>
                  <a:lnTo>
                    <a:pt x="360" y="672"/>
                  </a:lnTo>
                  <a:lnTo>
                    <a:pt x="372" y="666"/>
                  </a:lnTo>
                  <a:lnTo>
                    <a:pt x="378" y="660"/>
                  </a:lnTo>
                  <a:lnTo>
                    <a:pt x="384" y="660"/>
                  </a:lnTo>
                  <a:lnTo>
                    <a:pt x="390" y="666"/>
                  </a:lnTo>
                  <a:lnTo>
                    <a:pt x="390" y="696"/>
                  </a:lnTo>
                  <a:lnTo>
                    <a:pt x="402" y="708"/>
                  </a:lnTo>
                  <a:lnTo>
                    <a:pt x="396" y="720"/>
                  </a:lnTo>
                  <a:lnTo>
                    <a:pt x="390" y="726"/>
                  </a:lnTo>
                  <a:lnTo>
                    <a:pt x="372" y="762"/>
                  </a:lnTo>
                  <a:lnTo>
                    <a:pt x="372" y="786"/>
                  </a:lnTo>
                  <a:lnTo>
                    <a:pt x="378" y="792"/>
                  </a:lnTo>
                  <a:lnTo>
                    <a:pt x="384" y="804"/>
                  </a:lnTo>
                  <a:lnTo>
                    <a:pt x="396" y="804"/>
                  </a:lnTo>
                  <a:lnTo>
                    <a:pt x="408" y="798"/>
                  </a:lnTo>
                  <a:lnTo>
                    <a:pt x="420" y="798"/>
                  </a:lnTo>
                  <a:lnTo>
                    <a:pt x="432" y="792"/>
                  </a:lnTo>
                  <a:lnTo>
                    <a:pt x="438" y="786"/>
                  </a:lnTo>
                  <a:lnTo>
                    <a:pt x="438" y="768"/>
                  </a:lnTo>
                  <a:lnTo>
                    <a:pt x="432" y="756"/>
                  </a:lnTo>
                  <a:lnTo>
                    <a:pt x="426" y="738"/>
                  </a:lnTo>
                  <a:lnTo>
                    <a:pt x="426" y="726"/>
                  </a:lnTo>
                  <a:lnTo>
                    <a:pt x="432" y="714"/>
                  </a:lnTo>
                  <a:lnTo>
                    <a:pt x="444" y="678"/>
                  </a:lnTo>
                  <a:lnTo>
                    <a:pt x="444" y="660"/>
                  </a:lnTo>
                  <a:lnTo>
                    <a:pt x="438" y="648"/>
                  </a:lnTo>
                  <a:lnTo>
                    <a:pt x="432" y="642"/>
                  </a:lnTo>
                  <a:lnTo>
                    <a:pt x="426" y="642"/>
                  </a:lnTo>
                  <a:lnTo>
                    <a:pt x="414" y="654"/>
                  </a:lnTo>
                  <a:lnTo>
                    <a:pt x="402" y="660"/>
                  </a:lnTo>
                  <a:lnTo>
                    <a:pt x="396" y="660"/>
                  </a:lnTo>
                  <a:lnTo>
                    <a:pt x="396" y="648"/>
                  </a:lnTo>
                  <a:lnTo>
                    <a:pt x="408" y="624"/>
                  </a:lnTo>
                  <a:lnTo>
                    <a:pt x="408" y="612"/>
                  </a:lnTo>
                  <a:lnTo>
                    <a:pt x="414" y="600"/>
                  </a:lnTo>
                  <a:lnTo>
                    <a:pt x="414" y="594"/>
                  </a:lnTo>
                  <a:lnTo>
                    <a:pt x="408" y="588"/>
                  </a:lnTo>
                  <a:lnTo>
                    <a:pt x="372" y="570"/>
                  </a:lnTo>
                  <a:lnTo>
                    <a:pt x="366" y="564"/>
                  </a:lnTo>
                  <a:lnTo>
                    <a:pt x="330" y="564"/>
                  </a:lnTo>
                  <a:lnTo>
                    <a:pt x="324" y="570"/>
                  </a:lnTo>
                  <a:lnTo>
                    <a:pt x="324" y="576"/>
                  </a:lnTo>
                  <a:lnTo>
                    <a:pt x="330" y="582"/>
                  </a:lnTo>
                  <a:lnTo>
                    <a:pt x="336" y="582"/>
                  </a:lnTo>
                  <a:lnTo>
                    <a:pt x="342" y="594"/>
                  </a:lnTo>
                  <a:lnTo>
                    <a:pt x="342" y="600"/>
                  </a:lnTo>
                  <a:lnTo>
                    <a:pt x="336" y="606"/>
                  </a:lnTo>
                  <a:lnTo>
                    <a:pt x="336" y="618"/>
                  </a:lnTo>
                  <a:lnTo>
                    <a:pt x="330" y="630"/>
                  </a:lnTo>
                  <a:lnTo>
                    <a:pt x="330" y="648"/>
                  </a:lnTo>
                  <a:close/>
                </a:path>
              </a:pathLst>
            </a:custGeom>
            <a:solidFill>
              <a:srgbClr val="0062AE"/>
            </a:solidFill>
            <a:ln w="3175" algn="ctr">
              <a:solidFill>
                <a:srgbClr val="A1ADB8"/>
              </a:solidFill>
              <a:round/>
              <a:headEnd/>
              <a:tailEnd/>
            </a:ln>
            <a:effec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dirty="0">
                <a:solidFill>
                  <a:prstClr val="black"/>
                </a:solidFill>
                <a:cs typeface="Calibri" pitchFamily="34" charset="0"/>
              </a:endParaRPr>
            </a:p>
          </p:txBody>
        </p:sp>
        <p:sp>
          <p:nvSpPr>
            <p:cNvPr id="176" name="Nepal" descr="© INSCALE GmbH, 05.05.2010&#10;http://www.presentationload.com/">
              <a:extLst>
                <a:ext uri="{FF2B5EF4-FFF2-40B4-BE49-F238E27FC236}">
                  <a16:creationId xmlns:a16="http://schemas.microsoft.com/office/drawing/2014/main" id="{F03C9F1F-DF36-8158-DE34-E907B75F3FDC}"/>
                </a:ext>
              </a:extLst>
            </p:cNvPr>
            <p:cNvSpPr>
              <a:spLocks/>
            </p:cNvSpPr>
            <p:nvPr/>
          </p:nvSpPr>
          <p:spPr bwMode="gray">
            <a:xfrm>
              <a:off x="6472682" y="3421595"/>
              <a:ext cx="236538" cy="131763"/>
            </a:xfrm>
            <a:custGeom>
              <a:avLst/>
              <a:gdLst>
                <a:gd name="T0" fmla="*/ 2147483647 w 588"/>
                <a:gd name="T1" fmla="*/ 2147483647 h 330"/>
                <a:gd name="T2" fmla="*/ 2147483647 w 588"/>
                <a:gd name="T3" fmla="*/ 2147483647 h 330"/>
                <a:gd name="T4" fmla="*/ 2147483647 w 588"/>
                <a:gd name="T5" fmla="*/ 2147483647 h 330"/>
                <a:gd name="T6" fmla="*/ 2147483647 w 588"/>
                <a:gd name="T7" fmla="*/ 2147483647 h 330"/>
                <a:gd name="T8" fmla="*/ 2147483647 w 588"/>
                <a:gd name="T9" fmla="*/ 2147483647 h 330"/>
                <a:gd name="T10" fmla="*/ 2147483647 w 588"/>
                <a:gd name="T11" fmla="*/ 2147483647 h 330"/>
                <a:gd name="T12" fmla="*/ 2147483647 w 588"/>
                <a:gd name="T13" fmla="*/ 2147483647 h 330"/>
                <a:gd name="T14" fmla="*/ 2147483647 w 588"/>
                <a:gd name="T15" fmla="*/ 2147483647 h 330"/>
                <a:gd name="T16" fmla="*/ 2147483647 w 588"/>
                <a:gd name="T17" fmla="*/ 2147483647 h 330"/>
                <a:gd name="T18" fmla="*/ 2147483647 w 588"/>
                <a:gd name="T19" fmla="*/ 2147483647 h 330"/>
                <a:gd name="T20" fmla="*/ 2147483647 w 588"/>
                <a:gd name="T21" fmla="*/ 2147483647 h 330"/>
                <a:gd name="T22" fmla="*/ 2147483647 w 588"/>
                <a:gd name="T23" fmla="*/ 2147483647 h 330"/>
                <a:gd name="T24" fmla="*/ 2147483647 w 588"/>
                <a:gd name="T25" fmla="*/ 2147483647 h 330"/>
                <a:gd name="T26" fmla="*/ 2147483647 w 588"/>
                <a:gd name="T27" fmla="*/ 2147483647 h 330"/>
                <a:gd name="T28" fmla="*/ 2147483647 w 588"/>
                <a:gd name="T29" fmla="*/ 2147483647 h 330"/>
                <a:gd name="T30" fmla="*/ 2147483647 w 588"/>
                <a:gd name="T31" fmla="*/ 2147483647 h 330"/>
                <a:gd name="T32" fmla="*/ 2147483647 w 588"/>
                <a:gd name="T33" fmla="*/ 2147483647 h 330"/>
                <a:gd name="T34" fmla="*/ 2147483647 w 588"/>
                <a:gd name="T35" fmla="*/ 2147483647 h 330"/>
                <a:gd name="T36" fmla="*/ 2147483647 w 588"/>
                <a:gd name="T37" fmla="*/ 2147483647 h 330"/>
                <a:gd name="T38" fmla="*/ 2147483647 w 588"/>
                <a:gd name="T39" fmla="*/ 2147483647 h 330"/>
                <a:gd name="T40" fmla="*/ 2147483647 w 588"/>
                <a:gd name="T41" fmla="*/ 2147483647 h 330"/>
                <a:gd name="T42" fmla="*/ 2147483647 w 588"/>
                <a:gd name="T43" fmla="*/ 2147483647 h 330"/>
                <a:gd name="T44" fmla="*/ 2147483647 w 588"/>
                <a:gd name="T45" fmla="*/ 2147483647 h 330"/>
                <a:gd name="T46" fmla="*/ 2147483647 w 588"/>
                <a:gd name="T47" fmla="*/ 2147483647 h 330"/>
                <a:gd name="T48" fmla="*/ 2147483647 w 588"/>
                <a:gd name="T49" fmla="*/ 2147483647 h 330"/>
                <a:gd name="T50" fmla="*/ 2147483647 w 588"/>
                <a:gd name="T51" fmla="*/ 2147483647 h 330"/>
                <a:gd name="T52" fmla="*/ 2147483647 w 588"/>
                <a:gd name="T53" fmla="*/ 2147483647 h 330"/>
                <a:gd name="T54" fmla="*/ 2147483647 w 588"/>
                <a:gd name="T55" fmla="*/ 2147483647 h 330"/>
                <a:gd name="T56" fmla="*/ 2147483647 w 588"/>
                <a:gd name="T57" fmla="*/ 2147483647 h 330"/>
                <a:gd name="T58" fmla="*/ 2147483647 w 588"/>
                <a:gd name="T59" fmla="*/ 2147483647 h 330"/>
                <a:gd name="T60" fmla="*/ 2147483647 w 588"/>
                <a:gd name="T61" fmla="*/ 2147483647 h 330"/>
                <a:gd name="T62" fmla="*/ 2147483647 w 588"/>
                <a:gd name="T63" fmla="*/ 2147483647 h 330"/>
                <a:gd name="T64" fmla="*/ 2147483647 w 588"/>
                <a:gd name="T65" fmla="*/ 2147483647 h 330"/>
                <a:gd name="T66" fmla="*/ 2147483647 w 588"/>
                <a:gd name="T67" fmla="*/ 2147483647 h 330"/>
                <a:gd name="T68" fmla="*/ 2147483647 w 588"/>
                <a:gd name="T69" fmla="*/ 2147483647 h 330"/>
                <a:gd name="T70" fmla="*/ 2147483647 w 588"/>
                <a:gd name="T71" fmla="*/ 0 h 330"/>
                <a:gd name="T72" fmla="*/ 2147483647 w 588"/>
                <a:gd name="T73" fmla="*/ 2147483647 h 330"/>
                <a:gd name="T74" fmla="*/ 2147483647 w 588"/>
                <a:gd name="T75" fmla="*/ 2147483647 h 330"/>
                <a:gd name="T76" fmla="*/ 2147483647 w 588"/>
                <a:gd name="T77" fmla="*/ 2147483647 h 330"/>
                <a:gd name="T78" fmla="*/ 2147483647 w 588"/>
                <a:gd name="T79" fmla="*/ 2147483647 h 330"/>
                <a:gd name="T80" fmla="*/ 2147483647 w 588"/>
                <a:gd name="T81" fmla="*/ 2147483647 h 330"/>
                <a:gd name="T82" fmla="*/ 2147483647 w 588"/>
                <a:gd name="T83" fmla="*/ 2147483647 h 330"/>
                <a:gd name="T84" fmla="*/ 0 w 588"/>
                <a:gd name="T85" fmla="*/ 2147483647 h 330"/>
                <a:gd name="T86" fmla="*/ 2147483647 w 588"/>
                <a:gd name="T87" fmla="*/ 2147483647 h 330"/>
                <a:gd name="T88" fmla="*/ 2147483647 w 588"/>
                <a:gd name="T89" fmla="*/ 2147483647 h 330"/>
                <a:gd name="T90" fmla="*/ 2147483647 w 588"/>
                <a:gd name="T91" fmla="*/ 2147483647 h 330"/>
                <a:gd name="T92" fmla="*/ 2147483647 w 588"/>
                <a:gd name="T93" fmla="*/ 2147483647 h 330"/>
                <a:gd name="T94" fmla="*/ 2147483647 w 588"/>
                <a:gd name="T95" fmla="*/ 2147483647 h 330"/>
                <a:gd name="T96" fmla="*/ 2147483647 w 588"/>
                <a:gd name="T97" fmla="*/ 2147483647 h 330"/>
                <a:gd name="T98" fmla="*/ 2147483647 w 588"/>
                <a:gd name="T99" fmla="*/ 2147483647 h 330"/>
                <a:gd name="T100" fmla="*/ 2147483647 w 588"/>
                <a:gd name="T101" fmla="*/ 2147483647 h 330"/>
                <a:gd name="T102" fmla="*/ 2147483647 w 588"/>
                <a:gd name="T103" fmla="*/ 2147483647 h 330"/>
                <a:gd name="T104" fmla="*/ 2147483647 w 588"/>
                <a:gd name="T105" fmla="*/ 2147483647 h 330"/>
                <a:gd name="T106" fmla="*/ 2147483647 w 588"/>
                <a:gd name="T107" fmla="*/ 2147483647 h 330"/>
                <a:gd name="T108" fmla="*/ 2147483647 w 588"/>
                <a:gd name="T109" fmla="*/ 2147483647 h 330"/>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588"/>
                <a:gd name="T166" fmla="*/ 0 h 330"/>
                <a:gd name="T167" fmla="*/ 588 w 588"/>
                <a:gd name="T168" fmla="*/ 330 h 330"/>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588" h="330">
                  <a:moveTo>
                    <a:pt x="294" y="234"/>
                  </a:moveTo>
                  <a:lnTo>
                    <a:pt x="306" y="246"/>
                  </a:lnTo>
                  <a:lnTo>
                    <a:pt x="306" y="252"/>
                  </a:lnTo>
                  <a:lnTo>
                    <a:pt x="330" y="252"/>
                  </a:lnTo>
                  <a:lnTo>
                    <a:pt x="384" y="306"/>
                  </a:lnTo>
                  <a:lnTo>
                    <a:pt x="402" y="294"/>
                  </a:lnTo>
                  <a:lnTo>
                    <a:pt x="432" y="312"/>
                  </a:lnTo>
                  <a:lnTo>
                    <a:pt x="438" y="306"/>
                  </a:lnTo>
                  <a:lnTo>
                    <a:pt x="456" y="306"/>
                  </a:lnTo>
                  <a:lnTo>
                    <a:pt x="474" y="312"/>
                  </a:lnTo>
                  <a:lnTo>
                    <a:pt x="486" y="318"/>
                  </a:lnTo>
                  <a:lnTo>
                    <a:pt x="492" y="330"/>
                  </a:lnTo>
                  <a:lnTo>
                    <a:pt x="498" y="318"/>
                  </a:lnTo>
                  <a:lnTo>
                    <a:pt x="510" y="312"/>
                  </a:lnTo>
                  <a:lnTo>
                    <a:pt x="516" y="312"/>
                  </a:lnTo>
                  <a:lnTo>
                    <a:pt x="522" y="318"/>
                  </a:lnTo>
                  <a:lnTo>
                    <a:pt x="522" y="330"/>
                  </a:lnTo>
                  <a:lnTo>
                    <a:pt x="588" y="330"/>
                  </a:lnTo>
                  <a:lnTo>
                    <a:pt x="588" y="294"/>
                  </a:lnTo>
                  <a:lnTo>
                    <a:pt x="576" y="270"/>
                  </a:lnTo>
                  <a:lnTo>
                    <a:pt x="576" y="222"/>
                  </a:lnTo>
                  <a:lnTo>
                    <a:pt x="564" y="204"/>
                  </a:lnTo>
                  <a:lnTo>
                    <a:pt x="540" y="216"/>
                  </a:lnTo>
                  <a:lnTo>
                    <a:pt x="522" y="216"/>
                  </a:lnTo>
                  <a:lnTo>
                    <a:pt x="498" y="204"/>
                  </a:lnTo>
                  <a:lnTo>
                    <a:pt x="480" y="198"/>
                  </a:lnTo>
                  <a:lnTo>
                    <a:pt x="474" y="192"/>
                  </a:lnTo>
                  <a:lnTo>
                    <a:pt x="462" y="186"/>
                  </a:lnTo>
                  <a:lnTo>
                    <a:pt x="462" y="192"/>
                  </a:lnTo>
                  <a:lnTo>
                    <a:pt x="456" y="198"/>
                  </a:lnTo>
                  <a:lnTo>
                    <a:pt x="438" y="198"/>
                  </a:lnTo>
                  <a:lnTo>
                    <a:pt x="432" y="192"/>
                  </a:lnTo>
                  <a:lnTo>
                    <a:pt x="432" y="180"/>
                  </a:lnTo>
                  <a:lnTo>
                    <a:pt x="432" y="186"/>
                  </a:lnTo>
                  <a:lnTo>
                    <a:pt x="420" y="198"/>
                  </a:lnTo>
                  <a:lnTo>
                    <a:pt x="408" y="198"/>
                  </a:lnTo>
                  <a:lnTo>
                    <a:pt x="402" y="192"/>
                  </a:lnTo>
                  <a:lnTo>
                    <a:pt x="402" y="174"/>
                  </a:lnTo>
                  <a:lnTo>
                    <a:pt x="396" y="174"/>
                  </a:lnTo>
                  <a:lnTo>
                    <a:pt x="390" y="180"/>
                  </a:lnTo>
                  <a:lnTo>
                    <a:pt x="378" y="180"/>
                  </a:lnTo>
                  <a:lnTo>
                    <a:pt x="360" y="174"/>
                  </a:lnTo>
                  <a:lnTo>
                    <a:pt x="354" y="168"/>
                  </a:lnTo>
                  <a:lnTo>
                    <a:pt x="348" y="168"/>
                  </a:lnTo>
                  <a:lnTo>
                    <a:pt x="348" y="162"/>
                  </a:lnTo>
                  <a:lnTo>
                    <a:pt x="354" y="156"/>
                  </a:lnTo>
                  <a:lnTo>
                    <a:pt x="354" y="150"/>
                  </a:lnTo>
                  <a:lnTo>
                    <a:pt x="348" y="144"/>
                  </a:lnTo>
                  <a:lnTo>
                    <a:pt x="342" y="144"/>
                  </a:lnTo>
                  <a:lnTo>
                    <a:pt x="330" y="150"/>
                  </a:lnTo>
                  <a:lnTo>
                    <a:pt x="324" y="156"/>
                  </a:lnTo>
                  <a:lnTo>
                    <a:pt x="312" y="150"/>
                  </a:lnTo>
                  <a:lnTo>
                    <a:pt x="282" y="120"/>
                  </a:lnTo>
                  <a:lnTo>
                    <a:pt x="282" y="102"/>
                  </a:lnTo>
                  <a:lnTo>
                    <a:pt x="276" y="90"/>
                  </a:lnTo>
                  <a:lnTo>
                    <a:pt x="270" y="84"/>
                  </a:lnTo>
                  <a:lnTo>
                    <a:pt x="258" y="84"/>
                  </a:lnTo>
                  <a:lnTo>
                    <a:pt x="252" y="96"/>
                  </a:lnTo>
                  <a:lnTo>
                    <a:pt x="246" y="102"/>
                  </a:lnTo>
                  <a:lnTo>
                    <a:pt x="246" y="108"/>
                  </a:lnTo>
                  <a:lnTo>
                    <a:pt x="234" y="108"/>
                  </a:lnTo>
                  <a:lnTo>
                    <a:pt x="234" y="96"/>
                  </a:lnTo>
                  <a:lnTo>
                    <a:pt x="228" y="90"/>
                  </a:lnTo>
                  <a:lnTo>
                    <a:pt x="222" y="78"/>
                  </a:lnTo>
                  <a:lnTo>
                    <a:pt x="216" y="72"/>
                  </a:lnTo>
                  <a:lnTo>
                    <a:pt x="210" y="60"/>
                  </a:lnTo>
                  <a:lnTo>
                    <a:pt x="168" y="54"/>
                  </a:lnTo>
                  <a:lnTo>
                    <a:pt x="150" y="36"/>
                  </a:lnTo>
                  <a:lnTo>
                    <a:pt x="138" y="30"/>
                  </a:lnTo>
                  <a:lnTo>
                    <a:pt x="132" y="18"/>
                  </a:lnTo>
                  <a:lnTo>
                    <a:pt x="120" y="6"/>
                  </a:lnTo>
                  <a:lnTo>
                    <a:pt x="108" y="0"/>
                  </a:lnTo>
                  <a:lnTo>
                    <a:pt x="96" y="0"/>
                  </a:lnTo>
                  <a:lnTo>
                    <a:pt x="84" y="6"/>
                  </a:lnTo>
                  <a:lnTo>
                    <a:pt x="78" y="12"/>
                  </a:lnTo>
                  <a:lnTo>
                    <a:pt x="54" y="30"/>
                  </a:lnTo>
                  <a:lnTo>
                    <a:pt x="36" y="12"/>
                  </a:lnTo>
                  <a:lnTo>
                    <a:pt x="30" y="36"/>
                  </a:lnTo>
                  <a:lnTo>
                    <a:pt x="6" y="60"/>
                  </a:lnTo>
                  <a:lnTo>
                    <a:pt x="12" y="72"/>
                  </a:lnTo>
                  <a:lnTo>
                    <a:pt x="6" y="78"/>
                  </a:lnTo>
                  <a:lnTo>
                    <a:pt x="6" y="84"/>
                  </a:lnTo>
                  <a:lnTo>
                    <a:pt x="18" y="96"/>
                  </a:lnTo>
                  <a:lnTo>
                    <a:pt x="12" y="96"/>
                  </a:lnTo>
                  <a:lnTo>
                    <a:pt x="0" y="108"/>
                  </a:lnTo>
                  <a:lnTo>
                    <a:pt x="0" y="120"/>
                  </a:lnTo>
                  <a:lnTo>
                    <a:pt x="30" y="150"/>
                  </a:lnTo>
                  <a:lnTo>
                    <a:pt x="42" y="144"/>
                  </a:lnTo>
                  <a:lnTo>
                    <a:pt x="60" y="168"/>
                  </a:lnTo>
                  <a:lnTo>
                    <a:pt x="84" y="168"/>
                  </a:lnTo>
                  <a:lnTo>
                    <a:pt x="96" y="186"/>
                  </a:lnTo>
                  <a:lnTo>
                    <a:pt x="138" y="204"/>
                  </a:lnTo>
                  <a:lnTo>
                    <a:pt x="150" y="204"/>
                  </a:lnTo>
                  <a:lnTo>
                    <a:pt x="156" y="210"/>
                  </a:lnTo>
                  <a:lnTo>
                    <a:pt x="162" y="222"/>
                  </a:lnTo>
                  <a:lnTo>
                    <a:pt x="168" y="228"/>
                  </a:lnTo>
                  <a:lnTo>
                    <a:pt x="186" y="228"/>
                  </a:lnTo>
                  <a:lnTo>
                    <a:pt x="192" y="222"/>
                  </a:lnTo>
                  <a:lnTo>
                    <a:pt x="204" y="222"/>
                  </a:lnTo>
                  <a:lnTo>
                    <a:pt x="204" y="234"/>
                  </a:lnTo>
                  <a:lnTo>
                    <a:pt x="210" y="240"/>
                  </a:lnTo>
                  <a:lnTo>
                    <a:pt x="234" y="240"/>
                  </a:lnTo>
                  <a:lnTo>
                    <a:pt x="240" y="246"/>
                  </a:lnTo>
                  <a:lnTo>
                    <a:pt x="246" y="258"/>
                  </a:lnTo>
                  <a:lnTo>
                    <a:pt x="258" y="246"/>
                  </a:lnTo>
                  <a:lnTo>
                    <a:pt x="276" y="246"/>
                  </a:lnTo>
                  <a:lnTo>
                    <a:pt x="282" y="252"/>
                  </a:lnTo>
                  <a:lnTo>
                    <a:pt x="282" y="258"/>
                  </a:lnTo>
                  <a:lnTo>
                    <a:pt x="282" y="240"/>
                  </a:lnTo>
                  <a:lnTo>
                    <a:pt x="288" y="234"/>
                  </a:lnTo>
                  <a:lnTo>
                    <a:pt x="294" y="234"/>
                  </a:lnTo>
                  <a:close/>
                </a:path>
              </a:pathLst>
            </a:custGeom>
            <a:solidFill>
              <a:srgbClr val="F2F2F2"/>
            </a:solidFill>
            <a:ln w="3175" algn="ctr">
              <a:solidFill>
                <a:srgbClr val="A1ADB8"/>
              </a:solidFill>
              <a:round/>
              <a:headEnd/>
              <a:tailEnd/>
            </a:ln>
            <a:effec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dirty="0">
                <a:solidFill>
                  <a:prstClr val="black"/>
                </a:solidFill>
                <a:cs typeface="Calibri" pitchFamily="34" charset="0"/>
              </a:endParaRPr>
            </a:p>
          </p:txBody>
        </p:sp>
        <p:sp>
          <p:nvSpPr>
            <p:cNvPr id="177" name="Korea, South" descr="© INSCALE GmbH, 05.05.2010&#10;http://www.presentationload.com/">
              <a:extLst>
                <a:ext uri="{FF2B5EF4-FFF2-40B4-BE49-F238E27FC236}">
                  <a16:creationId xmlns:a16="http://schemas.microsoft.com/office/drawing/2014/main" id="{25A29FC7-52AB-F506-0643-7DFDE409039C}"/>
                </a:ext>
              </a:extLst>
            </p:cNvPr>
            <p:cNvSpPr>
              <a:spLocks noEditPoints="1"/>
            </p:cNvSpPr>
            <p:nvPr/>
          </p:nvSpPr>
          <p:spPr bwMode="gray">
            <a:xfrm>
              <a:off x="7649020" y="3159657"/>
              <a:ext cx="109538" cy="171450"/>
            </a:xfrm>
            <a:custGeom>
              <a:avLst/>
              <a:gdLst>
                <a:gd name="T0" fmla="*/ 2147483647 w 276"/>
                <a:gd name="T1" fmla="*/ 2147483647 h 426"/>
                <a:gd name="T2" fmla="*/ 2147483647 w 276"/>
                <a:gd name="T3" fmla="*/ 2147483647 h 426"/>
                <a:gd name="T4" fmla="*/ 2147483647 w 276"/>
                <a:gd name="T5" fmla="*/ 2147483647 h 426"/>
                <a:gd name="T6" fmla="*/ 2147483647 w 276"/>
                <a:gd name="T7" fmla="*/ 2147483647 h 426"/>
                <a:gd name="T8" fmla="*/ 2147483647 w 276"/>
                <a:gd name="T9" fmla="*/ 2147483647 h 426"/>
                <a:gd name="T10" fmla="*/ 2147483647 w 276"/>
                <a:gd name="T11" fmla="*/ 2147483647 h 426"/>
                <a:gd name="T12" fmla="*/ 2147483647 w 276"/>
                <a:gd name="T13" fmla="*/ 2147483647 h 426"/>
                <a:gd name="T14" fmla="*/ 2147483647 w 276"/>
                <a:gd name="T15" fmla="*/ 2147483647 h 426"/>
                <a:gd name="T16" fmla="*/ 2147483647 w 276"/>
                <a:gd name="T17" fmla="*/ 2147483647 h 426"/>
                <a:gd name="T18" fmla="*/ 2147483647 w 276"/>
                <a:gd name="T19" fmla="*/ 2147483647 h 426"/>
                <a:gd name="T20" fmla="*/ 2147483647 w 276"/>
                <a:gd name="T21" fmla="*/ 2147483647 h 426"/>
                <a:gd name="T22" fmla="*/ 2147483647 w 276"/>
                <a:gd name="T23" fmla="*/ 2147483647 h 426"/>
                <a:gd name="T24" fmla="*/ 2147483647 w 276"/>
                <a:gd name="T25" fmla="*/ 0 h 426"/>
                <a:gd name="T26" fmla="*/ 2147483647 w 276"/>
                <a:gd name="T27" fmla="*/ 2147483647 h 426"/>
                <a:gd name="T28" fmla="*/ 2147483647 w 276"/>
                <a:gd name="T29" fmla="*/ 2147483647 h 426"/>
                <a:gd name="T30" fmla="*/ 2147483647 w 276"/>
                <a:gd name="T31" fmla="*/ 2147483647 h 426"/>
                <a:gd name="T32" fmla="*/ 2147483647 w 276"/>
                <a:gd name="T33" fmla="*/ 2147483647 h 426"/>
                <a:gd name="T34" fmla="*/ 0 w 276"/>
                <a:gd name="T35" fmla="*/ 2147483647 h 426"/>
                <a:gd name="T36" fmla="*/ 2147483647 w 276"/>
                <a:gd name="T37" fmla="*/ 2147483647 h 426"/>
                <a:gd name="T38" fmla="*/ 2147483647 w 276"/>
                <a:gd name="T39" fmla="*/ 2147483647 h 426"/>
                <a:gd name="T40" fmla="*/ 2147483647 w 276"/>
                <a:gd name="T41" fmla="*/ 2147483647 h 426"/>
                <a:gd name="T42" fmla="*/ 2147483647 w 276"/>
                <a:gd name="T43" fmla="*/ 2147483647 h 426"/>
                <a:gd name="T44" fmla="*/ 2147483647 w 276"/>
                <a:gd name="T45" fmla="*/ 2147483647 h 426"/>
                <a:gd name="T46" fmla="*/ 2147483647 w 276"/>
                <a:gd name="T47" fmla="*/ 2147483647 h 426"/>
                <a:gd name="T48" fmla="*/ 2147483647 w 276"/>
                <a:gd name="T49" fmla="*/ 2147483647 h 426"/>
                <a:gd name="T50" fmla="*/ 2147483647 w 276"/>
                <a:gd name="T51" fmla="*/ 2147483647 h 426"/>
                <a:gd name="T52" fmla="*/ 2147483647 w 276"/>
                <a:gd name="T53" fmla="*/ 2147483647 h 426"/>
                <a:gd name="T54" fmla="*/ 2147483647 w 276"/>
                <a:gd name="T55" fmla="*/ 2147483647 h 426"/>
                <a:gd name="T56" fmla="*/ 2147483647 w 276"/>
                <a:gd name="T57" fmla="*/ 2147483647 h 426"/>
                <a:gd name="T58" fmla="*/ 2147483647 w 276"/>
                <a:gd name="T59" fmla="*/ 2147483647 h 426"/>
                <a:gd name="T60" fmla="*/ 2147483647 w 276"/>
                <a:gd name="T61" fmla="*/ 2147483647 h 426"/>
                <a:gd name="T62" fmla="*/ 2147483647 w 276"/>
                <a:gd name="T63" fmla="*/ 2147483647 h 426"/>
                <a:gd name="T64" fmla="*/ 2147483647 w 276"/>
                <a:gd name="T65" fmla="*/ 2147483647 h 426"/>
                <a:gd name="T66" fmla="*/ 2147483647 w 276"/>
                <a:gd name="T67" fmla="*/ 2147483647 h 426"/>
                <a:gd name="T68" fmla="*/ 2147483647 w 276"/>
                <a:gd name="T69" fmla="*/ 2147483647 h 426"/>
                <a:gd name="T70" fmla="*/ 2147483647 w 276"/>
                <a:gd name="T71" fmla="*/ 2147483647 h 426"/>
                <a:gd name="T72" fmla="*/ 2147483647 w 276"/>
                <a:gd name="T73" fmla="*/ 2147483647 h 426"/>
                <a:gd name="T74" fmla="*/ 2147483647 w 276"/>
                <a:gd name="T75" fmla="*/ 2147483647 h 42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76"/>
                <a:gd name="T115" fmla="*/ 0 h 426"/>
                <a:gd name="T116" fmla="*/ 276 w 276"/>
                <a:gd name="T117" fmla="*/ 426 h 42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76" h="426">
                  <a:moveTo>
                    <a:pt x="150" y="402"/>
                  </a:moveTo>
                  <a:lnTo>
                    <a:pt x="132" y="408"/>
                  </a:lnTo>
                  <a:lnTo>
                    <a:pt x="126" y="414"/>
                  </a:lnTo>
                  <a:lnTo>
                    <a:pt x="138" y="426"/>
                  </a:lnTo>
                  <a:lnTo>
                    <a:pt x="162" y="426"/>
                  </a:lnTo>
                  <a:lnTo>
                    <a:pt x="174" y="414"/>
                  </a:lnTo>
                  <a:lnTo>
                    <a:pt x="174" y="408"/>
                  </a:lnTo>
                  <a:lnTo>
                    <a:pt x="168" y="402"/>
                  </a:lnTo>
                  <a:lnTo>
                    <a:pt x="150" y="402"/>
                  </a:lnTo>
                  <a:close/>
                  <a:moveTo>
                    <a:pt x="276" y="246"/>
                  </a:moveTo>
                  <a:lnTo>
                    <a:pt x="270" y="228"/>
                  </a:lnTo>
                  <a:lnTo>
                    <a:pt x="264" y="216"/>
                  </a:lnTo>
                  <a:lnTo>
                    <a:pt x="246" y="198"/>
                  </a:lnTo>
                  <a:lnTo>
                    <a:pt x="252" y="186"/>
                  </a:lnTo>
                  <a:lnTo>
                    <a:pt x="252" y="180"/>
                  </a:lnTo>
                  <a:lnTo>
                    <a:pt x="246" y="162"/>
                  </a:lnTo>
                  <a:lnTo>
                    <a:pt x="240" y="150"/>
                  </a:lnTo>
                  <a:lnTo>
                    <a:pt x="210" y="120"/>
                  </a:lnTo>
                  <a:lnTo>
                    <a:pt x="198" y="102"/>
                  </a:lnTo>
                  <a:lnTo>
                    <a:pt x="168" y="72"/>
                  </a:lnTo>
                  <a:lnTo>
                    <a:pt x="144" y="66"/>
                  </a:lnTo>
                  <a:lnTo>
                    <a:pt x="144" y="60"/>
                  </a:lnTo>
                  <a:lnTo>
                    <a:pt x="138" y="54"/>
                  </a:lnTo>
                  <a:lnTo>
                    <a:pt x="132" y="42"/>
                  </a:lnTo>
                  <a:lnTo>
                    <a:pt x="102" y="12"/>
                  </a:lnTo>
                  <a:lnTo>
                    <a:pt x="96" y="0"/>
                  </a:lnTo>
                  <a:lnTo>
                    <a:pt x="78" y="12"/>
                  </a:lnTo>
                  <a:lnTo>
                    <a:pt x="48" y="12"/>
                  </a:lnTo>
                  <a:lnTo>
                    <a:pt x="24" y="24"/>
                  </a:lnTo>
                  <a:lnTo>
                    <a:pt x="18" y="30"/>
                  </a:lnTo>
                  <a:lnTo>
                    <a:pt x="12" y="30"/>
                  </a:lnTo>
                  <a:lnTo>
                    <a:pt x="12" y="36"/>
                  </a:lnTo>
                  <a:lnTo>
                    <a:pt x="18" y="42"/>
                  </a:lnTo>
                  <a:lnTo>
                    <a:pt x="18" y="48"/>
                  </a:lnTo>
                  <a:lnTo>
                    <a:pt x="12" y="54"/>
                  </a:lnTo>
                  <a:lnTo>
                    <a:pt x="0" y="60"/>
                  </a:lnTo>
                  <a:lnTo>
                    <a:pt x="0" y="66"/>
                  </a:lnTo>
                  <a:lnTo>
                    <a:pt x="6" y="72"/>
                  </a:lnTo>
                  <a:lnTo>
                    <a:pt x="12" y="84"/>
                  </a:lnTo>
                  <a:lnTo>
                    <a:pt x="24" y="90"/>
                  </a:lnTo>
                  <a:lnTo>
                    <a:pt x="30" y="90"/>
                  </a:lnTo>
                  <a:lnTo>
                    <a:pt x="42" y="96"/>
                  </a:lnTo>
                  <a:lnTo>
                    <a:pt x="60" y="132"/>
                  </a:lnTo>
                  <a:lnTo>
                    <a:pt x="54" y="132"/>
                  </a:lnTo>
                  <a:lnTo>
                    <a:pt x="48" y="126"/>
                  </a:lnTo>
                  <a:lnTo>
                    <a:pt x="36" y="126"/>
                  </a:lnTo>
                  <a:lnTo>
                    <a:pt x="24" y="120"/>
                  </a:lnTo>
                  <a:lnTo>
                    <a:pt x="6" y="120"/>
                  </a:lnTo>
                  <a:lnTo>
                    <a:pt x="6" y="126"/>
                  </a:lnTo>
                  <a:lnTo>
                    <a:pt x="18" y="132"/>
                  </a:lnTo>
                  <a:lnTo>
                    <a:pt x="30" y="144"/>
                  </a:lnTo>
                  <a:lnTo>
                    <a:pt x="42" y="150"/>
                  </a:lnTo>
                  <a:lnTo>
                    <a:pt x="54" y="192"/>
                  </a:lnTo>
                  <a:lnTo>
                    <a:pt x="90" y="198"/>
                  </a:lnTo>
                  <a:lnTo>
                    <a:pt x="90" y="228"/>
                  </a:lnTo>
                  <a:lnTo>
                    <a:pt x="78" y="240"/>
                  </a:lnTo>
                  <a:lnTo>
                    <a:pt x="78" y="270"/>
                  </a:lnTo>
                  <a:lnTo>
                    <a:pt x="84" y="282"/>
                  </a:lnTo>
                  <a:lnTo>
                    <a:pt x="102" y="300"/>
                  </a:lnTo>
                  <a:lnTo>
                    <a:pt x="108" y="300"/>
                  </a:lnTo>
                  <a:lnTo>
                    <a:pt x="108" y="306"/>
                  </a:lnTo>
                  <a:lnTo>
                    <a:pt x="102" y="312"/>
                  </a:lnTo>
                  <a:lnTo>
                    <a:pt x="102" y="324"/>
                  </a:lnTo>
                  <a:lnTo>
                    <a:pt x="108" y="330"/>
                  </a:lnTo>
                  <a:lnTo>
                    <a:pt x="132" y="330"/>
                  </a:lnTo>
                  <a:lnTo>
                    <a:pt x="144" y="324"/>
                  </a:lnTo>
                  <a:lnTo>
                    <a:pt x="144" y="318"/>
                  </a:lnTo>
                  <a:lnTo>
                    <a:pt x="150" y="312"/>
                  </a:lnTo>
                  <a:lnTo>
                    <a:pt x="150" y="306"/>
                  </a:lnTo>
                  <a:lnTo>
                    <a:pt x="198" y="282"/>
                  </a:lnTo>
                  <a:lnTo>
                    <a:pt x="222" y="288"/>
                  </a:lnTo>
                  <a:lnTo>
                    <a:pt x="234" y="270"/>
                  </a:lnTo>
                  <a:lnTo>
                    <a:pt x="258" y="270"/>
                  </a:lnTo>
                  <a:lnTo>
                    <a:pt x="270" y="264"/>
                  </a:lnTo>
                  <a:lnTo>
                    <a:pt x="276" y="264"/>
                  </a:lnTo>
                  <a:lnTo>
                    <a:pt x="276" y="246"/>
                  </a:lnTo>
                  <a:close/>
                </a:path>
              </a:pathLst>
            </a:custGeom>
            <a:solidFill>
              <a:srgbClr val="0062AE"/>
            </a:solidFill>
            <a:ln w="3175" algn="ctr">
              <a:solidFill>
                <a:srgbClr val="A1ADB8"/>
              </a:solidFill>
              <a:round/>
              <a:headEnd/>
              <a:tailEnd/>
            </a:ln>
            <a:effec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dirty="0">
                <a:solidFill>
                  <a:prstClr val="black"/>
                </a:solidFill>
                <a:cs typeface="Calibri" pitchFamily="34" charset="0"/>
              </a:endParaRPr>
            </a:p>
          </p:txBody>
        </p:sp>
        <p:sp>
          <p:nvSpPr>
            <p:cNvPr id="178" name="Korea, North" descr="© INSCALE GmbH, 05.05.2010&#10;http://www.presentationload.com/">
              <a:extLst>
                <a:ext uri="{FF2B5EF4-FFF2-40B4-BE49-F238E27FC236}">
                  <a16:creationId xmlns:a16="http://schemas.microsoft.com/office/drawing/2014/main" id="{30F87A87-B401-BF84-DF44-AD57208B7710}"/>
                </a:ext>
              </a:extLst>
            </p:cNvPr>
            <p:cNvSpPr>
              <a:spLocks/>
            </p:cNvSpPr>
            <p:nvPr/>
          </p:nvSpPr>
          <p:spPr bwMode="gray">
            <a:xfrm>
              <a:off x="7556945" y="3018369"/>
              <a:ext cx="131763" cy="168275"/>
            </a:xfrm>
            <a:custGeom>
              <a:avLst/>
              <a:gdLst>
                <a:gd name="T0" fmla="*/ 2147483647 w 330"/>
                <a:gd name="T1" fmla="*/ 0 h 420"/>
                <a:gd name="T2" fmla="*/ 2147483647 w 330"/>
                <a:gd name="T3" fmla="*/ 2147483647 h 420"/>
                <a:gd name="T4" fmla="*/ 2147483647 w 330"/>
                <a:gd name="T5" fmla="*/ 2147483647 h 420"/>
                <a:gd name="T6" fmla="*/ 2147483647 w 330"/>
                <a:gd name="T7" fmla="*/ 2147483647 h 420"/>
                <a:gd name="T8" fmla="*/ 2147483647 w 330"/>
                <a:gd name="T9" fmla="*/ 2147483647 h 420"/>
                <a:gd name="T10" fmla="*/ 2147483647 w 330"/>
                <a:gd name="T11" fmla="*/ 2147483647 h 420"/>
                <a:gd name="T12" fmla="*/ 2147483647 w 330"/>
                <a:gd name="T13" fmla="*/ 2147483647 h 420"/>
                <a:gd name="T14" fmla="*/ 2147483647 w 330"/>
                <a:gd name="T15" fmla="*/ 2147483647 h 420"/>
                <a:gd name="T16" fmla="*/ 2147483647 w 330"/>
                <a:gd name="T17" fmla="*/ 2147483647 h 420"/>
                <a:gd name="T18" fmla="*/ 2147483647 w 330"/>
                <a:gd name="T19" fmla="*/ 2147483647 h 420"/>
                <a:gd name="T20" fmla="*/ 2147483647 w 330"/>
                <a:gd name="T21" fmla="*/ 2147483647 h 420"/>
                <a:gd name="T22" fmla="*/ 2147483647 w 330"/>
                <a:gd name="T23" fmla="*/ 2147483647 h 420"/>
                <a:gd name="T24" fmla="*/ 2147483647 w 330"/>
                <a:gd name="T25" fmla="*/ 2147483647 h 420"/>
                <a:gd name="T26" fmla="*/ 2147483647 w 330"/>
                <a:gd name="T27" fmla="*/ 2147483647 h 420"/>
                <a:gd name="T28" fmla="*/ 2147483647 w 330"/>
                <a:gd name="T29" fmla="*/ 2147483647 h 420"/>
                <a:gd name="T30" fmla="*/ 2147483647 w 330"/>
                <a:gd name="T31" fmla="*/ 2147483647 h 420"/>
                <a:gd name="T32" fmla="*/ 2147483647 w 330"/>
                <a:gd name="T33" fmla="*/ 2147483647 h 420"/>
                <a:gd name="T34" fmla="*/ 2147483647 w 330"/>
                <a:gd name="T35" fmla="*/ 2147483647 h 420"/>
                <a:gd name="T36" fmla="*/ 2147483647 w 330"/>
                <a:gd name="T37" fmla="*/ 2147483647 h 420"/>
                <a:gd name="T38" fmla="*/ 2147483647 w 330"/>
                <a:gd name="T39" fmla="*/ 2147483647 h 420"/>
                <a:gd name="T40" fmla="*/ 2147483647 w 330"/>
                <a:gd name="T41" fmla="*/ 2147483647 h 420"/>
                <a:gd name="T42" fmla="*/ 2147483647 w 330"/>
                <a:gd name="T43" fmla="*/ 2147483647 h 420"/>
                <a:gd name="T44" fmla="*/ 2147483647 w 330"/>
                <a:gd name="T45" fmla="*/ 2147483647 h 420"/>
                <a:gd name="T46" fmla="*/ 2147483647 w 330"/>
                <a:gd name="T47" fmla="*/ 2147483647 h 420"/>
                <a:gd name="T48" fmla="*/ 2147483647 w 330"/>
                <a:gd name="T49" fmla="*/ 2147483647 h 420"/>
                <a:gd name="T50" fmla="*/ 2147483647 w 330"/>
                <a:gd name="T51" fmla="*/ 2147483647 h 420"/>
                <a:gd name="T52" fmla="*/ 2147483647 w 330"/>
                <a:gd name="T53" fmla="*/ 2147483647 h 420"/>
                <a:gd name="T54" fmla="*/ 2147483647 w 330"/>
                <a:gd name="T55" fmla="*/ 2147483647 h 420"/>
                <a:gd name="T56" fmla="*/ 2147483647 w 330"/>
                <a:gd name="T57" fmla="*/ 2147483647 h 420"/>
                <a:gd name="T58" fmla="*/ 2147483647 w 330"/>
                <a:gd name="T59" fmla="*/ 2147483647 h 420"/>
                <a:gd name="T60" fmla="*/ 2147483647 w 330"/>
                <a:gd name="T61" fmla="*/ 2147483647 h 420"/>
                <a:gd name="T62" fmla="*/ 2147483647 w 330"/>
                <a:gd name="T63" fmla="*/ 2147483647 h 420"/>
                <a:gd name="T64" fmla="*/ 2147483647 w 330"/>
                <a:gd name="T65" fmla="*/ 2147483647 h 420"/>
                <a:gd name="T66" fmla="*/ 2147483647 w 330"/>
                <a:gd name="T67" fmla="*/ 2147483647 h 420"/>
                <a:gd name="T68" fmla="*/ 2147483647 w 330"/>
                <a:gd name="T69" fmla="*/ 2147483647 h 420"/>
                <a:gd name="T70" fmla="*/ 2147483647 w 330"/>
                <a:gd name="T71" fmla="*/ 2147483647 h 420"/>
                <a:gd name="T72" fmla="*/ 2147483647 w 330"/>
                <a:gd name="T73" fmla="*/ 2147483647 h 420"/>
                <a:gd name="T74" fmla="*/ 2147483647 w 330"/>
                <a:gd name="T75" fmla="*/ 2147483647 h 420"/>
                <a:gd name="T76" fmla="*/ 2147483647 w 330"/>
                <a:gd name="T77" fmla="*/ 2147483647 h 420"/>
                <a:gd name="T78" fmla="*/ 2147483647 w 330"/>
                <a:gd name="T79" fmla="*/ 2147483647 h 420"/>
                <a:gd name="T80" fmla="*/ 2147483647 w 330"/>
                <a:gd name="T81" fmla="*/ 2147483647 h 420"/>
                <a:gd name="T82" fmla="*/ 2147483647 w 330"/>
                <a:gd name="T83" fmla="*/ 2147483647 h 420"/>
                <a:gd name="T84" fmla="*/ 2147483647 w 330"/>
                <a:gd name="T85" fmla="*/ 2147483647 h 420"/>
                <a:gd name="T86" fmla="*/ 2147483647 w 330"/>
                <a:gd name="T87" fmla="*/ 2147483647 h 420"/>
                <a:gd name="T88" fmla="*/ 2147483647 w 330"/>
                <a:gd name="T89" fmla="*/ 2147483647 h 420"/>
                <a:gd name="T90" fmla="*/ 2147483647 w 330"/>
                <a:gd name="T91" fmla="*/ 2147483647 h 420"/>
                <a:gd name="T92" fmla="*/ 2147483647 w 330"/>
                <a:gd name="T93" fmla="*/ 2147483647 h 420"/>
                <a:gd name="T94" fmla="*/ 2147483647 w 330"/>
                <a:gd name="T95" fmla="*/ 2147483647 h 420"/>
                <a:gd name="T96" fmla="*/ 2147483647 w 330"/>
                <a:gd name="T97" fmla="*/ 2147483647 h 420"/>
                <a:gd name="T98" fmla="*/ 2147483647 w 330"/>
                <a:gd name="T99" fmla="*/ 2147483647 h 420"/>
                <a:gd name="T100" fmla="*/ 2147483647 w 330"/>
                <a:gd name="T101" fmla="*/ 2147483647 h 420"/>
                <a:gd name="T102" fmla="*/ 2147483647 w 330"/>
                <a:gd name="T103" fmla="*/ 0 h 42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330"/>
                <a:gd name="T157" fmla="*/ 0 h 420"/>
                <a:gd name="T158" fmla="*/ 330 w 330"/>
                <a:gd name="T159" fmla="*/ 420 h 420"/>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330" h="420">
                  <a:moveTo>
                    <a:pt x="270" y="0"/>
                  </a:moveTo>
                  <a:lnTo>
                    <a:pt x="240" y="0"/>
                  </a:lnTo>
                  <a:lnTo>
                    <a:pt x="240" y="6"/>
                  </a:lnTo>
                  <a:lnTo>
                    <a:pt x="246" y="12"/>
                  </a:lnTo>
                  <a:lnTo>
                    <a:pt x="252" y="24"/>
                  </a:lnTo>
                  <a:lnTo>
                    <a:pt x="252" y="42"/>
                  </a:lnTo>
                  <a:lnTo>
                    <a:pt x="228" y="42"/>
                  </a:lnTo>
                  <a:lnTo>
                    <a:pt x="234" y="54"/>
                  </a:lnTo>
                  <a:lnTo>
                    <a:pt x="234" y="60"/>
                  </a:lnTo>
                  <a:lnTo>
                    <a:pt x="228" y="72"/>
                  </a:lnTo>
                  <a:lnTo>
                    <a:pt x="216" y="78"/>
                  </a:lnTo>
                  <a:lnTo>
                    <a:pt x="204" y="72"/>
                  </a:lnTo>
                  <a:lnTo>
                    <a:pt x="180" y="72"/>
                  </a:lnTo>
                  <a:lnTo>
                    <a:pt x="174" y="66"/>
                  </a:lnTo>
                  <a:lnTo>
                    <a:pt x="168" y="72"/>
                  </a:lnTo>
                  <a:lnTo>
                    <a:pt x="168" y="84"/>
                  </a:lnTo>
                  <a:lnTo>
                    <a:pt x="192" y="108"/>
                  </a:lnTo>
                  <a:lnTo>
                    <a:pt x="198" y="108"/>
                  </a:lnTo>
                  <a:lnTo>
                    <a:pt x="198" y="120"/>
                  </a:lnTo>
                  <a:lnTo>
                    <a:pt x="150" y="120"/>
                  </a:lnTo>
                  <a:lnTo>
                    <a:pt x="138" y="114"/>
                  </a:lnTo>
                  <a:lnTo>
                    <a:pt x="126" y="114"/>
                  </a:lnTo>
                  <a:lnTo>
                    <a:pt x="114" y="102"/>
                  </a:lnTo>
                  <a:lnTo>
                    <a:pt x="102" y="96"/>
                  </a:lnTo>
                  <a:lnTo>
                    <a:pt x="90" y="96"/>
                  </a:lnTo>
                  <a:lnTo>
                    <a:pt x="90" y="102"/>
                  </a:lnTo>
                  <a:lnTo>
                    <a:pt x="84" y="108"/>
                  </a:lnTo>
                  <a:lnTo>
                    <a:pt x="84" y="138"/>
                  </a:lnTo>
                  <a:lnTo>
                    <a:pt x="66" y="174"/>
                  </a:lnTo>
                  <a:lnTo>
                    <a:pt x="54" y="186"/>
                  </a:lnTo>
                  <a:lnTo>
                    <a:pt x="18" y="204"/>
                  </a:lnTo>
                  <a:lnTo>
                    <a:pt x="12" y="216"/>
                  </a:lnTo>
                  <a:lnTo>
                    <a:pt x="6" y="222"/>
                  </a:lnTo>
                  <a:lnTo>
                    <a:pt x="6" y="234"/>
                  </a:lnTo>
                  <a:lnTo>
                    <a:pt x="0" y="246"/>
                  </a:lnTo>
                  <a:lnTo>
                    <a:pt x="12" y="228"/>
                  </a:lnTo>
                  <a:lnTo>
                    <a:pt x="18" y="246"/>
                  </a:lnTo>
                  <a:lnTo>
                    <a:pt x="36" y="270"/>
                  </a:lnTo>
                  <a:lnTo>
                    <a:pt x="48" y="252"/>
                  </a:lnTo>
                  <a:lnTo>
                    <a:pt x="54" y="258"/>
                  </a:lnTo>
                  <a:lnTo>
                    <a:pt x="60" y="270"/>
                  </a:lnTo>
                  <a:lnTo>
                    <a:pt x="96" y="270"/>
                  </a:lnTo>
                  <a:lnTo>
                    <a:pt x="96" y="282"/>
                  </a:lnTo>
                  <a:lnTo>
                    <a:pt x="102" y="294"/>
                  </a:lnTo>
                  <a:lnTo>
                    <a:pt x="102" y="336"/>
                  </a:lnTo>
                  <a:lnTo>
                    <a:pt x="138" y="336"/>
                  </a:lnTo>
                  <a:lnTo>
                    <a:pt x="144" y="348"/>
                  </a:lnTo>
                  <a:lnTo>
                    <a:pt x="132" y="342"/>
                  </a:lnTo>
                  <a:lnTo>
                    <a:pt x="108" y="342"/>
                  </a:lnTo>
                  <a:lnTo>
                    <a:pt x="102" y="348"/>
                  </a:lnTo>
                  <a:lnTo>
                    <a:pt x="102" y="360"/>
                  </a:lnTo>
                  <a:lnTo>
                    <a:pt x="108" y="378"/>
                  </a:lnTo>
                  <a:lnTo>
                    <a:pt x="114" y="384"/>
                  </a:lnTo>
                  <a:lnTo>
                    <a:pt x="126" y="408"/>
                  </a:lnTo>
                  <a:lnTo>
                    <a:pt x="156" y="396"/>
                  </a:lnTo>
                  <a:lnTo>
                    <a:pt x="162" y="402"/>
                  </a:lnTo>
                  <a:lnTo>
                    <a:pt x="174" y="408"/>
                  </a:lnTo>
                  <a:lnTo>
                    <a:pt x="180" y="414"/>
                  </a:lnTo>
                  <a:lnTo>
                    <a:pt x="192" y="420"/>
                  </a:lnTo>
                  <a:lnTo>
                    <a:pt x="198" y="420"/>
                  </a:lnTo>
                  <a:lnTo>
                    <a:pt x="216" y="414"/>
                  </a:lnTo>
                  <a:lnTo>
                    <a:pt x="228" y="414"/>
                  </a:lnTo>
                  <a:lnTo>
                    <a:pt x="240" y="408"/>
                  </a:lnTo>
                  <a:lnTo>
                    <a:pt x="246" y="402"/>
                  </a:lnTo>
                  <a:lnTo>
                    <a:pt x="246" y="396"/>
                  </a:lnTo>
                  <a:lnTo>
                    <a:pt x="240" y="390"/>
                  </a:lnTo>
                  <a:lnTo>
                    <a:pt x="240" y="384"/>
                  </a:lnTo>
                  <a:lnTo>
                    <a:pt x="246" y="384"/>
                  </a:lnTo>
                  <a:lnTo>
                    <a:pt x="252" y="378"/>
                  </a:lnTo>
                  <a:lnTo>
                    <a:pt x="276" y="366"/>
                  </a:lnTo>
                  <a:lnTo>
                    <a:pt x="306" y="366"/>
                  </a:lnTo>
                  <a:lnTo>
                    <a:pt x="324" y="354"/>
                  </a:lnTo>
                  <a:lnTo>
                    <a:pt x="312" y="342"/>
                  </a:lnTo>
                  <a:lnTo>
                    <a:pt x="312" y="336"/>
                  </a:lnTo>
                  <a:lnTo>
                    <a:pt x="264" y="312"/>
                  </a:lnTo>
                  <a:lnTo>
                    <a:pt x="240" y="312"/>
                  </a:lnTo>
                  <a:lnTo>
                    <a:pt x="240" y="300"/>
                  </a:lnTo>
                  <a:lnTo>
                    <a:pt x="246" y="288"/>
                  </a:lnTo>
                  <a:lnTo>
                    <a:pt x="252" y="282"/>
                  </a:lnTo>
                  <a:lnTo>
                    <a:pt x="246" y="276"/>
                  </a:lnTo>
                  <a:lnTo>
                    <a:pt x="234" y="270"/>
                  </a:lnTo>
                  <a:lnTo>
                    <a:pt x="228" y="264"/>
                  </a:lnTo>
                  <a:lnTo>
                    <a:pt x="228" y="252"/>
                  </a:lnTo>
                  <a:lnTo>
                    <a:pt x="240" y="246"/>
                  </a:lnTo>
                  <a:lnTo>
                    <a:pt x="246" y="240"/>
                  </a:lnTo>
                  <a:lnTo>
                    <a:pt x="258" y="234"/>
                  </a:lnTo>
                  <a:lnTo>
                    <a:pt x="270" y="234"/>
                  </a:lnTo>
                  <a:lnTo>
                    <a:pt x="276" y="228"/>
                  </a:lnTo>
                  <a:lnTo>
                    <a:pt x="288" y="204"/>
                  </a:lnTo>
                  <a:lnTo>
                    <a:pt x="288" y="192"/>
                  </a:lnTo>
                  <a:lnTo>
                    <a:pt x="294" y="186"/>
                  </a:lnTo>
                  <a:lnTo>
                    <a:pt x="300" y="174"/>
                  </a:lnTo>
                  <a:lnTo>
                    <a:pt x="324" y="162"/>
                  </a:lnTo>
                  <a:lnTo>
                    <a:pt x="312" y="132"/>
                  </a:lnTo>
                  <a:lnTo>
                    <a:pt x="306" y="126"/>
                  </a:lnTo>
                  <a:lnTo>
                    <a:pt x="294" y="102"/>
                  </a:lnTo>
                  <a:lnTo>
                    <a:pt x="294" y="90"/>
                  </a:lnTo>
                  <a:lnTo>
                    <a:pt x="306" y="66"/>
                  </a:lnTo>
                  <a:lnTo>
                    <a:pt x="318" y="60"/>
                  </a:lnTo>
                  <a:lnTo>
                    <a:pt x="324" y="54"/>
                  </a:lnTo>
                  <a:lnTo>
                    <a:pt x="330" y="54"/>
                  </a:lnTo>
                  <a:lnTo>
                    <a:pt x="312" y="36"/>
                  </a:lnTo>
                  <a:lnTo>
                    <a:pt x="288" y="24"/>
                  </a:lnTo>
                  <a:lnTo>
                    <a:pt x="270" y="0"/>
                  </a:lnTo>
                  <a:close/>
                </a:path>
              </a:pathLst>
            </a:custGeom>
            <a:solidFill>
              <a:srgbClr val="F2F2F2"/>
            </a:solidFill>
            <a:ln w="3175" algn="ctr">
              <a:solidFill>
                <a:srgbClr val="A1ADB8"/>
              </a:solidFill>
              <a:round/>
              <a:headEnd/>
              <a:tailEnd/>
            </a:ln>
            <a:effec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dirty="0">
                <a:solidFill>
                  <a:prstClr val="black"/>
                </a:solidFill>
                <a:cs typeface="Calibri" pitchFamily="34" charset="0"/>
              </a:endParaRPr>
            </a:p>
          </p:txBody>
        </p:sp>
        <p:sp>
          <p:nvSpPr>
            <p:cNvPr id="179" name="Japan" descr="© INSCALE GmbH, 05.05.2010&#10;http://www.presentationload.com/">
              <a:extLst>
                <a:ext uri="{FF2B5EF4-FFF2-40B4-BE49-F238E27FC236}">
                  <a16:creationId xmlns:a16="http://schemas.microsoft.com/office/drawing/2014/main" id="{24D79765-9080-972A-469A-CA4BDACDCD01}"/>
                </a:ext>
              </a:extLst>
            </p:cNvPr>
            <p:cNvSpPr>
              <a:spLocks noEditPoints="1"/>
            </p:cNvSpPr>
            <p:nvPr/>
          </p:nvSpPr>
          <p:spPr bwMode="gray">
            <a:xfrm>
              <a:off x="7710933" y="2935819"/>
              <a:ext cx="352425" cy="688975"/>
            </a:xfrm>
            <a:custGeom>
              <a:avLst/>
              <a:gdLst>
                <a:gd name="T0" fmla="*/ 2147483647 w 876"/>
                <a:gd name="T1" fmla="*/ 2147483647 h 1710"/>
                <a:gd name="T2" fmla="*/ 2147483647 w 876"/>
                <a:gd name="T3" fmla="*/ 2147483647 h 1710"/>
                <a:gd name="T4" fmla="*/ 2147483647 w 876"/>
                <a:gd name="T5" fmla="*/ 2147483647 h 1710"/>
                <a:gd name="T6" fmla="*/ 2147483647 w 876"/>
                <a:gd name="T7" fmla="*/ 2147483647 h 1710"/>
                <a:gd name="T8" fmla="*/ 2147483647 w 876"/>
                <a:gd name="T9" fmla="*/ 2147483647 h 1710"/>
                <a:gd name="T10" fmla="*/ 2147483647 w 876"/>
                <a:gd name="T11" fmla="*/ 2147483647 h 1710"/>
                <a:gd name="T12" fmla="*/ 2147483647 w 876"/>
                <a:gd name="T13" fmla="*/ 2147483647 h 1710"/>
                <a:gd name="T14" fmla="*/ 2147483647 w 876"/>
                <a:gd name="T15" fmla="*/ 2147483647 h 1710"/>
                <a:gd name="T16" fmla="*/ 2147483647 w 876"/>
                <a:gd name="T17" fmla="*/ 2147483647 h 1710"/>
                <a:gd name="T18" fmla="*/ 2147483647 w 876"/>
                <a:gd name="T19" fmla="*/ 2147483647 h 1710"/>
                <a:gd name="T20" fmla="*/ 2147483647 w 876"/>
                <a:gd name="T21" fmla="*/ 2147483647 h 1710"/>
                <a:gd name="T22" fmla="*/ 2147483647 w 876"/>
                <a:gd name="T23" fmla="*/ 2147483647 h 1710"/>
                <a:gd name="T24" fmla="*/ 2147483647 w 876"/>
                <a:gd name="T25" fmla="*/ 2147483647 h 1710"/>
                <a:gd name="T26" fmla="*/ 2147483647 w 876"/>
                <a:gd name="T27" fmla="*/ 2147483647 h 1710"/>
                <a:gd name="T28" fmla="*/ 2147483647 w 876"/>
                <a:gd name="T29" fmla="*/ 2147483647 h 1710"/>
                <a:gd name="T30" fmla="*/ 2147483647 w 876"/>
                <a:gd name="T31" fmla="*/ 2147483647 h 1710"/>
                <a:gd name="T32" fmla="*/ 2147483647 w 876"/>
                <a:gd name="T33" fmla="*/ 2147483647 h 1710"/>
                <a:gd name="T34" fmla="*/ 2147483647 w 876"/>
                <a:gd name="T35" fmla="*/ 2147483647 h 1710"/>
                <a:gd name="T36" fmla="*/ 2147483647 w 876"/>
                <a:gd name="T37" fmla="*/ 2147483647 h 1710"/>
                <a:gd name="T38" fmla="*/ 2147483647 w 876"/>
                <a:gd name="T39" fmla="*/ 2147483647 h 1710"/>
                <a:gd name="T40" fmla="*/ 2147483647 w 876"/>
                <a:gd name="T41" fmla="*/ 2147483647 h 1710"/>
                <a:gd name="T42" fmla="*/ 2147483647 w 876"/>
                <a:gd name="T43" fmla="*/ 2147483647 h 1710"/>
                <a:gd name="T44" fmla="*/ 2147483647 w 876"/>
                <a:gd name="T45" fmla="*/ 2147483647 h 1710"/>
                <a:gd name="T46" fmla="*/ 2147483647 w 876"/>
                <a:gd name="T47" fmla="*/ 2147483647 h 1710"/>
                <a:gd name="T48" fmla="*/ 2147483647 w 876"/>
                <a:gd name="T49" fmla="*/ 2147483647 h 1710"/>
                <a:gd name="T50" fmla="*/ 2147483647 w 876"/>
                <a:gd name="T51" fmla="*/ 2147483647 h 1710"/>
                <a:gd name="T52" fmla="*/ 2147483647 w 876"/>
                <a:gd name="T53" fmla="*/ 2147483647 h 1710"/>
                <a:gd name="T54" fmla="*/ 2147483647 w 876"/>
                <a:gd name="T55" fmla="*/ 2147483647 h 1710"/>
                <a:gd name="T56" fmla="*/ 2147483647 w 876"/>
                <a:gd name="T57" fmla="*/ 2147483647 h 1710"/>
                <a:gd name="T58" fmla="*/ 2147483647 w 876"/>
                <a:gd name="T59" fmla="*/ 2147483647 h 1710"/>
                <a:gd name="T60" fmla="*/ 2147483647 w 876"/>
                <a:gd name="T61" fmla="*/ 2147483647 h 1710"/>
                <a:gd name="T62" fmla="*/ 2147483647 w 876"/>
                <a:gd name="T63" fmla="*/ 2147483647 h 1710"/>
                <a:gd name="T64" fmla="*/ 2147483647 w 876"/>
                <a:gd name="T65" fmla="*/ 2147483647 h 1710"/>
                <a:gd name="T66" fmla="*/ 2147483647 w 876"/>
                <a:gd name="T67" fmla="*/ 2147483647 h 1710"/>
                <a:gd name="T68" fmla="*/ 2147483647 w 876"/>
                <a:gd name="T69" fmla="*/ 2147483647 h 1710"/>
                <a:gd name="T70" fmla="*/ 2147483647 w 876"/>
                <a:gd name="T71" fmla="*/ 2147483647 h 1710"/>
                <a:gd name="T72" fmla="*/ 2147483647 w 876"/>
                <a:gd name="T73" fmla="*/ 2147483647 h 1710"/>
                <a:gd name="T74" fmla="*/ 2147483647 w 876"/>
                <a:gd name="T75" fmla="*/ 2147483647 h 1710"/>
                <a:gd name="T76" fmla="*/ 2147483647 w 876"/>
                <a:gd name="T77" fmla="*/ 2147483647 h 1710"/>
                <a:gd name="T78" fmla="*/ 2147483647 w 876"/>
                <a:gd name="T79" fmla="*/ 2147483647 h 1710"/>
                <a:gd name="T80" fmla="*/ 2147483647 w 876"/>
                <a:gd name="T81" fmla="*/ 2147483647 h 1710"/>
                <a:gd name="T82" fmla="*/ 2147483647 w 876"/>
                <a:gd name="T83" fmla="*/ 2147483647 h 1710"/>
                <a:gd name="T84" fmla="*/ 2147483647 w 876"/>
                <a:gd name="T85" fmla="*/ 2147483647 h 1710"/>
                <a:gd name="T86" fmla="*/ 2147483647 w 876"/>
                <a:gd name="T87" fmla="*/ 2147483647 h 1710"/>
                <a:gd name="T88" fmla="*/ 2147483647 w 876"/>
                <a:gd name="T89" fmla="*/ 2147483647 h 1710"/>
                <a:gd name="T90" fmla="*/ 2147483647 w 876"/>
                <a:gd name="T91" fmla="*/ 2147483647 h 1710"/>
                <a:gd name="T92" fmla="*/ 2147483647 w 876"/>
                <a:gd name="T93" fmla="*/ 2147483647 h 1710"/>
                <a:gd name="T94" fmla="*/ 2147483647 w 876"/>
                <a:gd name="T95" fmla="*/ 2147483647 h 1710"/>
                <a:gd name="T96" fmla="*/ 2147483647 w 876"/>
                <a:gd name="T97" fmla="*/ 2147483647 h 1710"/>
                <a:gd name="T98" fmla="*/ 2147483647 w 876"/>
                <a:gd name="T99" fmla="*/ 2147483647 h 1710"/>
                <a:gd name="T100" fmla="*/ 2147483647 w 876"/>
                <a:gd name="T101" fmla="*/ 2147483647 h 1710"/>
                <a:gd name="T102" fmla="*/ 2147483647 w 876"/>
                <a:gd name="T103" fmla="*/ 2147483647 h 1710"/>
                <a:gd name="T104" fmla="*/ 2147483647 w 876"/>
                <a:gd name="T105" fmla="*/ 2147483647 h 1710"/>
                <a:gd name="T106" fmla="*/ 2147483647 w 876"/>
                <a:gd name="T107" fmla="*/ 2147483647 h 1710"/>
                <a:gd name="T108" fmla="*/ 2147483647 w 876"/>
                <a:gd name="T109" fmla="*/ 2147483647 h 1710"/>
                <a:gd name="T110" fmla="*/ 2147483647 w 876"/>
                <a:gd name="T111" fmla="*/ 2147483647 h 1710"/>
                <a:gd name="T112" fmla="*/ 2147483647 w 876"/>
                <a:gd name="T113" fmla="*/ 2147483647 h 1710"/>
                <a:gd name="T114" fmla="*/ 2147483647 w 876"/>
                <a:gd name="T115" fmla="*/ 2147483647 h 1710"/>
                <a:gd name="T116" fmla="*/ 2147483647 w 876"/>
                <a:gd name="T117" fmla="*/ 2147483647 h 1710"/>
                <a:gd name="T118" fmla="*/ 2147483647 w 876"/>
                <a:gd name="T119" fmla="*/ 2147483647 h 1710"/>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876"/>
                <a:gd name="T181" fmla="*/ 0 h 1710"/>
                <a:gd name="T182" fmla="*/ 876 w 876"/>
                <a:gd name="T183" fmla="*/ 1710 h 1710"/>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876" h="1710">
                  <a:moveTo>
                    <a:pt x="876" y="780"/>
                  </a:moveTo>
                  <a:lnTo>
                    <a:pt x="864" y="774"/>
                  </a:lnTo>
                  <a:lnTo>
                    <a:pt x="858" y="768"/>
                  </a:lnTo>
                  <a:lnTo>
                    <a:pt x="846" y="762"/>
                  </a:lnTo>
                  <a:lnTo>
                    <a:pt x="840" y="750"/>
                  </a:lnTo>
                  <a:lnTo>
                    <a:pt x="828" y="744"/>
                  </a:lnTo>
                  <a:lnTo>
                    <a:pt x="828" y="720"/>
                  </a:lnTo>
                  <a:lnTo>
                    <a:pt x="834" y="702"/>
                  </a:lnTo>
                  <a:lnTo>
                    <a:pt x="834" y="684"/>
                  </a:lnTo>
                  <a:lnTo>
                    <a:pt x="828" y="666"/>
                  </a:lnTo>
                  <a:lnTo>
                    <a:pt x="816" y="642"/>
                  </a:lnTo>
                  <a:lnTo>
                    <a:pt x="792" y="618"/>
                  </a:lnTo>
                  <a:lnTo>
                    <a:pt x="786" y="600"/>
                  </a:lnTo>
                  <a:lnTo>
                    <a:pt x="786" y="576"/>
                  </a:lnTo>
                  <a:lnTo>
                    <a:pt x="792" y="570"/>
                  </a:lnTo>
                  <a:lnTo>
                    <a:pt x="810" y="570"/>
                  </a:lnTo>
                  <a:lnTo>
                    <a:pt x="810" y="528"/>
                  </a:lnTo>
                  <a:lnTo>
                    <a:pt x="798" y="516"/>
                  </a:lnTo>
                  <a:lnTo>
                    <a:pt x="810" y="510"/>
                  </a:lnTo>
                  <a:lnTo>
                    <a:pt x="810" y="498"/>
                  </a:lnTo>
                  <a:lnTo>
                    <a:pt x="804" y="486"/>
                  </a:lnTo>
                  <a:lnTo>
                    <a:pt x="804" y="474"/>
                  </a:lnTo>
                  <a:lnTo>
                    <a:pt x="798" y="468"/>
                  </a:lnTo>
                  <a:lnTo>
                    <a:pt x="792" y="456"/>
                  </a:lnTo>
                  <a:lnTo>
                    <a:pt x="786" y="450"/>
                  </a:lnTo>
                  <a:lnTo>
                    <a:pt x="774" y="444"/>
                  </a:lnTo>
                  <a:lnTo>
                    <a:pt x="768" y="438"/>
                  </a:lnTo>
                  <a:lnTo>
                    <a:pt x="762" y="420"/>
                  </a:lnTo>
                  <a:lnTo>
                    <a:pt x="756" y="420"/>
                  </a:lnTo>
                  <a:lnTo>
                    <a:pt x="738" y="402"/>
                  </a:lnTo>
                  <a:lnTo>
                    <a:pt x="714" y="390"/>
                  </a:lnTo>
                  <a:lnTo>
                    <a:pt x="702" y="378"/>
                  </a:lnTo>
                  <a:lnTo>
                    <a:pt x="696" y="360"/>
                  </a:lnTo>
                  <a:lnTo>
                    <a:pt x="690" y="348"/>
                  </a:lnTo>
                  <a:lnTo>
                    <a:pt x="690" y="330"/>
                  </a:lnTo>
                  <a:lnTo>
                    <a:pt x="684" y="324"/>
                  </a:lnTo>
                  <a:lnTo>
                    <a:pt x="678" y="324"/>
                  </a:lnTo>
                  <a:lnTo>
                    <a:pt x="666" y="318"/>
                  </a:lnTo>
                  <a:lnTo>
                    <a:pt x="654" y="318"/>
                  </a:lnTo>
                  <a:lnTo>
                    <a:pt x="648" y="324"/>
                  </a:lnTo>
                  <a:lnTo>
                    <a:pt x="648" y="342"/>
                  </a:lnTo>
                  <a:lnTo>
                    <a:pt x="654" y="342"/>
                  </a:lnTo>
                  <a:lnTo>
                    <a:pt x="660" y="348"/>
                  </a:lnTo>
                  <a:lnTo>
                    <a:pt x="672" y="342"/>
                  </a:lnTo>
                  <a:lnTo>
                    <a:pt x="678" y="348"/>
                  </a:lnTo>
                  <a:lnTo>
                    <a:pt x="678" y="366"/>
                  </a:lnTo>
                  <a:lnTo>
                    <a:pt x="672" y="366"/>
                  </a:lnTo>
                  <a:lnTo>
                    <a:pt x="666" y="360"/>
                  </a:lnTo>
                  <a:lnTo>
                    <a:pt x="654" y="372"/>
                  </a:lnTo>
                  <a:lnTo>
                    <a:pt x="630" y="342"/>
                  </a:lnTo>
                  <a:lnTo>
                    <a:pt x="612" y="342"/>
                  </a:lnTo>
                  <a:lnTo>
                    <a:pt x="636" y="378"/>
                  </a:lnTo>
                  <a:lnTo>
                    <a:pt x="618" y="378"/>
                  </a:lnTo>
                  <a:lnTo>
                    <a:pt x="648" y="426"/>
                  </a:lnTo>
                  <a:lnTo>
                    <a:pt x="636" y="438"/>
                  </a:lnTo>
                  <a:lnTo>
                    <a:pt x="648" y="444"/>
                  </a:lnTo>
                  <a:lnTo>
                    <a:pt x="666" y="462"/>
                  </a:lnTo>
                  <a:lnTo>
                    <a:pt x="678" y="468"/>
                  </a:lnTo>
                  <a:lnTo>
                    <a:pt x="684" y="480"/>
                  </a:lnTo>
                  <a:lnTo>
                    <a:pt x="684" y="504"/>
                  </a:lnTo>
                  <a:lnTo>
                    <a:pt x="678" y="516"/>
                  </a:lnTo>
                  <a:lnTo>
                    <a:pt x="678" y="534"/>
                  </a:lnTo>
                  <a:lnTo>
                    <a:pt x="672" y="540"/>
                  </a:lnTo>
                  <a:lnTo>
                    <a:pt x="672" y="570"/>
                  </a:lnTo>
                  <a:lnTo>
                    <a:pt x="678" y="570"/>
                  </a:lnTo>
                  <a:lnTo>
                    <a:pt x="690" y="582"/>
                  </a:lnTo>
                  <a:lnTo>
                    <a:pt x="690" y="600"/>
                  </a:lnTo>
                  <a:lnTo>
                    <a:pt x="678" y="606"/>
                  </a:lnTo>
                  <a:lnTo>
                    <a:pt x="660" y="606"/>
                  </a:lnTo>
                  <a:lnTo>
                    <a:pt x="660" y="618"/>
                  </a:lnTo>
                  <a:lnTo>
                    <a:pt x="666" y="630"/>
                  </a:lnTo>
                  <a:lnTo>
                    <a:pt x="666" y="642"/>
                  </a:lnTo>
                  <a:lnTo>
                    <a:pt x="660" y="654"/>
                  </a:lnTo>
                  <a:lnTo>
                    <a:pt x="654" y="660"/>
                  </a:lnTo>
                  <a:lnTo>
                    <a:pt x="642" y="666"/>
                  </a:lnTo>
                  <a:lnTo>
                    <a:pt x="630" y="666"/>
                  </a:lnTo>
                  <a:lnTo>
                    <a:pt x="618" y="672"/>
                  </a:lnTo>
                  <a:lnTo>
                    <a:pt x="612" y="678"/>
                  </a:lnTo>
                  <a:lnTo>
                    <a:pt x="606" y="678"/>
                  </a:lnTo>
                  <a:lnTo>
                    <a:pt x="606" y="696"/>
                  </a:lnTo>
                  <a:lnTo>
                    <a:pt x="588" y="696"/>
                  </a:lnTo>
                  <a:lnTo>
                    <a:pt x="564" y="672"/>
                  </a:lnTo>
                  <a:lnTo>
                    <a:pt x="564" y="654"/>
                  </a:lnTo>
                  <a:lnTo>
                    <a:pt x="570" y="636"/>
                  </a:lnTo>
                  <a:lnTo>
                    <a:pt x="558" y="636"/>
                  </a:lnTo>
                  <a:lnTo>
                    <a:pt x="552" y="642"/>
                  </a:lnTo>
                  <a:lnTo>
                    <a:pt x="540" y="648"/>
                  </a:lnTo>
                  <a:lnTo>
                    <a:pt x="534" y="654"/>
                  </a:lnTo>
                  <a:lnTo>
                    <a:pt x="534" y="660"/>
                  </a:lnTo>
                  <a:lnTo>
                    <a:pt x="540" y="666"/>
                  </a:lnTo>
                  <a:lnTo>
                    <a:pt x="558" y="702"/>
                  </a:lnTo>
                  <a:lnTo>
                    <a:pt x="558" y="714"/>
                  </a:lnTo>
                  <a:lnTo>
                    <a:pt x="552" y="720"/>
                  </a:lnTo>
                  <a:lnTo>
                    <a:pt x="540" y="744"/>
                  </a:lnTo>
                  <a:lnTo>
                    <a:pt x="540" y="756"/>
                  </a:lnTo>
                  <a:lnTo>
                    <a:pt x="546" y="762"/>
                  </a:lnTo>
                  <a:lnTo>
                    <a:pt x="546" y="768"/>
                  </a:lnTo>
                  <a:lnTo>
                    <a:pt x="552" y="780"/>
                  </a:lnTo>
                  <a:lnTo>
                    <a:pt x="558" y="786"/>
                  </a:lnTo>
                  <a:lnTo>
                    <a:pt x="558" y="792"/>
                  </a:lnTo>
                  <a:lnTo>
                    <a:pt x="522" y="792"/>
                  </a:lnTo>
                  <a:lnTo>
                    <a:pt x="498" y="780"/>
                  </a:lnTo>
                  <a:lnTo>
                    <a:pt x="474" y="780"/>
                  </a:lnTo>
                  <a:lnTo>
                    <a:pt x="450" y="792"/>
                  </a:lnTo>
                  <a:lnTo>
                    <a:pt x="438" y="792"/>
                  </a:lnTo>
                  <a:lnTo>
                    <a:pt x="420" y="798"/>
                  </a:lnTo>
                  <a:lnTo>
                    <a:pt x="414" y="804"/>
                  </a:lnTo>
                  <a:lnTo>
                    <a:pt x="378" y="804"/>
                  </a:lnTo>
                  <a:lnTo>
                    <a:pt x="366" y="792"/>
                  </a:lnTo>
                  <a:lnTo>
                    <a:pt x="336" y="816"/>
                  </a:lnTo>
                  <a:lnTo>
                    <a:pt x="330" y="828"/>
                  </a:lnTo>
                  <a:lnTo>
                    <a:pt x="312" y="846"/>
                  </a:lnTo>
                  <a:lnTo>
                    <a:pt x="306" y="864"/>
                  </a:lnTo>
                  <a:lnTo>
                    <a:pt x="300" y="870"/>
                  </a:lnTo>
                  <a:lnTo>
                    <a:pt x="294" y="882"/>
                  </a:lnTo>
                  <a:lnTo>
                    <a:pt x="270" y="882"/>
                  </a:lnTo>
                  <a:lnTo>
                    <a:pt x="264" y="888"/>
                  </a:lnTo>
                  <a:lnTo>
                    <a:pt x="258" y="888"/>
                  </a:lnTo>
                  <a:lnTo>
                    <a:pt x="258" y="900"/>
                  </a:lnTo>
                  <a:lnTo>
                    <a:pt x="264" y="912"/>
                  </a:lnTo>
                  <a:lnTo>
                    <a:pt x="276" y="924"/>
                  </a:lnTo>
                  <a:lnTo>
                    <a:pt x="288" y="924"/>
                  </a:lnTo>
                  <a:lnTo>
                    <a:pt x="294" y="918"/>
                  </a:lnTo>
                  <a:lnTo>
                    <a:pt x="312" y="918"/>
                  </a:lnTo>
                  <a:lnTo>
                    <a:pt x="318" y="924"/>
                  </a:lnTo>
                  <a:lnTo>
                    <a:pt x="324" y="924"/>
                  </a:lnTo>
                  <a:lnTo>
                    <a:pt x="336" y="930"/>
                  </a:lnTo>
                  <a:lnTo>
                    <a:pt x="342" y="930"/>
                  </a:lnTo>
                  <a:lnTo>
                    <a:pt x="348" y="924"/>
                  </a:lnTo>
                  <a:lnTo>
                    <a:pt x="348" y="912"/>
                  </a:lnTo>
                  <a:lnTo>
                    <a:pt x="354" y="906"/>
                  </a:lnTo>
                  <a:lnTo>
                    <a:pt x="354" y="894"/>
                  </a:lnTo>
                  <a:lnTo>
                    <a:pt x="372" y="906"/>
                  </a:lnTo>
                  <a:lnTo>
                    <a:pt x="378" y="906"/>
                  </a:lnTo>
                  <a:lnTo>
                    <a:pt x="384" y="900"/>
                  </a:lnTo>
                  <a:lnTo>
                    <a:pt x="420" y="882"/>
                  </a:lnTo>
                  <a:lnTo>
                    <a:pt x="426" y="882"/>
                  </a:lnTo>
                  <a:lnTo>
                    <a:pt x="432" y="876"/>
                  </a:lnTo>
                  <a:lnTo>
                    <a:pt x="444" y="876"/>
                  </a:lnTo>
                  <a:lnTo>
                    <a:pt x="456" y="882"/>
                  </a:lnTo>
                  <a:lnTo>
                    <a:pt x="480" y="882"/>
                  </a:lnTo>
                  <a:lnTo>
                    <a:pt x="480" y="876"/>
                  </a:lnTo>
                  <a:lnTo>
                    <a:pt x="474" y="870"/>
                  </a:lnTo>
                  <a:lnTo>
                    <a:pt x="474" y="864"/>
                  </a:lnTo>
                  <a:lnTo>
                    <a:pt x="480" y="858"/>
                  </a:lnTo>
                  <a:lnTo>
                    <a:pt x="498" y="858"/>
                  </a:lnTo>
                  <a:lnTo>
                    <a:pt x="516" y="876"/>
                  </a:lnTo>
                  <a:lnTo>
                    <a:pt x="522" y="870"/>
                  </a:lnTo>
                  <a:lnTo>
                    <a:pt x="534" y="864"/>
                  </a:lnTo>
                  <a:lnTo>
                    <a:pt x="540" y="864"/>
                  </a:lnTo>
                  <a:lnTo>
                    <a:pt x="546" y="858"/>
                  </a:lnTo>
                  <a:lnTo>
                    <a:pt x="552" y="864"/>
                  </a:lnTo>
                  <a:lnTo>
                    <a:pt x="552" y="882"/>
                  </a:lnTo>
                  <a:lnTo>
                    <a:pt x="546" y="894"/>
                  </a:lnTo>
                  <a:lnTo>
                    <a:pt x="540" y="900"/>
                  </a:lnTo>
                  <a:lnTo>
                    <a:pt x="540" y="912"/>
                  </a:lnTo>
                  <a:lnTo>
                    <a:pt x="546" y="918"/>
                  </a:lnTo>
                  <a:lnTo>
                    <a:pt x="552" y="930"/>
                  </a:lnTo>
                  <a:lnTo>
                    <a:pt x="576" y="954"/>
                  </a:lnTo>
                  <a:lnTo>
                    <a:pt x="600" y="966"/>
                  </a:lnTo>
                  <a:lnTo>
                    <a:pt x="612" y="960"/>
                  </a:lnTo>
                  <a:lnTo>
                    <a:pt x="618" y="954"/>
                  </a:lnTo>
                  <a:lnTo>
                    <a:pt x="630" y="930"/>
                  </a:lnTo>
                  <a:lnTo>
                    <a:pt x="630" y="906"/>
                  </a:lnTo>
                  <a:lnTo>
                    <a:pt x="660" y="900"/>
                  </a:lnTo>
                  <a:lnTo>
                    <a:pt x="654" y="894"/>
                  </a:lnTo>
                  <a:lnTo>
                    <a:pt x="648" y="882"/>
                  </a:lnTo>
                  <a:lnTo>
                    <a:pt x="636" y="870"/>
                  </a:lnTo>
                  <a:lnTo>
                    <a:pt x="624" y="870"/>
                  </a:lnTo>
                  <a:lnTo>
                    <a:pt x="612" y="858"/>
                  </a:lnTo>
                  <a:lnTo>
                    <a:pt x="630" y="834"/>
                  </a:lnTo>
                  <a:lnTo>
                    <a:pt x="636" y="834"/>
                  </a:lnTo>
                  <a:lnTo>
                    <a:pt x="636" y="840"/>
                  </a:lnTo>
                  <a:lnTo>
                    <a:pt x="642" y="852"/>
                  </a:lnTo>
                  <a:lnTo>
                    <a:pt x="642" y="858"/>
                  </a:lnTo>
                  <a:lnTo>
                    <a:pt x="654" y="858"/>
                  </a:lnTo>
                  <a:lnTo>
                    <a:pt x="666" y="870"/>
                  </a:lnTo>
                  <a:lnTo>
                    <a:pt x="666" y="876"/>
                  </a:lnTo>
                  <a:lnTo>
                    <a:pt x="684" y="864"/>
                  </a:lnTo>
                  <a:lnTo>
                    <a:pt x="696" y="870"/>
                  </a:lnTo>
                  <a:lnTo>
                    <a:pt x="732" y="870"/>
                  </a:lnTo>
                  <a:lnTo>
                    <a:pt x="744" y="858"/>
                  </a:lnTo>
                  <a:lnTo>
                    <a:pt x="744" y="852"/>
                  </a:lnTo>
                  <a:lnTo>
                    <a:pt x="738" y="846"/>
                  </a:lnTo>
                  <a:lnTo>
                    <a:pt x="738" y="840"/>
                  </a:lnTo>
                  <a:lnTo>
                    <a:pt x="744" y="834"/>
                  </a:lnTo>
                  <a:lnTo>
                    <a:pt x="762" y="834"/>
                  </a:lnTo>
                  <a:lnTo>
                    <a:pt x="768" y="840"/>
                  </a:lnTo>
                  <a:lnTo>
                    <a:pt x="768" y="858"/>
                  </a:lnTo>
                  <a:lnTo>
                    <a:pt x="774" y="864"/>
                  </a:lnTo>
                  <a:lnTo>
                    <a:pt x="774" y="870"/>
                  </a:lnTo>
                  <a:lnTo>
                    <a:pt x="780" y="870"/>
                  </a:lnTo>
                  <a:lnTo>
                    <a:pt x="786" y="864"/>
                  </a:lnTo>
                  <a:lnTo>
                    <a:pt x="786" y="852"/>
                  </a:lnTo>
                  <a:lnTo>
                    <a:pt x="780" y="840"/>
                  </a:lnTo>
                  <a:lnTo>
                    <a:pt x="780" y="816"/>
                  </a:lnTo>
                  <a:lnTo>
                    <a:pt x="804" y="816"/>
                  </a:lnTo>
                  <a:lnTo>
                    <a:pt x="804" y="798"/>
                  </a:lnTo>
                  <a:lnTo>
                    <a:pt x="810" y="792"/>
                  </a:lnTo>
                  <a:lnTo>
                    <a:pt x="810" y="786"/>
                  </a:lnTo>
                  <a:lnTo>
                    <a:pt x="816" y="780"/>
                  </a:lnTo>
                  <a:lnTo>
                    <a:pt x="828" y="792"/>
                  </a:lnTo>
                  <a:lnTo>
                    <a:pt x="828" y="840"/>
                  </a:lnTo>
                  <a:lnTo>
                    <a:pt x="852" y="840"/>
                  </a:lnTo>
                  <a:lnTo>
                    <a:pt x="858" y="828"/>
                  </a:lnTo>
                  <a:lnTo>
                    <a:pt x="858" y="792"/>
                  </a:lnTo>
                  <a:lnTo>
                    <a:pt x="876" y="780"/>
                  </a:lnTo>
                  <a:close/>
                  <a:moveTo>
                    <a:pt x="498" y="912"/>
                  </a:moveTo>
                  <a:lnTo>
                    <a:pt x="486" y="906"/>
                  </a:lnTo>
                  <a:lnTo>
                    <a:pt x="480" y="900"/>
                  </a:lnTo>
                  <a:lnTo>
                    <a:pt x="468" y="894"/>
                  </a:lnTo>
                  <a:lnTo>
                    <a:pt x="444" y="894"/>
                  </a:lnTo>
                  <a:lnTo>
                    <a:pt x="438" y="900"/>
                  </a:lnTo>
                  <a:lnTo>
                    <a:pt x="438" y="924"/>
                  </a:lnTo>
                  <a:lnTo>
                    <a:pt x="432" y="924"/>
                  </a:lnTo>
                  <a:lnTo>
                    <a:pt x="426" y="918"/>
                  </a:lnTo>
                  <a:lnTo>
                    <a:pt x="396" y="918"/>
                  </a:lnTo>
                  <a:lnTo>
                    <a:pt x="390" y="924"/>
                  </a:lnTo>
                  <a:lnTo>
                    <a:pt x="390" y="942"/>
                  </a:lnTo>
                  <a:lnTo>
                    <a:pt x="396" y="948"/>
                  </a:lnTo>
                  <a:lnTo>
                    <a:pt x="396" y="954"/>
                  </a:lnTo>
                  <a:lnTo>
                    <a:pt x="378" y="972"/>
                  </a:lnTo>
                  <a:lnTo>
                    <a:pt x="390" y="978"/>
                  </a:lnTo>
                  <a:lnTo>
                    <a:pt x="396" y="990"/>
                  </a:lnTo>
                  <a:lnTo>
                    <a:pt x="408" y="1002"/>
                  </a:lnTo>
                  <a:lnTo>
                    <a:pt x="432" y="1014"/>
                  </a:lnTo>
                  <a:lnTo>
                    <a:pt x="438" y="1020"/>
                  </a:lnTo>
                  <a:lnTo>
                    <a:pt x="450" y="1026"/>
                  </a:lnTo>
                  <a:lnTo>
                    <a:pt x="450" y="984"/>
                  </a:lnTo>
                  <a:lnTo>
                    <a:pt x="456" y="972"/>
                  </a:lnTo>
                  <a:lnTo>
                    <a:pt x="462" y="966"/>
                  </a:lnTo>
                  <a:lnTo>
                    <a:pt x="474" y="960"/>
                  </a:lnTo>
                  <a:lnTo>
                    <a:pt x="486" y="960"/>
                  </a:lnTo>
                  <a:lnTo>
                    <a:pt x="492" y="966"/>
                  </a:lnTo>
                  <a:lnTo>
                    <a:pt x="504" y="972"/>
                  </a:lnTo>
                  <a:lnTo>
                    <a:pt x="510" y="984"/>
                  </a:lnTo>
                  <a:lnTo>
                    <a:pt x="516" y="990"/>
                  </a:lnTo>
                  <a:lnTo>
                    <a:pt x="516" y="978"/>
                  </a:lnTo>
                  <a:lnTo>
                    <a:pt x="522" y="966"/>
                  </a:lnTo>
                  <a:lnTo>
                    <a:pt x="522" y="954"/>
                  </a:lnTo>
                  <a:lnTo>
                    <a:pt x="528" y="942"/>
                  </a:lnTo>
                  <a:lnTo>
                    <a:pt x="528" y="930"/>
                  </a:lnTo>
                  <a:lnTo>
                    <a:pt x="522" y="918"/>
                  </a:lnTo>
                  <a:lnTo>
                    <a:pt x="516" y="912"/>
                  </a:lnTo>
                  <a:lnTo>
                    <a:pt x="516" y="906"/>
                  </a:lnTo>
                  <a:lnTo>
                    <a:pt x="498" y="912"/>
                  </a:lnTo>
                  <a:close/>
                  <a:moveTo>
                    <a:pt x="354" y="1050"/>
                  </a:moveTo>
                  <a:lnTo>
                    <a:pt x="354" y="1038"/>
                  </a:lnTo>
                  <a:lnTo>
                    <a:pt x="372" y="1020"/>
                  </a:lnTo>
                  <a:lnTo>
                    <a:pt x="372" y="1008"/>
                  </a:lnTo>
                  <a:lnTo>
                    <a:pt x="360" y="1002"/>
                  </a:lnTo>
                  <a:lnTo>
                    <a:pt x="354" y="990"/>
                  </a:lnTo>
                  <a:lnTo>
                    <a:pt x="348" y="984"/>
                  </a:lnTo>
                  <a:lnTo>
                    <a:pt x="336" y="978"/>
                  </a:lnTo>
                  <a:lnTo>
                    <a:pt x="336" y="966"/>
                  </a:lnTo>
                  <a:lnTo>
                    <a:pt x="330" y="960"/>
                  </a:lnTo>
                  <a:lnTo>
                    <a:pt x="324" y="960"/>
                  </a:lnTo>
                  <a:lnTo>
                    <a:pt x="318" y="954"/>
                  </a:lnTo>
                  <a:lnTo>
                    <a:pt x="300" y="954"/>
                  </a:lnTo>
                  <a:lnTo>
                    <a:pt x="294" y="948"/>
                  </a:lnTo>
                  <a:lnTo>
                    <a:pt x="270" y="936"/>
                  </a:lnTo>
                  <a:lnTo>
                    <a:pt x="258" y="936"/>
                  </a:lnTo>
                  <a:lnTo>
                    <a:pt x="240" y="954"/>
                  </a:lnTo>
                  <a:lnTo>
                    <a:pt x="204" y="972"/>
                  </a:lnTo>
                  <a:lnTo>
                    <a:pt x="234" y="1026"/>
                  </a:lnTo>
                  <a:lnTo>
                    <a:pt x="252" y="1014"/>
                  </a:lnTo>
                  <a:lnTo>
                    <a:pt x="252" y="1008"/>
                  </a:lnTo>
                  <a:lnTo>
                    <a:pt x="246" y="1002"/>
                  </a:lnTo>
                  <a:lnTo>
                    <a:pt x="246" y="990"/>
                  </a:lnTo>
                  <a:lnTo>
                    <a:pt x="252" y="990"/>
                  </a:lnTo>
                  <a:lnTo>
                    <a:pt x="264" y="1002"/>
                  </a:lnTo>
                  <a:lnTo>
                    <a:pt x="270" y="1014"/>
                  </a:lnTo>
                  <a:lnTo>
                    <a:pt x="276" y="1020"/>
                  </a:lnTo>
                  <a:lnTo>
                    <a:pt x="282" y="1032"/>
                  </a:lnTo>
                  <a:lnTo>
                    <a:pt x="282" y="1068"/>
                  </a:lnTo>
                  <a:lnTo>
                    <a:pt x="264" y="1074"/>
                  </a:lnTo>
                  <a:lnTo>
                    <a:pt x="264" y="1080"/>
                  </a:lnTo>
                  <a:lnTo>
                    <a:pt x="270" y="1086"/>
                  </a:lnTo>
                  <a:lnTo>
                    <a:pt x="270" y="1104"/>
                  </a:lnTo>
                  <a:lnTo>
                    <a:pt x="276" y="1116"/>
                  </a:lnTo>
                  <a:lnTo>
                    <a:pt x="282" y="1134"/>
                  </a:lnTo>
                  <a:lnTo>
                    <a:pt x="294" y="1146"/>
                  </a:lnTo>
                  <a:lnTo>
                    <a:pt x="300" y="1146"/>
                  </a:lnTo>
                  <a:lnTo>
                    <a:pt x="306" y="1140"/>
                  </a:lnTo>
                  <a:lnTo>
                    <a:pt x="306" y="1104"/>
                  </a:lnTo>
                  <a:lnTo>
                    <a:pt x="336" y="1116"/>
                  </a:lnTo>
                  <a:lnTo>
                    <a:pt x="336" y="1140"/>
                  </a:lnTo>
                  <a:lnTo>
                    <a:pt x="342" y="1146"/>
                  </a:lnTo>
                  <a:lnTo>
                    <a:pt x="342" y="1152"/>
                  </a:lnTo>
                  <a:lnTo>
                    <a:pt x="348" y="1152"/>
                  </a:lnTo>
                  <a:lnTo>
                    <a:pt x="348" y="1140"/>
                  </a:lnTo>
                  <a:lnTo>
                    <a:pt x="360" y="1128"/>
                  </a:lnTo>
                  <a:lnTo>
                    <a:pt x="366" y="1116"/>
                  </a:lnTo>
                  <a:lnTo>
                    <a:pt x="366" y="1110"/>
                  </a:lnTo>
                  <a:lnTo>
                    <a:pt x="360" y="1104"/>
                  </a:lnTo>
                  <a:lnTo>
                    <a:pt x="360" y="1074"/>
                  </a:lnTo>
                  <a:lnTo>
                    <a:pt x="354" y="1062"/>
                  </a:lnTo>
                  <a:lnTo>
                    <a:pt x="354" y="1050"/>
                  </a:lnTo>
                  <a:close/>
                  <a:moveTo>
                    <a:pt x="264" y="1026"/>
                  </a:moveTo>
                  <a:lnTo>
                    <a:pt x="246" y="1062"/>
                  </a:lnTo>
                  <a:lnTo>
                    <a:pt x="264" y="1056"/>
                  </a:lnTo>
                  <a:lnTo>
                    <a:pt x="264" y="1026"/>
                  </a:lnTo>
                  <a:close/>
                  <a:moveTo>
                    <a:pt x="624" y="618"/>
                  </a:moveTo>
                  <a:lnTo>
                    <a:pt x="636" y="618"/>
                  </a:lnTo>
                  <a:lnTo>
                    <a:pt x="636" y="594"/>
                  </a:lnTo>
                  <a:lnTo>
                    <a:pt x="630" y="594"/>
                  </a:lnTo>
                  <a:lnTo>
                    <a:pt x="612" y="570"/>
                  </a:lnTo>
                  <a:lnTo>
                    <a:pt x="606" y="582"/>
                  </a:lnTo>
                  <a:lnTo>
                    <a:pt x="618" y="600"/>
                  </a:lnTo>
                  <a:lnTo>
                    <a:pt x="624" y="618"/>
                  </a:lnTo>
                  <a:close/>
                  <a:moveTo>
                    <a:pt x="546" y="72"/>
                  </a:moveTo>
                  <a:lnTo>
                    <a:pt x="552" y="96"/>
                  </a:lnTo>
                  <a:lnTo>
                    <a:pt x="558" y="102"/>
                  </a:lnTo>
                  <a:lnTo>
                    <a:pt x="570" y="108"/>
                  </a:lnTo>
                  <a:lnTo>
                    <a:pt x="576" y="114"/>
                  </a:lnTo>
                  <a:lnTo>
                    <a:pt x="576" y="132"/>
                  </a:lnTo>
                  <a:lnTo>
                    <a:pt x="564" y="144"/>
                  </a:lnTo>
                  <a:lnTo>
                    <a:pt x="564" y="150"/>
                  </a:lnTo>
                  <a:lnTo>
                    <a:pt x="570" y="156"/>
                  </a:lnTo>
                  <a:lnTo>
                    <a:pt x="576" y="168"/>
                  </a:lnTo>
                  <a:lnTo>
                    <a:pt x="582" y="174"/>
                  </a:lnTo>
                  <a:lnTo>
                    <a:pt x="582" y="186"/>
                  </a:lnTo>
                  <a:lnTo>
                    <a:pt x="576" y="186"/>
                  </a:lnTo>
                  <a:lnTo>
                    <a:pt x="564" y="180"/>
                  </a:lnTo>
                  <a:lnTo>
                    <a:pt x="552" y="180"/>
                  </a:lnTo>
                  <a:lnTo>
                    <a:pt x="540" y="174"/>
                  </a:lnTo>
                  <a:lnTo>
                    <a:pt x="528" y="174"/>
                  </a:lnTo>
                  <a:lnTo>
                    <a:pt x="522" y="168"/>
                  </a:lnTo>
                  <a:lnTo>
                    <a:pt x="522" y="180"/>
                  </a:lnTo>
                  <a:lnTo>
                    <a:pt x="540" y="198"/>
                  </a:lnTo>
                  <a:lnTo>
                    <a:pt x="516" y="228"/>
                  </a:lnTo>
                  <a:lnTo>
                    <a:pt x="522" y="240"/>
                  </a:lnTo>
                  <a:lnTo>
                    <a:pt x="528" y="246"/>
                  </a:lnTo>
                  <a:lnTo>
                    <a:pt x="528" y="252"/>
                  </a:lnTo>
                  <a:lnTo>
                    <a:pt x="534" y="258"/>
                  </a:lnTo>
                  <a:lnTo>
                    <a:pt x="546" y="264"/>
                  </a:lnTo>
                  <a:lnTo>
                    <a:pt x="552" y="270"/>
                  </a:lnTo>
                  <a:lnTo>
                    <a:pt x="564" y="276"/>
                  </a:lnTo>
                  <a:lnTo>
                    <a:pt x="570" y="282"/>
                  </a:lnTo>
                  <a:lnTo>
                    <a:pt x="576" y="282"/>
                  </a:lnTo>
                  <a:lnTo>
                    <a:pt x="576" y="318"/>
                  </a:lnTo>
                  <a:lnTo>
                    <a:pt x="582" y="330"/>
                  </a:lnTo>
                  <a:lnTo>
                    <a:pt x="600" y="330"/>
                  </a:lnTo>
                  <a:lnTo>
                    <a:pt x="600" y="300"/>
                  </a:lnTo>
                  <a:lnTo>
                    <a:pt x="636" y="300"/>
                  </a:lnTo>
                  <a:lnTo>
                    <a:pt x="642" y="294"/>
                  </a:lnTo>
                  <a:lnTo>
                    <a:pt x="606" y="270"/>
                  </a:lnTo>
                  <a:lnTo>
                    <a:pt x="588" y="270"/>
                  </a:lnTo>
                  <a:lnTo>
                    <a:pt x="576" y="264"/>
                  </a:lnTo>
                  <a:lnTo>
                    <a:pt x="570" y="264"/>
                  </a:lnTo>
                  <a:lnTo>
                    <a:pt x="558" y="258"/>
                  </a:lnTo>
                  <a:lnTo>
                    <a:pt x="558" y="246"/>
                  </a:lnTo>
                  <a:lnTo>
                    <a:pt x="564" y="240"/>
                  </a:lnTo>
                  <a:lnTo>
                    <a:pt x="576" y="234"/>
                  </a:lnTo>
                  <a:lnTo>
                    <a:pt x="600" y="246"/>
                  </a:lnTo>
                  <a:lnTo>
                    <a:pt x="606" y="252"/>
                  </a:lnTo>
                  <a:lnTo>
                    <a:pt x="618" y="240"/>
                  </a:lnTo>
                  <a:lnTo>
                    <a:pt x="630" y="234"/>
                  </a:lnTo>
                  <a:lnTo>
                    <a:pt x="636" y="234"/>
                  </a:lnTo>
                  <a:lnTo>
                    <a:pt x="690" y="252"/>
                  </a:lnTo>
                  <a:lnTo>
                    <a:pt x="726" y="270"/>
                  </a:lnTo>
                  <a:lnTo>
                    <a:pt x="756" y="282"/>
                  </a:lnTo>
                  <a:lnTo>
                    <a:pt x="768" y="282"/>
                  </a:lnTo>
                  <a:lnTo>
                    <a:pt x="768" y="270"/>
                  </a:lnTo>
                  <a:lnTo>
                    <a:pt x="762" y="258"/>
                  </a:lnTo>
                  <a:lnTo>
                    <a:pt x="762" y="222"/>
                  </a:lnTo>
                  <a:lnTo>
                    <a:pt x="780" y="204"/>
                  </a:lnTo>
                  <a:lnTo>
                    <a:pt x="792" y="204"/>
                  </a:lnTo>
                  <a:lnTo>
                    <a:pt x="798" y="210"/>
                  </a:lnTo>
                  <a:lnTo>
                    <a:pt x="816" y="210"/>
                  </a:lnTo>
                  <a:lnTo>
                    <a:pt x="840" y="198"/>
                  </a:lnTo>
                  <a:lnTo>
                    <a:pt x="858" y="180"/>
                  </a:lnTo>
                  <a:lnTo>
                    <a:pt x="804" y="144"/>
                  </a:lnTo>
                  <a:lnTo>
                    <a:pt x="804" y="120"/>
                  </a:lnTo>
                  <a:lnTo>
                    <a:pt x="798" y="108"/>
                  </a:lnTo>
                  <a:lnTo>
                    <a:pt x="792" y="102"/>
                  </a:lnTo>
                  <a:lnTo>
                    <a:pt x="786" y="102"/>
                  </a:lnTo>
                  <a:lnTo>
                    <a:pt x="774" y="114"/>
                  </a:lnTo>
                  <a:lnTo>
                    <a:pt x="774" y="126"/>
                  </a:lnTo>
                  <a:lnTo>
                    <a:pt x="756" y="120"/>
                  </a:lnTo>
                  <a:lnTo>
                    <a:pt x="720" y="114"/>
                  </a:lnTo>
                  <a:lnTo>
                    <a:pt x="678" y="102"/>
                  </a:lnTo>
                  <a:lnTo>
                    <a:pt x="648" y="90"/>
                  </a:lnTo>
                  <a:lnTo>
                    <a:pt x="624" y="72"/>
                  </a:lnTo>
                  <a:lnTo>
                    <a:pt x="552" y="24"/>
                  </a:lnTo>
                  <a:lnTo>
                    <a:pt x="516" y="6"/>
                  </a:lnTo>
                  <a:lnTo>
                    <a:pt x="498" y="0"/>
                  </a:lnTo>
                  <a:lnTo>
                    <a:pt x="498" y="18"/>
                  </a:lnTo>
                  <a:lnTo>
                    <a:pt x="510" y="30"/>
                  </a:lnTo>
                  <a:lnTo>
                    <a:pt x="516" y="42"/>
                  </a:lnTo>
                  <a:lnTo>
                    <a:pt x="528" y="54"/>
                  </a:lnTo>
                  <a:lnTo>
                    <a:pt x="534" y="66"/>
                  </a:lnTo>
                  <a:lnTo>
                    <a:pt x="546" y="72"/>
                  </a:lnTo>
                  <a:close/>
                  <a:moveTo>
                    <a:pt x="282" y="1458"/>
                  </a:moveTo>
                  <a:lnTo>
                    <a:pt x="306" y="1458"/>
                  </a:lnTo>
                  <a:lnTo>
                    <a:pt x="276" y="1440"/>
                  </a:lnTo>
                  <a:lnTo>
                    <a:pt x="282" y="1458"/>
                  </a:lnTo>
                  <a:close/>
                  <a:moveTo>
                    <a:pt x="300" y="1386"/>
                  </a:moveTo>
                  <a:lnTo>
                    <a:pt x="312" y="1398"/>
                  </a:lnTo>
                  <a:lnTo>
                    <a:pt x="318" y="1398"/>
                  </a:lnTo>
                  <a:lnTo>
                    <a:pt x="330" y="1386"/>
                  </a:lnTo>
                  <a:lnTo>
                    <a:pt x="336" y="1386"/>
                  </a:lnTo>
                  <a:lnTo>
                    <a:pt x="342" y="1380"/>
                  </a:lnTo>
                  <a:lnTo>
                    <a:pt x="342" y="1368"/>
                  </a:lnTo>
                  <a:lnTo>
                    <a:pt x="336" y="1362"/>
                  </a:lnTo>
                  <a:lnTo>
                    <a:pt x="318" y="1362"/>
                  </a:lnTo>
                  <a:lnTo>
                    <a:pt x="306" y="1368"/>
                  </a:lnTo>
                  <a:lnTo>
                    <a:pt x="300" y="1380"/>
                  </a:lnTo>
                  <a:lnTo>
                    <a:pt x="300" y="1386"/>
                  </a:lnTo>
                  <a:close/>
                  <a:moveTo>
                    <a:pt x="312" y="1416"/>
                  </a:moveTo>
                  <a:lnTo>
                    <a:pt x="300" y="1416"/>
                  </a:lnTo>
                  <a:lnTo>
                    <a:pt x="300" y="1428"/>
                  </a:lnTo>
                  <a:lnTo>
                    <a:pt x="318" y="1428"/>
                  </a:lnTo>
                  <a:lnTo>
                    <a:pt x="318" y="1422"/>
                  </a:lnTo>
                  <a:lnTo>
                    <a:pt x="312" y="1416"/>
                  </a:lnTo>
                  <a:close/>
                  <a:moveTo>
                    <a:pt x="336" y="1200"/>
                  </a:moveTo>
                  <a:lnTo>
                    <a:pt x="336" y="1206"/>
                  </a:lnTo>
                  <a:lnTo>
                    <a:pt x="330" y="1206"/>
                  </a:lnTo>
                  <a:lnTo>
                    <a:pt x="318" y="1212"/>
                  </a:lnTo>
                  <a:lnTo>
                    <a:pt x="342" y="1230"/>
                  </a:lnTo>
                  <a:lnTo>
                    <a:pt x="342" y="1218"/>
                  </a:lnTo>
                  <a:lnTo>
                    <a:pt x="336" y="1206"/>
                  </a:lnTo>
                  <a:lnTo>
                    <a:pt x="336" y="1200"/>
                  </a:lnTo>
                  <a:close/>
                  <a:moveTo>
                    <a:pt x="366" y="1170"/>
                  </a:moveTo>
                  <a:lnTo>
                    <a:pt x="366" y="1182"/>
                  </a:lnTo>
                  <a:lnTo>
                    <a:pt x="360" y="1194"/>
                  </a:lnTo>
                  <a:lnTo>
                    <a:pt x="378" y="1224"/>
                  </a:lnTo>
                  <a:lnTo>
                    <a:pt x="378" y="1200"/>
                  </a:lnTo>
                  <a:lnTo>
                    <a:pt x="372" y="1194"/>
                  </a:lnTo>
                  <a:lnTo>
                    <a:pt x="372" y="1176"/>
                  </a:lnTo>
                  <a:lnTo>
                    <a:pt x="366" y="1170"/>
                  </a:lnTo>
                  <a:close/>
                  <a:moveTo>
                    <a:pt x="36" y="1698"/>
                  </a:moveTo>
                  <a:lnTo>
                    <a:pt x="54" y="1698"/>
                  </a:lnTo>
                  <a:lnTo>
                    <a:pt x="60" y="1692"/>
                  </a:lnTo>
                  <a:lnTo>
                    <a:pt x="72" y="1692"/>
                  </a:lnTo>
                  <a:lnTo>
                    <a:pt x="42" y="1680"/>
                  </a:lnTo>
                  <a:lnTo>
                    <a:pt x="36" y="1686"/>
                  </a:lnTo>
                  <a:lnTo>
                    <a:pt x="36" y="1698"/>
                  </a:lnTo>
                  <a:close/>
                  <a:moveTo>
                    <a:pt x="114" y="1662"/>
                  </a:moveTo>
                  <a:lnTo>
                    <a:pt x="96" y="1632"/>
                  </a:lnTo>
                  <a:lnTo>
                    <a:pt x="96" y="1662"/>
                  </a:lnTo>
                  <a:lnTo>
                    <a:pt x="102" y="1674"/>
                  </a:lnTo>
                  <a:lnTo>
                    <a:pt x="114" y="1680"/>
                  </a:lnTo>
                  <a:lnTo>
                    <a:pt x="120" y="1680"/>
                  </a:lnTo>
                  <a:lnTo>
                    <a:pt x="126" y="1674"/>
                  </a:lnTo>
                  <a:lnTo>
                    <a:pt x="126" y="1662"/>
                  </a:lnTo>
                  <a:lnTo>
                    <a:pt x="114" y="1662"/>
                  </a:lnTo>
                  <a:close/>
                  <a:moveTo>
                    <a:pt x="12" y="1686"/>
                  </a:moveTo>
                  <a:lnTo>
                    <a:pt x="6" y="1686"/>
                  </a:lnTo>
                  <a:lnTo>
                    <a:pt x="0" y="1692"/>
                  </a:lnTo>
                  <a:lnTo>
                    <a:pt x="0" y="1704"/>
                  </a:lnTo>
                  <a:lnTo>
                    <a:pt x="6" y="1710"/>
                  </a:lnTo>
                  <a:lnTo>
                    <a:pt x="12" y="1710"/>
                  </a:lnTo>
                  <a:lnTo>
                    <a:pt x="24" y="1698"/>
                  </a:lnTo>
                  <a:lnTo>
                    <a:pt x="24" y="1686"/>
                  </a:lnTo>
                  <a:lnTo>
                    <a:pt x="12" y="1686"/>
                  </a:lnTo>
                  <a:close/>
                  <a:moveTo>
                    <a:pt x="168" y="1536"/>
                  </a:moveTo>
                  <a:lnTo>
                    <a:pt x="168" y="1542"/>
                  </a:lnTo>
                  <a:lnTo>
                    <a:pt x="180" y="1548"/>
                  </a:lnTo>
                  <a:lnTo>
                    <a:pt x="186" y="1548"/>
                  </a:lnTo>
                  <a:lnTo>
                    <a:pt x="186" y="1536"/>
                  </a:lnTo>
                  <a:lnTo>
                    <a:pt x="180" y="1530"/>
                  </a:lnTo>
                  <a:lnTo>
                    <a:pt x="168" y="1530"/>
                  </a:lnTo>
                  <a:lnTo>
                    <a:pt x="168" y="1536"/>
                  </a:lnTo>
                  <a:close/>
                  <a:moveTo>
                    <a:pt x="264" y="1494"/>
                  </a:moveTo>
                  <a:lnTo>
                    <a:pt x="252" y="1518"/>
                  </a:lnTo>
                  <a:lnTo>
                    <a:pt x="246" y="1536"/>
                  </a:lnTo>
                  <a:lnTo>
                    <a:pt x="246" y="1548"/>
                  </a:lnTo>
                  <a:lnTo>
                    <a:pt x="240" y="1554"/>
                  </a:lnTo>
                  <a:lnTo>
                    <a:pt x="240" y="1560"/>
                  </a:lnTo>
                  <a:lnTo>
                    <a:pt x="258" y="1566"/>
                  </a:lnTo>
                  <a:lnTo>
                    <a:pt x="264" y="1554"/>
                  </a:lnTo>
                  <a:lnTo>
                    <a:pt x="264" y="1548"/>
                  </a:lnTo>
                  <a:lnTo>
                    <a:pt x="270" y="1542"/>
                  </a:lnTo>
                  <a:lnTo>
                    <a:pt x="270" y="1524"/>
                  </a:lnTo>
                  <a:lnTo>
                    <a:pt x="288" y="1506"/>
                  </a:lnTo>
                  <a:lnTo>
                    <a:pt x="282" y="1500"/>
                  </a:lnTo>
                  <a:lnTo>
                    <a:pt x="282" y="1494"/>
                  </a:lnTo>
                  <a:lnTo>
                    <a:pt x="276" y="1488"/>
                  </a:lnTo>
                  <a:lnTo>
                    <a:pt x="264" y="1494"/>
                  </a:lnTo>
                  <a:close/>
                </a:path>
              </a:pathLst>
            </a:custGeom>
            <a:solidFill>
              <a:srgbClr val="0062AE"/>
            </a:solidFill>
            <a:ln w="3175" algn="ctr">
              <a:solidFill>
                <a:srgbClr val="A1ADB8"/>
              </a:solidFill>
              <a:round/>
              <a:headEnd/>
              <a:tailEnd/>
            </a:ln>
            <a:effec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dirty="0">
                <a:solidFill>
                  <a:prstClr val="black"/>
                </a:solidFill>
                <a:cs typeface="Calibri" pitchFamily="34" charset="0"/>
              </a:endParaRPr>
            </a:p>
          </p:txBody>
        </p:sp>
        <p:sp>
          <p:nvSpPr>
            <p:cNvPr id="180" name="India" descr="© INSCALE GmbH, 05.05.2010&#10;http://www.presentationload.com/">
              <a:extLst>
                <a:ext uri="{FF2B5EF4-FFF2-40B4-BE49-F238E27FC236}">
                  <a16:creationId xmlns:a16="http://schemas.microsoft.com/office/drawing/2014/main" id="{9D6041E5-4418-FD18-5241-66E2025DCABB}"/>
                </a:ext>
              </a:extLst>
            </p:cNvPr>
            <p:cNvSpPr>
              <a:spLocks noEditPoints="1"/>
            </p:cNvSpPr>
            <p:nvPr/>
          </p:nvSpPr>
          <p:spPr bwMode="gray">
            <a:xfrm>
              <a:off x="6171057" y="3242207"/>
              <a:ext cx="787400" cy="949325"/>
            </a:xfrm>
            <a:custGeom>
              <a:avLst/>
              <a:gdLst>
                <a:gd name="T0" fmla="*/ 2147483647 w 1956"/>
                <a:gd name="T1" fmla="*/ 2147483647 h 2358"/>
                <a:gd name="T2" fmla="*/ 2147483647 w 1956"/>
                <a:gd name="T3" fmla="*/ 2147483647 h 2358"/>
                <a:gd name="T4" fmla="*/ 2147483647 w 1956"/>
                <a:gd name="T5" fmla="*/ 2147483647 h 2358"/>
                <a:gd name="T6" fmla="*/ 2147483647 w 1956"/>
                <a:gd name="T7" fmla="*/ 2147483647 h 2358"/>
                <a:gd name="T8" fmla="*/ 2147483647 w 1956"/>
                <a:gd name="T9" fmla="*/ 2147483647 h 2358"/>
                <a:gd name="T10" fmla="*/ 2147483647 w 1956"/>
                <a:gd name="T11" fmla="*/ 2147483647 h 2358"/>
                <a:gd name="T12" fmla="*/ 2147483647 w 1956"/>
                <a:gd name="T13" fmla="*/ 2147483647 h 2358"/>
                <a:gd name="T14" fmla="*/ 2147483647 w 1956"/>
                <a:gd name="T15" fmla="*/ 2147483647 h 2358"/>
                <a:gd name="T16" fmla="*/ 2147483647 w 1956"/>
                <a:gd name="T17" fmla="*/ 2147483647 h 2358"/>
                <a:gd name="T18" fmla="*/ 2147483647 w 1956"/>
                <a:gd name="T19" fmla="*/ 2147483647 h 2358"/>
                <a:gd name="T20" fmla="*/ 2147483647 w 1956"/>
                <a:gd name="T21" fmla="*/ 2147483647 h 2358"/>
                <a:gd name="T22" fmla="*/ 2147483647 w 1956"/>
                <a:gd name="T23" fmla="*/ 2147483647 h 2358"/>
                <a:gd name="T24" fmla="*/ 2147483647 w 1956"/>
                <a:gd name="T25" fmla="*/ 2147483647 h 2358"/>
                <a:gd name="T26" fmla="*/ 2147483647 w 1956"/>
                <a:gd name="T27" fmla="*/ 2147483647 h 2358"/>
                <a:gd name="T28" fmla="*/ 2147483647 w 1956"/>
                <a:gd name="T29" fmla="*/ 2147483647 h 2358"/>
                <a:gd name="T30" fmla="*/ 2147483647 w 1956"/>
                <a:gd name="T31" fmla="*/ 2147483647 h 2358"/>
                <a:gd name="T32" fmla="*/ 2147483647 w 1956"/>
                <a:gd name="T33" fmla="*/ 2147483647 h 2358"/>
                <a:gd name="T34" fmla="*/ 2147483647 w 1956"/>
                <a:gd name="T35" fmla="*/ 2147483647 h 2358"/>
                <a:gd name="T36" fmla="*/ 2147483647 w 1956"/>
                <a:gd name="T37" fmla="*/ 2147483647 h 2358"/>
                <a:gd name="T38" fmla="*/ 2147483647 w 1956"/>
                <a:gd name="T39" fmla="*/ 2147483647 h 2358"/>
                <a:gd name="T40" fmla="*/ 2147483647 w 1956"/>
                <a:gd name="T41" fmla="*/ 2147483647 h 2358"/>
                <a:gd name="T42" fmla="*/ 2147483647 w 1956"/>
                <a:gd name="T43" fmla="*/ 2147483647 h 2358"/>
                <a:gd name="T44" fmla="*/ 2147483647 w 1956"/>
                <a:gd name="T45" fmla="*/ 2147483647 h 2358"/>
                <a:gd name="T46" fmla="*/ 2147483647 w 1956"/>
                <a:gd name="T47" fmla="*/ 2147483647 h 2358"/>
                <a:gd name="T48" fmla="*/ 2147483647 w 1956"/>
                <a:gd name="T49" fmla="*/ 2147483647 h 2358"/>
                <a:gd name="T50" fmla="*/ 2147483647 w 1956"/>
                <a:gd name="T51" fmla="*/ 2147483647 h 2358"/>
                <a:gd name="T52" fmla="*/ 2147483647 w 1956"/>
                <a:gd name="T53" fmla="*/ 2147483647 h 2358"/>
                <a:gd name="T54" fmla="*/ 2147483647 w 1956"/>
                <a:gd name="T55" fmla="*/ 2147483647 h 2358"/>
                <a:gd name="T56" fmla="*/ 2147483647 w 1956"/>
                <a:gd name="T57" fmla="*/ 2147483647 h 2358"/>
                <a:gd name="T58" fmla="*/ 2147483647 w 1956"/>
                <a:gd name="T59" fmla="*/ 2147483647 h 2358"/>
                <a:gd name="T60" fmla="*/ 2147483647 w 1956"/>
                <a:gd name="T61" fmla="*/ 2147483647 h 2358"/>
                <a:gd name="T62" fmla="*/ 2147483647 w 1956"/>
                <a:gd name="T63" fmla="*/ 2147483647 h 2358"/>
                <a:gd name="T64" fmla="*/ 2147483647 w 1956"/>
                <a:gd name="T65" fmla="*/ 2147483647 h 2358"/>
                <a:gd name="T66" fmla="*/ 2147483647 w 1956"/>
                <a:gd name="T67" fmla="*/ 2147483647 h 2358"/>
                <a:gd name="T68" fmla="*/ 2147483647 w 1956"/>
                <a:gd name="T69" fmla="*/ 2147483647 h 2358"/>
                <a:gd name="T70" fmla="*/ 2147483647 w 1956"/>
                <a:gd name="T71" fmla="*/ 2147483647 h 2358"/>
                <a:gd name="T72" fmla="*/ 2147483647 w 1956"/>
                <a:gd name="T73" fmla="*/ 2147483647 h 2358"/>
                <a:gd name="T74" fmla="*/ 2147483647 w 1956"/>
                <a:gd name="T75" fmla="*/ 2147483647 h 2358"/>
                <a:gd name="T76" fmla="*/ 2147483647 w 1956"/>
                <a:gd name="T77" fmla="*/ 2147483647 h 2358"/>
                <a:gd name="T78" fmla="*/ 2147483647 w 1956"/>
                <a:gd name="T79" fmla="*/ 2147483647 h 2358"/>
                <a:gd name="T80" fmla="*/ 2147483647 w 1956"/>
                <a:gd name="T81" fmla="*/ 2147483647 h 2358"/>
                <a:gd name="T82" fmla="*/ 2147483647 w 1956"/>
                <a:gd name="T83" fmla="*/ 2147483647 h 2358"/>
                <a:gd name="T84" fmla="*/ 2147483647 w 1956"/>
                <a:gd name="T85" fmla="*/ 2147483647 h 2358"/>
                <a:gd name="T86" fmla="*/ 2147483647 w 1956"/>
                <a:gd name="T87" fmla="*/ 2147483647 h 2358"/>
                <a:gd name="T88" fmla="*/ 2147483647 w 1956"/>
                <a:gd name="T89" fmla="*/ 2147483647 h 2358"/>
                <a:gd name="T90" fmla="*/ 2147483647 w 1956"/>
                <a:gd name="T91" fmla="*/ 2147483647 h 2358"/>
                <a:gd name="T92" fmla="*/ 2147483647 w 1956"/>
                <a:gd name="T93" fmla="*/ 2147483647 h 2358"/>
                <a:gd name="T94" fmla="*/ 2147483647 w 1956"/>
                <a:gd name="T95" fmla="*/ 2147483647 h 2358"/>
                <a:gd name="T96" fmla="*/ 2147483647 w 1956"/>
                <a:gd name="T97" fmla="*/ 2147483647 h 2358"/>
                <a:gd name="T98" fmla="*/ 2147483647 w 1956"/>
                <a:gd name="T99" fmla="*/ 2147483647 h 2358"/>
                <a:gd name="T100" fmla="*/ 2147483647 w 1956"/>
                <a:gd name="T101" fmla="*/ 2147483647 h 2358"/>
                <a:gd name="T102" fmla="*/ 2147483647 w 1956"/>
                <a:gd name="T103" fmla="*/ 2147483647 h 2358"/>
                <a:gd name="T104" fmla="*/ 2147483647 w 1956"/>
                <a:gd name="T105" fmla="*/ 2147483647 h 2358"/>
                <a:gd name="T106" fmla="*/ 2147483647 w 1956"/>
                <a:gd name="T107" fmla="*/ 2147483647 h 2358"/>
                <a:gd name="T108" fmla="*/ 2147483647 w 1956"/>
                <a:gd name="T109" fmla="*/ 2147483647 h 2358"/>
                <a:gd name="T110" fmla="*/ 2147483647 w 1956"/>
                <a:gd name="T111" fmla="*/ 2147483647 h 2358"/>
                <a:gd name="T112" fmla="*/ 2147483647 w 1956"/>
                <a:gd name="T113" fmla="*/ 2147483647 h 2358"/>
                <a:gd name="T114" fmla="*/ 2147483647 w 1956"/>
                <a:gd name="T115" fmla="*/ 2147483647 h 2358"/>
                <a:gd name="T116" fmla="*/ 2147483647 w 1956"/>
                <a:gd name="T117" fmla="*/ 2147483647 h 2358"/>
                <a:gd name="T118" fmla="*/ 2147483647 w 1956"/>
                <a:gd name="T119" fmla="*/ 2147483647 h 2358"/>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1956"/>
                <a:gd name="T181" fmla="*/ 0 h 2358"/>
                <a:gd name="T182" fmla="*/ 1956 w 1956"/>
                <a:gd name="T183" fmla="*/ 2358 h 2358"/>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1956" h="2358">
                  <a:moveTo>
                    <a:pt x="1806" y="1788"/>
                  </a:moveTo>
                  <a:lnTo>
                    <a:pt x="1794" y="1800"/>
                  </a:lnTo>
                  <a:lnTo>
                    <a:pt x="1782" y="1824"/>
                  </a:lnTo>
                  <a:lnTo>
                    <a:pt x="1782" y="1884"/>
                  </a:lnTo>
                  <a:lnTo>
                    <a:pt x="1788" y="1980"/>
                  </a:lnTo>
                  <a:lnTo>
                    <a:pt x="1800" y="1950"/>
                  </a:lnTo>
                  <a:lnTo>
                    <a:pt x="1800" y="1848"/>
                  </a:lnTo>
                  <a:lnTo>
                    <a:pt x="1806" y="1836"/>
                  </a:lnTo>
                  <a:lnTo>
                    <a:pt x="1806" y="1830"/>
                  </a:lnTo>
                  <a:lnTo>
                    <a:pt x="1812" y="1818"/>
                  </a:lnTo>
                  <a:lnTo>
                    <a:pt x="1812" y="1806"/>
                  </a:lnTo>
                  <a:lnTo>
                    <a:pt x="1818" y="1800"/>
                  </a:lnTo>
                  <a:lnTo>
                    <a:pt x="1812" y="1788"/>
                  </a:lnTo>
                  <a:lnTo>
                    <a:pt x="1806" y="1788"/>
                  </a:lnTo>
                  <a:close/>
                  <a:moveTo>
                    <a:pt x="1794" y="2028"/>
                  </a:moveTo>
                  <a:lnTo>
                    <a:pt x="1788" y="2028"/>
                  </a:lnTo>
                  <a:lnTo>
                    <a:pt x="1782" y="2040"/>
                  </a:lnTo>
                  <a:lnTo>
                    <a:pt x="1782" y="2046"/>
                  </a:lnTo>
                  <a:lnTo>
                    <a:pt x="1788" y="2058"/>
                  </a:lnTo>
                  <a:lnTo>
                    <a:pt x="1788" y="2064"/>
                  </a:lnTo>
                  <a:lnTo>
                    <a:pt x="1794" y="2076"/>
                  </a:lnTo>
                  <a:lnTo>
                    <a:pt x="1800" y="2064"/>
                  </a:lnTo>
                  <a:lnTo>
                    <a:pt x="1800" y="2028"/>
                  </a:lnTo>
                  <a:lnTo>
                    <a:pt x="1794" y="2028"/>
                  </a:lnTo>
                  <a:close/>
                  <a:moveTo>
                    <a:pt x="1890" y="2310"/>
                  </a:moveTo>
                  <a:lnTo>
                    <a:pt x="1884" y="2316"/>
                  </a:lnTo>
                  <a:lnTo>
                    <a:pt x="1884" y="2334"/>
                  </a:lnTo>
                  <a:lnTo>
                    <a:pt x="1890" y="2346"/>
                  </a:lnTo>
                  <a:lnTo>
                    <a:pt x="1896" y="2352"/>
                  </a:lnTo>
                  <a:lnTo>
                    <a:pt x="1908" y="2358"/>
                  </a:lnTo>
                  <a:lnTo>
                    <a:pt x="1908" y="2346"/>
                  </a:lnTo>
                  <a:lnTo>
                    <a:pt x="1902" y="2334"/>
                  </a:lnTo>
                  <a:lnTo>
                    <a:pt x="1902" y="2322"/>
                  </a:lnTo>
                  <a:lnTo>
                    <a:pt x="1896" y="2310"/>
                  </a:lnTo>
                  <a:lnTo>
                    <a:pt x="1890" y="2310"/>
                  </a:lnTo>
                  <a:close/>
                  <a:moveTo>
                    <a:pt x="1920" y="672"/>
                  </a:moveTo>
                  <a:lnTo>
                    <a:pt x="1932" y="660"/>
                  </a:lnTo>
                  <a:lnTo>
                    <a:pt x="1944" y="654"/>
                  </a:lnTo>
                  <a:lnTo>
                    <a:pt x="1950" y="648"/>
                  </a:lnTo>
                  <a:lnTo>
                    <a:pt x="1956" y="648"/>
                  </a:lnTo>
                  <a:lnTo>
                    <a:pt x="1956" y="618"/>
                  </a:lnTo>
                  <a:lnTo>
                    <a:pt x="1950" y="618"/>
                  </a:lnTo>
                  <a:lnTo>
                    <a:pt x="1944" y="612"/>
                  </a:lnTo>
                  <a:lnTo>
                    <a:pt x="1878" y="612"/>
                  </a:lnTo>
                  <a:lnTo>
                    <a:pt x="1878" y="606"/>
                  </a:lnTo>
                  <a:lnTo>
                    <a:pt x="1890" y="594"/>
                  </a:lnTo>
                  <a:lnTo>
                    <a:pt x="1896" y="594"/>
                  </a:lnTo>
                  <a:lnTo>
                    <a:pt x="1878" y="564"/>
                  </a:lnTo>
                  <a:lnTo>
                    <a:pt x="1848" y="564"/>
                  </a:lnTo>
                  <a:lnTo>
                    <a:pt x="1842" y="558"/>
                  </a:lnTo>
                  <a:lnTo>
                    <a:pt x="1848" y="558"/>
                  </a:lnTo>
                  <a:lnTo>
                    <a:pt x="1860" y="546"/>
                  </a:lnTo>
                  <a:lnTo>
                    <a:pt x="1854" y="540"/>
                  </a:lnTo>
                  <a:lnTo>
                    <a:pt x="1818" y="522"/>
                  </a:lnTo>
                  <a:lnTo>
                    <a:pt x="1806" y="534"/>
                  </a:lnTo>
                  <a:lnTo>
                    <a:pt x="1806" y="558"/>
                  </a:lnTo>
                  <a:lnTo>
                    <a:pt x="1788" y="558"/>
                  </a:lnTo>
                  <a:lnTo>
                    <a:pt x="1770" y="546"/>
                  </a:lnTo>
                  <a:lnTo>
                    <a:pt x="1758" y="540"/>
                  </a:lnTo>
                  <a:lnTo>
                    <a:pt x="1740" y="540"/>
                  </a:lnTo>
                  <a:lnTo>
                    <a:pt x="1728" y="552"/>
                  </a:lnTo>
                  <a:lnTo>
                    <a:pt x="1716" y="558"/>
                  </a:lnTo>
                  <a:lnTo>
                    <a:pt x="1692" y="582"/>
                  </a:lnTo>
                  <a:lnTo>
                    <a:pt x="1656" y="582"/>
                  </a:lnTo>
                  <a:lnTo>
                    <a:pt x="1656" y="588"/>
                  </a:lnTo>
                  <a:lnTo>
                    <a:pt x="1662" y="594"/>
                  </a:lnTo>
                  <a:lnTo>
                    <a:pt x="1662" y="618"/>
                  </a:lnTo>
                  <a:lnTo>
                    <a:pt x="1656" y="624"/>
                  </a:lnTo>
                  <a:lnTo>
                    <a:pt x="1626" y="624"/>
                  </a:lnTo>
                  <a:lnTo>
                    <a:pt x="1632" y="636"/>
                  </a:lnTo>
                  <a:lnTo>
                    <a:pt x="1632" y="654"/>
                  </a:lnTo>
                  <a:lnTo>
                    <a:pt x="1620" y="666"/>
                  </a:lnTo>
                  <a:lnTo>
                    <a:pt x="1566" y="666"/>
                  </a:lnTo>
                  <a:lnTo>
                    <a:pt x="1566" y="684"/>
                  </a:lnTo>
                  <a:lnTo>
                    <a:pt x="1572" y="690"/>
                  </a:lnTo>
                  <a:lnTo>
                    <a:pt x="1596" y="690"/>
                  </a:lnTo>
                  <a:lnTo>
                    <a:pt x="1596" y="714"/>
                  </a:lnTo>
                  <a:lnTo>
                    <a:pt x="1608" y="726"/>
                  </a:lnTo>
                  <a:lnTo>
                    <a:pt x="1608" y="732"/>
                  </a:lnTo>
                  <a:lnTo>
                    <a:pt x="1584" y="744"/>
                  </a:lnTo>
                  <a:lnTo>
                    <a:pt x="1572" y="744"/>
                  </a:lnTo>
                  <a:lnTo>
                    <a:pt x="1566" y="738"/>
                  </a:lnTo>
                  <a:lnTo>
                    <a:pt x="1554" y="738"/>
                  </a:lnTo>
                  <a:lnTo>
                    <a:pt x="1542" y="744"/>
                  </a:lnTo>
                  <a:lnTo>
                    <a:pt x="1512" y="744"/>
                  </a:lnTo>
                  <a:lnTo>
                    <a:pt x="1500" y="738"/>
                  </a:lnTo>
                  <a:lnTo>
                    <a:pt x="1482" y="738"/>
                  </a:lnTo>
                  <a:lnTo>
                    <a:pt x="1476" y="744"/>
                  </a:lnTo>
                  <a:lnTo>
                    <a:pt x="1464" y="750"/>
                  </a:lnTo>
                  <a:lnTo>
                    <a:pt x="1440" y="750"/>
                  </a:lnTo>
                  <a:lnTo>
                    <a:pt x="1428" y="738"/>
                  </a:lnTo>
                  <a:lnTo>
                    <a:pt x="1428" y="732"/>
                  </a:lnTo>
                  <a:lnTo>
                    <a:pt x="1428" y="738"/>
                  </a:lnTo>
                  <a:lnTo>
                    <a:pt x="1416" y="738"/>
                  </a:lnTo>
                  <a:lnTo>
                    <a:pt x="1392" y="726"/>
                  </a:lnTo>
                  <a:lnTo>
                    <a:pt x="1374" y="708"/>
                  </a:lnTo>
                  <a:lnTo>
                    <a:pt x="1374" y="696"/>
                  </a:lnTo>
                  <a:lnTo>
                    <a:pt x="1380" y="696"/>
                  </a:lnTo>
                  <a:lnTo>
                    <a:pt x="1374" y="696"/>
                  </a:lnTo>
                  <a:lnTo>
                    <a:pt x="1368" y="690"/>
                  </a:lnTo>
                  <a:lnTo>
                    <a:pt x="1368" y="642"/>
                  </a:lnTo>
                  <a:lnTo>
                    <a:pt x="1362" y="636"/>
                  </a:lnTo>
                  <a:lnTo>
                    <a:pt x="1350" y="630"/>
                  </a:lnTo>
                  <a:lnTo>
                    <a:pt x="1338" y="630"/>
                  </a:lnTo>
                  <a:lnTo>
                    <a:pt x="1326" y="642"/>
                  </a:lnTo>
                  <a:lnTo>
                    <a:pt x="1314" y="648"/>
                  </a:lnTo>
                  <a:lnTo>
                    <a:pt x="1326" y="666"/>
                  </a:lnTo>
                  <a:lnTo>
                    <a:pt x="1326" y="714"/>
                  </a:lnTo>
                  <a:lnTo>
                    <a:pt x="1338" y="738"/>
                  </a:lnTo>
                  <a:lnTo>
                    <a:pt x="1338" y="774"/>
                  </a:lnTo>
                  <a:lnTo>
                    <a:pt x="1272" y="774"/>
                  </a:lnTo>
                  <a:lnTo>
                    <a:pt x="1272" y="762"/>
                  </a:lnTo>
                  <a:lnTo>
                    <a:pt x="1266" y="756"/>
                  </a:lnTo>
                  <a:lnTo>
                    <a:pt x="1260" y="756"/>
                  </a:lnTo>
                  <a:lnTo>
                    <a:pt x="1248" y="762"/>
                  </a:lnTo>
                  <a:lnTo>
                    <a:pt x="1242" y="774"/>
                  </a:lnTo>
                  <a:lnTo>
                    <a:pt x="1236" y="762"/>
                  </a:lnTo>
                  <a:lnTo>
                    <a:pt x="1224" y="756"/>
                  </a:lnTo>
                  <a:lnTo>
                    <a:pt x="1206" y="750"/>
                  </a:lnTo>
                  <a:lnTo>
                    <a:pt x="1188" y="750"/>
                  </a:lnTo>
                  <a:lnTo>
                    <a:pt x="1182" y="756"/>
                  </a:lnTo>
                  <a:lnTo>
                    <a:pt x="1152" y="738"/>
                  </a:lnTo>
                  <a:lnTo>
                    <a:pt x="1134" y="750"/>
                  </a:lnTo>
                  <a:lnTo>
                    <a:pt x="1080" y="696"/>
                  </a:lnTo>
                  <a:lnTo>
                    <a:pt x="1056" y="696"/>
                  </a:lnTo>
                  <a:lnTo>
                    <a:pt x="1056" y="690"/>
                  </a:lnTo>
                  <a:lnTo>
                    <a:pt x="1044" y="678"/>
                  </a:lnTo>
                  <a:lnTo>
                    <a:pt x="1038" y="678"/>
                  </a:lnTo>
                  <a:lnTo>
                    <a:pt x="1032" y="684"/>
                  </a:lnTo>
                  <a:lnTo>
                    <a:pt x="1032" y="702"/>
                  </a:lnTo>
                  <a:lnTo>
                    <a:pt x="1032" y="696"/>
                  </a:lnTo>
                  <a:lnTo>
                    <a:pt x="1026" y="690"/>
                  </a:lnTo>
                  <a:lnTo>
                    <a:pt x="1008" y="690"/>
                  </a:lnTo>
                  <a:lnTo>
                    <a:pt x="996" y="702"/>
                  </a:lnTo>
                  <a:lnTo>
                    <a:pt x="990" y="690"/>
                  </a:lnTo>
                  <a:lnTo>
                    <a:pt x="984" y="684"/>
                  </a:lnTo>
                  <a:lnTo>
                    <a:pt x="960" y="684"/>
                  </a:lnTo>
                  <a:lnTo>
                    <a:pt x="954" y="678"/>
                  </a:lnTo>
                  <a:lnTo>
                    <a:pt x="954" y="666"/>
                  </a:lnTo>
                  <a:lnTo>
                    <a:pt x="942" y="666"/>
                  </a:lnTo>
                  <a:lnTo>
                    <a:pt x="936" y="672"/>
                  </a:lnTo>
                  <a:lnTo>
                    <a:pt x="918" y="672"/>
                  </a:lnTo>
                  <a:lnTo>
                    <a:pt x="912" y="666"/>
                  </a:lnTo>
                  <a:lnTo>
                    <a:pt x="906" y="654"/>
                  </a:lnTo>
                  <a:lnTo>
                    <a:pt x="900" y="648"/>
                  </a:lnTo>
                  <a:lnTo>
                    <a:pt x="888" y="648"/>
                  </a:lnTo>
                  <a:lnTo>
                    <a:pt x="846" y="630"/>
                  </a:lnTo>
                  <a:lnTo>
                    <a:pt x="834" y="612"/>
                  </a:lnTo>
                  <a:lnTo>
                    <a:pt x="810" y="612"/>
                  </a:lnTo>
                  <a:lnTo>
                    <a:pt x="792" y="588"/>
                  </a:lnTo>
                  <a:lnTo>
                    <a:pt x="780" y="594"/>
                  </a:lnTo>
                  <a:lnTo>
                    <a:pt x="750" y="564"/>
                  </a:lnTo>
                  <a:lnTo>
                    <a:pt x="750" y="552"/>
                  </a:lnTo>
                  <a:lnTo>
                    <a:pt x="762" y="540"/>
                  </a:lnTo>
                  <a:lnTo>
                    <a:pt x="768" y="540"/>
                  </a:lnTo>
                  <a:lnTo>
                    <a:pt x="756" y="528"/>
                  </a:lnTo>
                  <a:lnTo>
                    <a:pt x="756" y="522"/>
                  </a:lnTo>
                  <a:lnTo>
                    <a:pt x="762" y="516"/>
                  </a:lnTo>
                  <a:lnTo>
                    <a:pt x="756" y="504"/>
                  </a:lnTo>
                  <a:lnTo>
                    <a:pt x="780" y="480"/>
                  </a:lnTo>
                  <a:lnTo>
                    <a:pt x="786" y="456"/>
                  </a:lnTo>
                  <a:lnTo>
                    <a:pt x="762" y="438"/>
                  </a:lnTo>
                  <a:lnTo>
                    <a:pt x="750" y="438"/>
                  </a:lnTo>
                  <a:lnTo>
                    <a:pt x="738" y="432"/>
                  </a:lnTo>
                  <a:lnTo>
                    <a:pt x="738" y="414"/>
                  </a:lnTo>
                  <a:lnTo>
                    <a:pt x="720" y="420"/>
                  </a:lnTo>
                  <a:lnTo>
                    <a:pt x="702" y="402"/>
                  </a:lnTo>
                  <a:lnTo>
                    <a:pt x="696" y="402"/>
                  </a:lnTo>
                  <a:lnTo>
                    <a:pt x="690" y="396"/>
                  </a:lnTo>
                  <a:lnTo>
                    <a:pt x="678" y="396"/>
                  </a:lnTo>
                  <a:lnTo>
                    <a:pt x="666" y="390"/>
                  </a:lnTo>
                  <a:lnTo>
                    <a:pt x="654" y="378"/>
                  </a:lnTo>
                  <a:lnTo>
                    <a:pt x="648" y="366"/>
                  </a:lnTo>
                  <a:lnTo>
                    <a:pt x="618" y="366"/>
                  </a:lnTo>
                  <a:lnTo>
                    <a:pt x="612" y="360"/>
                  </a:lnTo>
                  <a:lnTo>
                    <a:pt x="612" y="342"/>
                  </a:lnTo>
                  <a:lnTo>
                    <a:pt x="618" y="336"/>
                  </a:lnTo>
                  <a:lnTo>
                    <a:pt x="618" y="324"/>
                  </a:lnTo>
                  <a:lnTo>
                    <a:pt x="612" y="324"/>
                  </a:lnTo>
                  <a:lnTo>
                    <a:pt x="600" y="312"/>
                  </a:lnTo>
                  <a:lnTo>
                    <a:pt x="594" y="300"/>
                  </a:lnTo>
                  <a:lnTo>
                    <a:pt x="588" y="294"/>
                  </a:lnTo>
                  <a:lnTo>
                    <a:pt x="588" y="276"/>
                  </a:lnTo>
                  <a:lnTo>
                    <a:pt x="594" y="276"/>
                  </a:lnTo>
                  <a:lnTo>
                    <a:pt x="600" y="270"/>
                  </a:lnTo>
                  <a:lnTo>
                    <a:pt x="612" y="270"/>
                  </a:lnTo>
                  <a:lnTo>
                    <a:pt x="612" y="288"/>
                  </a:lnTo>
                  <a:lnTo>
                    <a:pt x="624" y="300"/>
                  </a:lnTo>
                  <a:lnTo>
                    <a:pt x="636" y="282"/>
                  </a:lnTo>
                  <a:lnTo>
                    <a:pt x="642" y="282"/>
                  </a:lnTo>
                  <a:lnTo>
                    <a:pt x="648" y="276"/>
                  </a:lnTo>
                  <a:lnTo>
                    <a:pt x="660" y="270"/>
                  </a:lnTo>
                  <a:lnTo>
                    <a:pt x="660" y="258"/>
                  </a:lnTo>
                  <a:lnTo>
                    <a:pt x="642" y="240"/>
                  </a:lnTo>
                  <a:lnTo>
                    <a:pt x="636" y="228"/>
                  </a:lnTo>
                  <a:lnTo>
                    <a:pt x="630" y="222"/>
                  </a:lnTo>
                  <a:lnTo>
                    <a:pt x="618" y="222"/>
                  </a:lnTo>
                  <a:lnTo>
                    <a:pt x="594" y="210"/>
                  </a:lnTo>
                  <a:lnTo>
                    <a:pt x="594" y="186"/>
                  </a:lnTo>
                  <a:lnTo>
                    <a:pt x="612" y="180"/>
                  </a:lnTo>
                  <a:lnTo>
                    <a:pt x="594" y="156"/>
                  </a:lnTo>
                  <a:lnTo>
                    <a:pt x="624" y="156"/>
                  </a:lnTo>
                  <a:lnTo>
                    <a:pt x="636" y="150"/>
                  </a:lnTo>
                  <a:lnTo>
                    <a:pt x="642" y="138"/>
                  </a:lnTo>
                  <a:lnTo>
                    <a:pt x="642" y="114"/>
                  </a:lnTo>
                  <a:lnTo>
                    <a:pt x="636" y="108"/>
                  </a:lnTo>
                  <a:lnTo>
                    <a:pt x="636" y="102"/>
                  </a:lnTo>
                  <a:lnTo>
                    <a:pt x="654" y="102"/>
                  </a:lnTo>
                  <a:lnTo>
                    <a:pt x="660" y="96"/>
                  </a:lnTo>
                  <a:lnTo>
                    <a:pt x="660" y="36"/>
                  </a:lnTo>
                  <a:lnTo>
                    <a:pt x="618" y="36"/>
                  </a:lnTo>
                  <a:lnTo>
                    <a:pt x="594" y="12"/>
                  </a:lnTo>
                  <a:lnTo>
                    <a:pt x="576" y="0"/>
                  </a:lnTo>
                  <a:lnTo>
                    <a:pt x="564" y="0"/>
                  </a:lnTo>
                  <a:lnTo>
                    <a:pt x="540" y="12"/>
                  </a:lnTo>
                  <a:lnTo>
                    <a:pt x="522" y="18"/>
                  </a:lnTo>
                  <a:lnTo>
                    <a:pt x="516" y="30"/>
                  </a:lnTo>
                  <a:lnTo>
                    <a:pt x="504" y="36"/>
                  </a:lnTo>
                  <a:lnTo>
                    <a:pt x="480" y="36"/>
                  </a:lnTo>
                  <a:lnTo>
                    <a:pt x="456" y="72"/>
                  </a:lnTo>
                  <a:lnTo>
                    <a:pt x="432" y="78"/>
                  </a:lnTo>
                  <a:lnTo>
                    <a:pt x="432" y="96"/>
                  </a:lnTo>
                  <a:lnTo>
                    <a:pt x="408" y="96"/>
                  </a:lnTo>
                  <a:lnTo>
                    <a:pt x="402" y="102"/>
                  </a:lnTo>
                  <a:lnTo>
                    <a:pt x="396" y="96"/>
                  </a:lnTo>
                  <a:lnTo>
                    <a:pt x="390" y="102"/>
                  </a:lnTo>
                  <a:lnTo>
                    <a:pt x="378" y="108"/>
                  </a:lnTo>
                  <a:lnTo>
                    <a:pt x="372" y="114"/>
                  </a:lnTo>
                  <a:lnTo>
                    <a:pt x="360" y="120"/>
                  </a:lnTo>
                  <a:lnTo>
                    <a:pt x="348" y="120"/>
                  </a:lnTo>
                  <a:lnTo>
                    <a:pt x="348" y="108"/>
                  </a:lnTo>
                  <a:lnTo>
                    <a:pt x="342" y="102"/>
                  </a:lnTo>
                  <a:lnTo>
                    <a:pt x="324" y="102"/>
                  </a:lnTo>
                  <a:lnTo>
                    <a:pt x="306" y="96"/>
                  </a:lnTo>
                  <a:lnTo>
                    <a:pt x="264" y="96"/>
                  </a:lnTo>
                  <a:lnTo>
                    <a:pt x="240" y="108"/>
                  </a:lnTo>
                  <a:lnTo>
                    <a:pt x="234" y="120"/>
                  </a:lnTo>
                  <a:lnTo>
                    <a:pt x="234" y="126"/>
                  </a:lnTo>
                  <a:lnTo>
                    <a:pt x="258" y="144"/>
                  </a:lnTo>
                  <a:lnTo>
                    <a:pt x="252" y="156"/>
                  </a:lnTo>
                  <a:lnTo>
                    <a:pt x="282" y="162"/>
                  </a:lnTo>
                  <a:lnTo>
                    <a:pt x="276" y="168"/>
                  </a:lnTo>
                  <a:lnTo>
                    <a:pt x="270" y="180"/>
                  </a:lnTo>
                  <a:lnTo>
                    <a:pt x="264" y="186"/>
                  </a:lnTo>
                  <a:lnTo>
                    <a:pt x="264" y="192"/>
                  </a:lnTo>
                  <a:lnTo>
                    <a:pt x="276" y="204"/>
                  </a:lnTo>
                  <a:lnTo>
                    <a:pt x="282" y="204"/>
                  </a:lnTo>
                  <a:lnTo>
                    <a:pt x="282" y="210"/>
                  </a:lnTo>
                  <a:lnTo>
                    <a:pt x="276" y="222"/>
                  </a:lnTo>
                  <a:lnTo>
                    <a:pt x="276" y="234"/>
                  </a:lnTo>
                  <a:lnTo>
                    <a:pt x="294" y="234"/>
                  </a:lnTo>
                  <a:lnTo>
                    <a:pt x="306" y="252"/>
                  </a:lnTo>
                  <a:lnTo>
                    <a:pt x="324" y="252"/>
                  </a:lnTo>
                  <a:lnTo>
                    <a:pt x="330" y="288"/>
                  </a:lnTo>
                  <a:lnTo>
                    <a:pt x="366" y="288"/>
                  </a:lnTo>
                  <a:lnTo>
                    <a:pt x="378" y="294"/>
                  </a:lnTo>
                  <a:lnTo>
                    <a:pt x="384" y="300"/>
                  </a:lnTo>
                  <a:lnTo>
                    <a:pt x="384" y="306"/>
                  </a:lnTo>
                  <a:lnTo>
                    <a:pt x="378" y="312"/>
                  </a:lnTo>
                  <a:lnTo>
                    <a:pt x="354" y="324"/>
                  </a:lnTo>
                  <a:lnTo>
                    <a:pt x="342" y="324"/>
                  </a:lnTo>
                  <a:lnTo>
                    <a:pt x="336" y="330"/>
                  </a:lnTo>
                  <a:lnTo>
                    <a:pt x="336" y="366"/>
                  </a:lnTo>
                  <a:lnTo>
                    <a:pt x="342" y="378"/>
                  </a:lnTo>
                  <a:lnTo>
                    <a:pt x="354" y="390"/>
                  </a:lnTo>
                  <a:lnTo>
                    <a:pt x="354" y="396"/>
                  </a:lnTo>
                  <a:lnTo>
                    <a:pt x="324" y="414"/>
                  </a:lnTo>
                  <a:lnTo>
                    <a:pt x="300" y="450"/>
                  </a:lnTo>
                  <a:lnTo>
                    <a:pt x="318" y="474"/>
                  </a:lnTo>
                  <a:lnTo>
                    <a:pt x="306" y="474"/>
                  </a:lnTo>
                  <a:lnTo>
                    <a:pt x="300" y="480"/>
                  </a:lnTo>
                  <a:lnTo>
                    <a:pt x="288" y="486"/>
                  </a:lnTo>
                  <a:lnTo>
                    <a:pt x="282" y="492"/>
                  </a:lnTo>
                  <a:lnTo>
                    <a:pt x="282" y="504"/>
                  </a:lnTo>
                  <a:lnTo>
                    <a:pt x="276" y="522"/>
                  </a:lnTo>
                  <a:lnTo>
                    <a:pt x="276" y="534"/>
                  </a:lnTo>
                  <a:lnTo>
                    <a:pt x="270" y="552"/>
                  </a:lnTo>
                  <a:lnTo>
                    <a:pt x="258" y="564"/>
                  </a:lnTo>
                  <a:lnTo>
                    <a:pt x="234" y="576"/>
                  </a:lnTo>
                  <a:lnTo>
                    <a:pt x="228" y="582"/>
                  </a:lnTo>
                  <a:lnTo>
                    <a:pt x="228" y="588"/>
                  </a:lnTo>
                  <a:lnTo>
                    <a:pt x="222" y="594"/>
                  </a:lnTo>
                  <a:lnTo>
                    <a:pt x="222" y="612"/>
                  </a:lnTo>
                  <a:lnTo>
                    <a:pt x="204" y="624"/>
                  </a:lnTo>
                  <a:lnTo>
                    <a:pt x="204" y="630"/>
                  </a:lnTo>
                  <a:lnTo>
                    <a:pt x="198" y="636"/>
                  </a:lnTo>
                  <a:lnTo>
                    <a:pt x="192" y="648"/>
                  </a:lnTo>
                  <a:lnTo>
                    <a:pt x="186" y="654"/>
                  </a:lnTo>
                  <a:lnTo>
                    <a:pt x="168" y="654"/>
                  </a:lnTo>
                  <a:lnTo>
                    <a:pt x="162" y="648"/>
                  </a:lnTo>
                  <a:lnTo>
                    <a:pt x="156" y="654"/>
                  </a:lnTo>
                  <a:lnTo>
                    <a:pt x="132" y="666"/>
                  </a:lnTo>
                  <a:lnTo>
                    <a:pt x="126" y="666"/>
                  </a:lnTo>
                  <a:lnTo>
                    <a:pt x="120" y="660"/>
                  </a:lnTo>
                  <a:lnTo>
                    <a:pt x="120" y="648"/>
                  </a:lnTo>
                  <a:lnTo>
                    <a:pt x="114" y="642"/>
                  </a:lnTo>
                  <a:lnTo>
                    <a:pt x="108" y="642"/>
                  </a:lnTo>
                  <a:lnTo>
                    <a:pt x="96" y="648"/>
                  </a:lnTo>
                  <a:lnTo>
                    <a:pt x="84" y="660"/>
                  </a:lnTo>
                  <a:lnTo>
                    <a:pt x="84" y="666"/>
                  </a:lnTo>
                  <a:lnTo>
                    <a:pt x="78" y="678"/>
                  </a:lnTo>
                  <a:lnTo>
                    <a:pt x="72" y="684"/>
                  </a:lnTo>
                  <a:lnTo>
                    <a:pt x="66" y="696"/>
                  </a:lnTo>
                  <a:lnTo>
                    <a:pt x="54" y="708"/>
                  </a:lnTo>
                  <a:lnTo>
                    <a:pt x="48" y="720"/>
                  </a:lnTo>
                  <a:lnTo>
                    <a:pt x="48" y="744"/>
                  </a:lnTo>
                  <a:lnTo>
                    <a:pt x="54" y="750"/>
                  </a:lnTo>
                  <a:lnTo>
                    <a:pt x="66" y="756"/>
                  </a:lnTo>
                  <a:lnTo>
                    <a:pt x="72" y="756"/>
                  </a:lnTo>
                  <a:lnTo>
                    <a:pt x="102" y="750"/>
                  </a:lnTo>
                  <a:lnTo>
                    <a:pt x="102" y="768"/>
                  </a:lnTo>
                  <a:lnTo>
                    <a:pt x="96" y="798"/>
                  </a:lnTo>
                  <a:lnTo>
                    <a:pt x="102" y="804"/>
                  </a:lnTo>
                  <a:lnTo>
                    <a:pt x="108" y="816"/>
                  </a:lnTo>
                  <a:lnTo>
                    <a:pt x="120" y="828"/>
                  </a:lnTo>
                  <a:lnTo>
                    <a:pt x="144" y="828"/>
                  </a:lnTo>
                  <a:lnTo>
                    <a:pt x="144" y="852"/>
                  </a:lnTo>
                  <a:lnTo>
                    <a:pt x="168" y="894"/>
                  </a:lnTo>
                  <a:lnTo>
                    <a:pt x="174" y="906"/>
                  </a:lnTo>
                  <a:lnTo>
                    <a:pt x="180" y="912"/>
                  </a:lnTo>
                  <a:lnTo>
                    <a:pt x="180" y="936"/>
                  </a:lnTo>
                  <a:lnTo>
                    <a:pt x="168" y="942"/>
                  </a:lnTo>
                  <a:lnTo>
                    <a:pt x="162" y="948"/>
                  </a:lnTo>
                  <a:lnTo>
                    <a:pt x="144" y="948"/>
                  </a:lnTo>
                  <a:lnTo>
                    <a:pt x="138" y="942"/>
                  </a:lnTo>
                  <a:lnTo>
                    <a:pt x="138" y="930"/>
                  </a:lnTo>
                  <a:lnTo>
                    <a:pt x="132" y="930"/>
                  </a:lnTo>
                  <a:lnTo>
                    <a:pt x="120" y="936"/>
                  </a:lnTo>
                  <a:lnTo>
                    <a:pt x="108" y="948"/>
                  </a:lnTo>
                  <a:lnTo>
                    <a:pt x="84" y="948"/>
                  </a:lnTo>
                  <a:lnTo>
                    <a:pt x="78" y="942"/>
                  </a:lnTo>
                  <a:lnTo>
                    <a:pt x="78" y="936"/>
                  </a:lnTo>
                  <a:lnTo>
                    <a:pt x="54" y="948"/>
                  </a:lnTo>
                  <a:lnTo>
                    <a:pt x="48" y="942"/>
                  </a:lnTo>
                  <a:lnTo>
                    <a:pt x="36" y="936"/>
                  </a:lnTo>
                  <a:lnTo>
                    <a:pt x="24" y="936"/>
                  </a:lnTo>
                  <a:lnTo>
                    <a:pt x="12" y="948"/>
                  </a:lnTo>
                  <a:lnTo>
                    <a:pt x="12" y="960"/>
                  </a:lnTo>
                  <a:lnTo>
                    <a:pt x="18" y="966"/>
                  </a:lnTo>
                  <a:lnTo>
                    <a:pt x="0" y="972"/>
                  </a:lnTo>
                  <a:lnTo>
                    <a:pt x="36" y="972"/>
                  </a:lnTo>
                  <a:lnTo>
                    <a:pt x="30" y="984"/>
                  </a:lnTo>
                  <a:lnTo>
                    <a:pt x="30" y="1014"/>
                  </a:lnTo>
                  <a:lnTo>
                    <a:pt x="36" y="1026"/>
                  </a:lnTo>
                  <a:lnTo>
                    <a:pt x="48" y="1032"/>
                  </a:lnTo>
                  <a:lnTo>
                    <a:pt x="66" y="1038"/>
                  </a:lnTo>
                  <a:lnTo>
                    <a:pt x="120" y="1038"/>
                  </a:lnTo>
                  <a:lnTo>
                    <a:pt x="132" y="1032"/>
                  </a:lnTo>
                  <a:lnTo>
                    <a:pt x="150" y="1014"/>
                  </a:lnTo>
                  <a:lnTo>
                    <a:pt x="162" y="1008"/>
                  </a:lnTo>
                  <a:lnTo>
                    <a:pt x="168" y="1020"/>
                  </a:lnTo>
                  <a:lnTo>
                    <a:pt x="168" y="1026"/>
                  </a:lnTo>
                  <a:lnTo>
                    <a:pt x="162" y="1038"/>
                  </a:lnTo>
                  <a:lnTo>
                    <a:pt x="144" y="1056"/>
                  </a:lnTo>
                  <a:lnTo>
                    <a:pt x="120" y="1068"/>
                  </a:lnTo>
                  <a:lnTo>
                    <a:pt x="114" y="1074"/>
                  </a:lnTo>
                  <a:lnTo>
                    <a:pt x="90" y="1074"/>
                  </a:lnTo>
                  <a:lnTo>
                    <a:pt x="78" y="1080"/>
                  </a:lnTo>
                  <a:lnTo>
                    <a:pt x="60" y="1086"/>
                  </a:lnTo>
                  <a:lnTo>
                    <a:pt x="48" y="1092"/>
                  </a:lnTo>
                  <a:lnTo>
                    <a:pt x="42" y="1098"/>
                  </a:lnTo>
                  <a:lnTo>
                    <a:pt x="54" y="1122"/>
                  </a:lnTo>
                  <a:lnTo>
                    <a:pt x="66" y="1128"/>
                  </a:lnTo>
                  <a:lnTo>
                    <a:pt x="78" y="1140"/>
                  </a:lnTo>
                  <a:lnTo>
                    <a:pt x="96" y="1152"/>
                  </a:lnTo>
                  <a:lnTo>
                    <a:pt x="108" y="1164"/>
                  </a:lnTo>
                  <a:lnTo>
                    <a:pt x="132" y="1182"/>
                  </a:lnTo>
                  <a:lnTo>
                    <a:pt x="162" y="1206"/>
                  </a:lnTo>
                  <a:lnTo>
                    <a:pt x="204" y="1224"/>
                  </a:lnTo>
                  <a:lnTo>
                    <a:pt x="240" y="1218"/>
                  </a:lnTo>
                  <a:lnTo>
                    <a:pt x="270" y="1200"/>
                  </a:lnTo>
                  <a:lnTo>
                    <a:pt x="294" y="1176"/>
                  </a:lnTo>
                  <a:lnTo>
                    <a:pt x="300" y="1158"/>
                  </a:lnTo>
                  <a:lnTo>
                    <a:pt x="300" y="1128"/>
                  </a:lnTo>
                  <a:lnTo>
                    <a:pt x="306" y="1116"/>
                  </a:lnTo>
                  <a:lnTo>
                    <a:pt x="318" y="1104"/>
                  </a:lnTo>
                  <a:lnTo>
                    <a:pt x="324" y="1092"/>
                  </a:lnTo>
                  <a:lnTo>
                    <a:pt x="330" y="1086"/>
                  </a:lnTo>
                  <a:lnTo>
                    <a:pt x="342" y="1086"/>
                  </a:lnTo>
                  <a:lnTo>
                    <a:pt x="348" y="1080"/>
                  </a:lnTo>
                  <a:lnTo>
                    <a:pt x="354" y="1080"/>
                  </a:lnTo>
                  <a:lnTo>
                    <a:pt x="360" y="1086"/>
                  </a:lnTo>
                  <a:lnTo>
                    <a:pt x="360" y="1098"/>
                  </a:lnTo>
                  <a:lnTo>
                    <a:pt x="348" y="1110"/>
                  </a:lnTo>
                  <a:lnTo>
                    <a:pt x="336" y="1128"/>
                  </a:lnTo>
                  <a:lnTo>
                    <a:pt x="324" y="1140"/>
                  </a:lnTo>
                  <a:lnTo>
                    <a:pt x="318" y="1152"/>
                  </a:lnTo>
                  <a:lnTo>
                    <a:pt x="318" y="1164"/>
                  </a:lnTo>
                  <a:lnTo>
                    <a:pt x="324" y="1176"/>
                  </a:lnTo>
                  <a:lnTo>
                    <a:pt x="336" y="1182"/>
                  </a:lnTo>
                  <a:lnTo>
                    <a:pt x="342" y="1182"/>
                  </a:lnTo>
                  <a:lnTo>
                    <a:pt x="354" y="1194"/>
                  </a:lnTo>
                  <a:lnTo>
                    <a:pt x="354" y="1206"/>
                  </a:lnTo>
                  <a:lnTo>
                    <a:pt x="348" y="1242"/>
                  </a:lnTo>
                  <a:lnTo>
                    <a:pt x="342" y="1284"/>
                  </a:lnTo>
                  <a:lnTo>
                    <a:pt x="336" y="1338"/>
                  </a:lnTo>
                  <a:lnTo>
                    <a:pt x="342" y="1398"/>
                  </a:lnTo>
                  <a:lnTo>
                    <a:pt x="354" y="1446"/>
                  </a:lnTo>
                  <a:lnTo>
                    <a:pt x="384" y="1536"/>
                  </a:lnTo>
                  <a:lnTo>
                    <a:pt x="402" y="1554"/>
                  </a:lnTo>
                  <a:lnTo>
                    <a:pt x="402" y="1596"/>
                  </a:lnTo>
                  <a:lnTo>
                    <a:pt x="414" y="1620"/>
                  </a:lnTo>
                  <a:lnTo>
                    <a:pt x="426" y="1626"/>
                  </a:lnTo>
                  <a:lnTo>
                    <a:pt x="438" y="1626"/>
                  </a:lnTo>
                  <a:lnTo>
                    <a:pt x="444" y="1632"/>
                  </a:lnTo>
                  <a:lnTo>
                    <a:pt x="450" y="1632"/>
                  </a:lnTo>
                  <a:lnTo>
                    <a:pt x="450" y="1644"/>
                  </a:lnTo>
                  <a:lnTo>
                    <a:pt x="456" y="1656"/>
                  </a:lnTo>
                  <a:lnTo>
                    <a:pt x="456" y="1674"/>
                  </a:lnTo>
                  <a:lnTo>
                    <a:pt x="474" y="1710"/>
                  </a:lnTo>
                  <a:lnTo>
                    <a:pt x="498" y="1722"/>
                  </a:lnTo>
                  <a:lnTo>
                    <a:pt x="504" y="1728"/>
                  </a:lnTo>
                  <a:lnTo>
                    <a:pt x="510" y="1728"/>
                  </a:lnTo>
                  <a:lnTo>
                    <a:pt x="510" y="1746"/>
                  </a:lnTo>
                  <a:lnTo>
                    <a:pt x="516" y="1782"/>
                  </a:lnTo>
                  <a:lnTo>
                    <a:pt x="522" y="1830"/>
                  </a:lnTo>
                  <a:lnTo>
                    <a:pt x="534" y="1872"/>
                  </a:lnTo>
                  <a:lnTo>
                    <a:pt x="552" y="1908"/>
                  </a:lnTo>
                  <a:lnTo>
                    <a:pt x="576" y="1944"/>
                  </a:lnTo>
                  <a:lnTo>
                    <a:pt x="600" y="1974"/>
                  </a:lnTo>
                  <a:lnTo>
                    <a:pt x="612" y="1998"/>
                  </a:lnTo>
                  <a:lnTo>
                    <a:pt x="618" y="2016"/>
                  </a:lnTo>
                  <a:lnTo>
                    <a:pt x="618" y="2070"/>
                  </a:lnTo>
                  <a:lnTo>
                    <a:pt x="624" y="2094"/>
                  </a:lnTo>
                  <a:lnTo>
                    <a:pt x="642" y="2124"/>
                  </a:lnTo>
                  <a:lnTo>
                    <a:pt x="672" y="2166"/>
                  </a:lnTo>
                  <a:lnTo>
                    <a:pt x="696" y="2202"/>
                  </a:lnTo>
                  <a:lnTo>
                    <a:pt x="714" y="2232"/>
                  </a:lnTo>
                  <a:lnTo>
                    <a:pt x="720" y="2244"/>
                  </a:lnTo>
                  <a:lnTo>
                    <a:pt x="726" y="2244"/>
                  </a:lnTo>
                  <a:lnTo>
                    <a:pt x="732" y="2238"/>
                  </a:lnTo>
                  <a:lnTo>
                    <a:pt x="744" y="2238"/>
                  </a:lnTo>
                  <a:lnTo>
                    <a:pt x="768" y="2226"/>
                  </a:lnTo>
                  <a:lnTo>
                    <a:pt x="774" y="2220"/>
                  </a:lnTo>
                  <a:lnTo>
                    <a:pt x="780" y="2208"/>
                  </a:lnTo>
                  <a:lnTo>
                    <a:pt x="780" y="2172"/>
                  </a:lnTo>
                  <a:lnTo>
                    <a:pt x="786" y="2160"/>
                  </a:lnTo>
                  <a:lnTo>
                    <a:pt x="798" y="2154"/>
                  </a:lnTo>
                  <a:lnTo>
                    <a:pt x="804" y="2154"/>
                  </a:lnTo>
                  <a:lnTo>
                    <a:pt x="810" y="2160"/>
                  </a:lnTo>
                  <a:lnTo>
                    <a:pt x="828" y="2160"/>
                  </a:lnTo>
                  <a:lnTo>
                    <a:pt x="834" y="2154"/>
                  </a:lnTo>
                  <a:lnTo>
                    <a:pt x="846" y="2148"/>
                  </a:lnTo>
                  <a:lnTo>
                    <a:pt x="852" y="2142"/>
                  </a:lnTo>
                  <a:lnTo>
                    <a:pt x="864" y="2136"/>
                  </a:lnTo>
                  <a:lnTo>
                    <a:pt x="852" y="2136"/>
                  </a:lnTo>
                  <a:lnTo>
                    <a:pt x="846" y="2130"/>
                  </a:lnTo>
                  <a:lnTo>
                    <a:pt x="846" y="2118"/>
                  </a:lnTo>
                  <a:lnTo>
                    <a:pt x="852" y="2100"/>
                  </a:lnTo>
                  <a:lnTo>
                    <a:pt x="858" y="2088"/>
                  </a:lnTo>
                  <a:lnTo>
                    <a:pt x="906" y="2064"/>
                  </a:lnTo>
                  <a:lnTo>
                    <a:pt x="918" y="2052"/>
                  </a:lnTo>
                  <a:lnTo>
                    <a:pt x="918" y="2040"/>
                  </a:lnTo>
                  <a:lnTo>
                    <a:pt x="912" y="2028"/>
                  </a:lnTo>
                  <a:lnTo>
                    <a:pt x="912" y="2010"/>
                  </a:lnTo>
                  <a:lnTo>
                    <a:pt x="900" y="1974"/>
                  </a:lnTo>
                  <a:lnTo>
                    <a:pt x="900" y="1908"/>
                  </a:lnTo>
                  <a:lnTo>
                    <a:pt x="906" y="1890"/>
                  </a:lnTo>
                  <a:lnTo>
                    <a:pt x="906" y="1884"/>
                  </a:lnTo>
                  <a:lnTo>
                    <a:pt x="912" y="1878"/>
                  </a:lnTo>
                  <a:lnTo>
                    <a:pt x="912" y="1860"/>
                  </a:lnTo>
                  <a:lnTo>
                    <a:pt x="918" y="1842"/>
                  </a:lnTo>
                  <a:lnTo>
                    <a:pt x="918" y="1800"/>
                  </a:lnTo>
                  <a:lnTo>
                    <a:pt x="906" y="1776"/>
                  </a:lnTo>
                  <a:lnTo>
                    <a:pt x="888" y="1758"/>
                  </a:lnTo>
                  <a:lnTo>
                    <a:pt x="888" y="1728"/>
                  </a:lnTo>
                  <a:lnTo>
                    <a:pt x="894" y="1722"/>
                  </a:lnTo>
                  <a:lnTo>
                    <a:pt x="900" y="1710"/>
                  </a:lnTo>
                  <a:lnTo>
                    <a:pt x="900" y="1698"/>
                  </a:lnTo>
                  <a:lnTo>
                    <a:pt x="894" y="1686"/>
                  </a:lnTo>
                  <a:lnTo>
                    <a:pt x="894" y="1644"/>
                  </a:lnTo>
                  <a:lnTo>
                    <a:pt x="918" y="1632"/>
                  </a:lnTo>
                  <a:lnTo>
                    <a:pt x="924" y="1632"/>
                  </a:lnTo>
                  <a:lnTo>
                    <a:pt x="948" y="1620"/>
                  </a:lnTo>
                  <a:lnTo>
                    <a:pt x="948" y="1596"/>
                  </a:lnTo>
                  <a:lnTo>
                    <a:pt x="954" y="1584"/>
                  </a:lnTo>
                  <a:lnTo>
                    <a:pt x="960" y="1578"/>
                  </a:lnTo>
                  <a:lnTo>
                    <a:pt x="972" y="1572"/>
                  </a:lnTo>
                  <a:lnTo>
                    <a:pt x="990" y="1572"/>
                  </a:lnTo>
                  <a:lnTo>
                    <a:pt x="996" y="1560"/>
                  </a:lnTo>
                  <a:lnTo>
                    <a:pt x="1002" y="1566"/>
                  </a:lnTo>
                  <a:lnTo>
                    <a:pt x="1032" y="1566"/>
                  </a:lnTo>
                  <a:lnTo>
                    <a:pt x="1032" y="1548"/>
                  </a:lnTo>
                  <a:lnTo>
                    <a:pt x="1038" y="1530"/>
                  </a:lnTo>
                  <a:lnTo>
                    <a:pt x="1050" y="1518"/>
                  </a:lnTo>
                  <a:lnTo>
                    <a:pt x="1056" y="1500"/>
                  </a:lnTo>
                  <a:lnTo>
                    <a:pt x="1068" y="1488"/>
                  </a:lnTo>
                  <a:lnTo>
                    <a:pt x="1074" y="1476"/>
                  </a:lnTo>
                  <a:lnTo>
                    <a:pt x="1086" y="1470"/>
                  </a:lnTo>
                  <a:lnTo>
                    <a:pt x="1092" y="1464"/>
                  </a:lnTo>
                  <a:lnTo>
                    <a:pt x="1110" y="1458"/>
                  </a:lnTo>
                  <a:lnTo>
                    <a:pt x="1116" y="1452"/>
                  </a:lnTo>
                  <a:lnTo>
                    <a:pt x="1128" y="1446"/>
                  </a:lnTo>
                  <a:lnTo>
                    <a:pt x="1134" y="1428"/>
                  </a:lnTo>
                  <a:lnTo>
                    <a:pt x="1158" y="1380"/>
                  </a:lnTo>
                  <a:lnTo>
                    <a:pt x="1176" y="1362"/>
                  </a:lnTo>
                  <a:lnTo>
                    <a:pt x="1188" y="1356"/>
                  </a:lnTo>
                  <a:lnTo>
                    <a:pt x="1206" y="1344"/>
                  </a:lnTo>
                  <a:lnTo>
                    <a:pt x="1218" y="1338"/>
                  </a:lnTo>
                  <a:lnTo>
                    <a:pt x="1236" y="1320"/>
                  </a:lnTo>
                  <a:lnTo>
                    <a:pt x="1242" y="1320"/>
                  </a:lnTo>
                  <a:lnTo>
                    <a:pt x="1230" y="1290"/>
                  </a:lnTo>
                  <a:lnTo>
                    <a:pt x="1236" y="1284"/>
                  </a:lnTo>
                  <a:lnTo>
                    <a:pt x="1260" y="1314"/>
                  </a:lnTo>
                  <a:lnTo>
                    <a:pt x="1320" y="1254"/>
                  </a:lnTo>
                  <a:lnTo>
                    <a:pt x="1332" y="1230"/>
                  </a:lnTo>
                  <a:lnTo>
                    <a:pt x="1326" y="1224"/>
                  </a:lnTo>
                  <a:lnTo>
                    <a:pt x="1320" y="1212"/>
                  </a:lnTo>
                  <a:lnTo>
                    <a:pt x="1314" y="1206"/>
                  </a:lnTo>
                  <a:lnTo>
                    <a:pt x="1308" y="1194"/>
                  </a:lnTo>
                  <a:lnTo>
                    <a:pt x="1308" y="1182"/>
                  </a:lnTo>
                  <a:lnTo>
                    <a:pt x="1320" y="1176"/>
                  </a:lnTo>
                  <a:lnTo>
                    <a:pt x="1326" y="1170"/>
                  </a:lnTo>
                  <a:lnTo>
                    <a:pt x="1338" y="1170"/>
                  </a:lnTo>
                  <a:lnTo>
                    <a:pt x="1350" y="1164"/>
                  </a:lnTo>
                  <a:lnTo>
                    <a:pt x="1362" y="1152"/>
                  </a:lnTo>
                  <a:lnTo>
                    <a:pt x="1374" y="1134"/>
                  </a:lnTo>
                  <a:lnTo>
                    <a:pt x="1374" y="1110"/>
                  </a:lnTo>
                  <a:lnTo>
                    <a:pt x="1392" y="1116"/>
                  </a:lnTo>
                  <a:lnTo>
                    <a:pt x="1398" y="1146"/>
                  </a:lnTo>
                  <a:lnTo>
                    <a:pt x="1416" y="1110"/>
                  </a:lnTo>
                  <a:lnTo>
                    <a:pt x="1416" y="1128"/>
                  </a:lnTo>
                  <a:lnTo>
                    <a:pt x="1422" y="1140"/>
                  </a:lnTo>
                  <a:lnTo>
                    <a:pt x="1422" y="1158"/>
                  </a:lnTo>
                  <a:lnTo>
                    <a:pt x="1428" y="1170"/>
                  </a:lnTo>
                  <a:lnTo>
                    <a:pt x="1434" y="1176"/>
                  </a:lnTo>
                  <a:lnTo>
                    <a:pt x="1440" y="1176"/>
                  </a:lnTo>
                  <a:lnTo>
                    <a:pt x="1446" y="1170"/>
                  </a:lnTo>
                  <a:lnTo>
                    <a:pt x="1446" y="1158"/>
                  </a:lnTo>
                  <a:lnTo>
                    <a:pt x="1452" y="1152"/>
                  </a:lnTo>
                  <a:lnTo>
                    <a:pt x="1452" y="1140"/>
                  </a:lnTo>
                  <a:lnTo>
                    <a:pt x="1458" y="1110"/>
                  </a:lnTo>
                  <a:lnTo>
                    <a:pt x="1440" y="1068"/>
                  </a:lnTo>
                  <a:lnTo>
                    <a:pt x="1440" y="1038"/>
                  </a:lnTo>
                  <a:lnTo>
                    <a:pt x="1410" y="1014"/>
                  </a:lnTo>
                  <a:lnTo>
                    <a:pt x="1398" y="984"/>
                  </a:lnTo>
                  <a:lnTo>
                    <a:pt x="1404" y="972"/>
                  </a:lnTo>
                  <a:lnTo>
                    <a:pt x="1410" y="966"/>
                  </a:lnTo>
                  <a:lnTo>
                    <a:pt x="1416" y="948"/>
                  </a:lnTo>
                  <a:lnTo>
                    <a:pt x="1416" y="942"/>
                  </a:lnTo>
                  <a:lnTo>
                    <a:pt x="1410" y="936"/>
                  </a:lnTo>
                  <a:lnTo>
                    <a:pt x="1398" y="930"/>
                  </a:lnTo>
                  <a:lnTo>
                    <a:pt x="1380" y="930"/>
                  </a:lnTo>
                  <a:lnTo>
                    <a:pt x="1368" y="924"/>
                  </a:lnTo>
                  <a:lnTo>
                    <a:pt x="1356" y="912"/>
                  </a:lnTo>
                  <a:lnTo>
                    <a:pt x="1368" y="900"/>
                  </a:lnTo>
                  <a:lnTo>
                    <a:pt x="1374" y="900"/>
                  </a:lnTo>
                  <a:lnTo>
                    <a:pt x="1374" y="870"/>
                  </a:lnTo>
                  <a:lnTo>
                    <a:pt x="1410" y="870"/>
                  </a:lnTo>
                  <a:lnTo>
                    <a:pt x="1410" y="858"/>
                  </a:lnTo>
                  <a:lnTo>
                    <a:pt x="1380" y="840"/>
                  </a:lnTo>
                  <a:lnTo>
                    <a:pt x="1374" y="840"/>
                  </a:lnTo>
                  <a:lnTo>
                    <a:pt x="1362" y="828"/>
                  </a:lnTo>
                  <a:lnTo>
                    <a:pt x="1350" y="822"/>
                  </a:lnTo>
                  <a:lnTo>
                    <a:pt x="1344" y="810"/>
                  </a:lnTo>
                  <a:lnTo>
                    <a:pt x="1344" y="804"/>
                  </a:lnTo>
                  <a:lnTo>
                    <a:pt x="1350" y="792"/>
                  </a:lnTo>
                  <a:lnTo>
                    <a:pt x="1362" y="780"/>
                  </a:lnTo>
                  <a:lnTo>
                    <a:pt x="1350" y="762"/>
                  </a:lnTo>
                  <a:lnTo>
                    <a:pt x="1368" y="762"/>
                  </a:lnTo>
                  <a:lnTo>
                    <a:pt x="1392" y="774"/>
                  </a:lnTo>
                  <a:lnTo>
                    <a:pt x="1386" y="768"/>
                  </a:lnTo>
                  <a:lnTo>
                    <a:pt x="1404" y="762"/>
                  </a:lnTo>
                  <a:lnTo>
                    <a:pt x="1410" y="774"/>
                  </a:lnTo>
                  <a:lnTo>
                    <a:pt x="1410" y="780"/>
                  </a:lnTo>
                  <a:lnTo>
                    <a:pt x="1416" y="792"/>
                  </a:lnTo>
                  <a:lnTo>
                    <a:pt x="1422" y="798"/>
                  </a:lnTo>
                  <a:lnTo>
                    <a:pt x="1434" y="798"/>
                  </a:lnTo>
                  <a:lnTo>
                    <a:pt x="1440" y="804"/>
                  </a:lnTo>
                  <a:lnTo>
                    <a:pt x="1446" y="786"/>
                  </a:lnTo>
                  <a:lnTo>
                    <a:pt x="1452" y="792"/>
                  </a:lnTo>
                  <a:lnTo>
                    <a:pt x="1458" y="792"/>
                  </a:lnTo>
                  <a:lnTo>
                    <a:pt x="1464" y="798"/>
                  </a:lnTo>
                  <a:lnTo>
                    <a:pt x="1464" y="828"/>
                  </a:lnTo>
                  <a:lnTo>
                    <a:pt x="1470" y="828"/>
                  </a:lnTo>
                  <a:lnTo>
                    <a:pt x="1470" y="864"/>
                  </a:lnTo>
                  <a:lnTo>
                    <a:pt x="1476" y="864"/>
                  </a:lnTo>
                  <a:lnTo>
                    <a:pt x="1482" y="870"/>
                  </a:lnTo>
                  <a:lnTo>
                    <a:pt x="1542" y="870"/>
                  </a:lnTo>
                  <a:lnTo>
                    <a:pt x="1554" y="876"/>
                  </a:lnTo>
                  <a:lnTo>
                    <a:pt x="1572" y="876"/>
                  </a:lnTo>
                  <a:lnTo>
                    <a:pt x="1620" y="864"/>
                  </a:lnTo>
                  <a:lnTo>
                    <a:pt x="1626" y="864"/>
                  </a:lnTo>
                  <a:lnTo>
                    <a:pt x="1650" y="888"/>
                  </a:lnTo>
                  <a:lnTo>
                    <a:pt x="1650" y="894"/>
                  </a:lnTo>
                  <a:lnTo>
                    <a:pt x="1644" y="900"/>
                  </a:lnTo>
                  <a:lnTo>
                    <a:pt x="1638" y="900"/>
                  </a:lnTo>
                  <a:lnTo>
                    <a:pt x="1638" y="912"/>
                  </a:lnTo>
                  <a:lnTo>
                    <a:pt x="1632" y="930"/>
                  </a:lnTo>
                  <a:lnTo>
                    <a:pt x="1626" y="942"/>
                  </a:lnTo>
                  <a:lnTo>
                    <a:pt x="1620" y="948"/>
                  </a:lnTo>
                  <a:lnTo>
                    <a:pt x="1614" y="948"/>
                  </a:lnTo>
                  <a:lnTo>
                    <a:pt x="1602" y="954"/>
                  </a:lnTo>
                  <a:lnTo>
                    <a:pt x="1596" y="954"/>
                  </a:lnTo>
                  <a:lnTo>
                    <a:pt x="1584" y="966"/>
                  </a:lnTo>
                  <a:lnTo>
                    <a:pt x="1578" y="978"/>
                  </a:lnTo>
                  <a:lnTo>
                    <a:pt x="1578" y="996"/>
                  </a:lnTo>
                  <a:lnTo>
                    <a:pt x="1584" y="1008"/>
                  </a:lnTo>
                  <a:lnTo>
                    <a:pt x="1602" y="1026"/>
                  </a:lnTo>
                  <a:lnTo>
                    <a:pt x="1608" y="1026"/>
                  </a:lnTo>
                  <a:lnTo>
                    <a:pt x="1626" y="1050"/>
                  </a:lnTo>
                  <a:lnTo>
                    <a:pt x="1632" y="1014"/>
                  </a:lnTo>
                  <a:lnTo>
                    <a:pt x="1632" y="990"/>
                  </a:lnTo>
                  <a:lnTo>
                    <a:pt x="1650" y="990"/>
                  </a:lnTo>
                  <a:lnTo>
                    <a:pt x="1662" y="996"/>
                  </a:lnTo>
                  <a:lnTo>
                    <a:pt x="1668" y="1002"/>
                  </a:lnTo>
                  <a:lnTo>
                    <a:pt x="1668" y="1020"/>
                  </a:lnTo>
                  <a:lnTo>
                    <a:pt x="1674" y="1032"/>
                  </a:lnTo>
                  <a:lnTo>
                    <a:pt x="1674" y="1038"/>
                  </a:lnTo>
                  <a:lnTo>
                    <a:pt x="1680" y="1050"/>
                  </a:lnTo>
                  <a:lnTo>
                    <a:pt x="1680" y="1062"/>
                  </a:lnTo>
                  <a:lnTo>
                    <a:pt x="1686" y="1074"/>
                  </a:lnTo>
                  <a:lnTo>
                    <a:pt x="1692" y="1092"/>
                  </a:lnTo>
                  <a:lnTo>
                    <a:pt x="1698" y="1104"/>
                  </a:lnTo>
                  <a:lnTo>
                    <a:pt x="1704" y="1110"/>
                  </a:lnTo>
                  <a:lnTo>
                    <a:pt x="1704" y="1116"/>
                  </a:lnTo>
                  <a:lnTo>
                    <a:pt x="1722" y="1134"/>
                  </a:lnTo>
                  <a:lnTo>
                    <a:pt x="1722" y="1110"/>
                  </a:lnTo>
                  <a:lnTo>
                    <a:pt x="1728" y="1110"/>
                  </a:lnTo>
                  <a:lnTo>
                    <a:pt x="1734" y="1116"/>
                  </a:lnTo>
                  <a:lnTo>
                    <a:pt x="1746" y="1116"/>
                  </a:lnTo>
                  <a:lnTo>
                    <a:pt x="1746" y="1104"/>
                  </a:lnTo>
                  <a:lnTo>
                    <a:pt x="1728" y="1086"/>
                  </a:lnTo>
                  <a:lnTo>
                    <a:pt x="1728" y="1062"/>
                  </a:lnTo>
                  <a:lnTo>
                    <a:pt x="1722" y="1050"/>
                  </a:lnTo>
                  <a:lnTo>
                    <a:pt x="1740" y="1032"/>
                  </a:lnTo>
                  <a:lnTo>
                    <a:pt x="1746" y="1032"/>
                  </a:lnTo>
                  <a:lnTo>
                    <a:pt x="1740" y="984"/>
                  </a:lnTo>
                  <a:lnTo>
                    <a:pt x="1722" y="966"/>
                  </a:lnTo>
                  <a:lnTo>
                    <a:pt x="1716" y="966"/>
                  </a:lnTo>
                  <a:lnTo>
                    <a:pt x="1770" y="966"/>
                  </a:lnTo>
                  <a:lnTo>
                    <a:pt x="1782" y="972"/>
                  </a:lnTo>
                  <a:lnTo>
                    <a:pt x="1794" y="972"/>
                  </a:lnTo>
                  <a:lnTo>
                    <a:pt x="1794" y="936"/>
                  </a:lnTo>
                  <a:lnTo>
                    <a:pt x="1812" y="882"/>
                  </a:lnTo>
                  <a:lnTo>
                    <a:pt x="1806" y="876"/>
                  </a:lnTo>
                  <a:lnTo>
                    <a:pt x="1800" y="864"/>
                  </a:lnTo>
                  <a:lnTo>
                    <a:pt x="1800" y="846"/>
                  </a:lnTo>
                  <a:lnTo>
                    <a:pt x="1812" y="840"/>
                  </a:lnTo>
                  <a:lnTo>
                    <a:pt x="1818" y="834"/>
                  </a:lnTo>
                  <a:lnTo>
                    <a:pt x="1836" y="804"/>
                  </a:lnTo>
                  <a:lnTo>
                    <a:pt x="1836" y="792"/>
                  </a:lnTo>
                  <a:lnTo>
                    <a:pt x="1830" y="786"/>
                  </a:lnTo>
                  <a:lnTo>
                    <a:pt x="1830" y="780"/>
                  </a:lnTo>
                  <a:lnTo>
                    <a:pt x="1824" y="774"/>
                  </a:lnTo>
                  <a:lnTo>
                    <a:pt x="1824" y="750"/>
                  </a:lnTo>
                  <a:lnTo>
                    <a:pt x="1830" y="750"/>
                  </a:lnTo>
                  <a:lnTo>
                    <a:pt x="1836" y="744"/>
                  </a:lnTo>
                  <a:lnTo>
                    <a:pt x="1848" y="744"/>
                  </a:lnTo>
                  <a:lnTo>
                    <a:pt x="1860" y="738"/>
                  </a:lnTo>
                  <a:lnTo>
                    <a:pt x="1872" y="726"/>
                  </a:lnTo>
                  <a:lnTo>
                    <a:pt x="1872" y="708"/>
                  </a:lnTo>
                  <a:lnTo>
                    <a:pt x="1878" y="708"/>
                  </a:lnTo>
                  <a:lnTo>
                    <a:pt x="1890" y="702"/>
                  </a:lnTo>
                  <a:lnTo>
                    <a:pt x="1926" y="702"/>
                  </a:lnTo>
                  <a:lnTo>
                    <a:pt x="1932" y="708"/>
                  </a:lnTo>
                  <a:lnTo>
                    <a:pt x="1950" y="708"/>
                  </a:lnTo>
                  <a:lnTo>
                    <a:pt x="1950" y="702"/>
                  </a:lnTo>
                  <a:lnTo>
                    <a:pt x="1944" y="696"/>
                  </a:lnTo>
                  <a:lnTo>
                    <a:pt x="1932" y="690"/>
                  </a:lnTo>
                  <a:lnTo>
                    <a:pt x="1926" y="684"/>
                  </a:lnTo>
                  <a:lnTo>
                    <a:pt x="1920" y="672"/>
                  </a:lnTo>
                  <a:close/>
                </a:path>
              </a:pathLst>
            </a:custGeom>
            <a:solidFill>
              <a:srgbClr val="0062AE"/>
            </a:solidFill>
            <a:ln w="3175" algn="ctr">
              <a:solidFill>
                <a:srgbClr val="A1ADB8"/>
              </a:solidFill>
              <a:round/>
              <a:headEnd/>
              <a:tailEnd/>
            </a:ln>
            <a:effec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dirty="0">
                <a:solidFill>
                  <a:prstClr val="black"/>
                </a:solidFill>
                <a:cs typeface="Calibri" pitchFamily="34" charset="0"/>
              </a:endParaRPr>
            </a:p>
          </p:txBody>
        </p:sp>
        <p:sp>
          <p:nvSpPr>
            <p:cNvPr id="181" name="Bhutan" descr="© INSCALE GmbH, 05.05.2010&#10;http://www.presentationload.com/">
              <a:extLst>
                <a:ext uri="{FF2B5EF4-FFF2-40B4-BE49-F238E27FC236}">
                  <a16:creationId xmlns:a16="http://schemas.microsoft.com/office/drawing/2014/main" id="{81C0B800-131E-7CE4-2CAB-E7CE00A51978}"/>
                </a:ext>
              </a:extLst>
            </p:cNvPr>
            <p:cNvSpPr>
              <a:spLocks/>
            </p:cNvSpPr>
            <p:nvPr/>
          </p:nvSpPr>
          <p:spPr bwMode="gray">
            <a:xfrm>
              <a:off x="6723507" y="3489857"/>
              <a:ext cx="93663" cy="53975"/>
            </a:xfrm>
            <a:custGeom>
              <a:avLst/>
              <a:gdLst>
                <a:gd name="T0" fmla="*/ 2147483647 w 234"/>
                <a:gd name="T1" fmla="*/ 2147483647 h 132"/>
                <a:gd name="T2" fmla="*/ 2147483647 w 234"/>
                <a:gd name="T3" fmla="*/ 2147483647 h 132"/>
                <a:gd name="T4" fmla="*/ 2147483647 w 234"/>
                <a:gd name="T5" fmla="*/ 2147483647 h 132"/>
                <a:gd name="T6" fmla="*/ 2147483647 w 234"/>
                <a:gd name="T7" fmla="*/ 2147483647 h 132"/>
                <a:gd name="T8" fmla="*/ 2147483647 w 234"/>
                <a:gd name="T9" fmla="*/ 2147483647 h 132"/>
                <a:gd name="T10" fmla="*/ 2147483647 w 234"/>
                <a:gd name="T11" fmla="*/ 2147483647 h 132"/>
                <a:gd name="T12" fmla="*/ 2147483647 w 234"/>
                <a:gd name="T13" fmla="*/ 2147483647 h 132"/>
                <a:gd name="T14" fmla="*/ 2147483647 w 234"/>
                <a:gd name="T15" fmla="*/ 2147483647 h 132"/>
                <a:gd name="T16" fmla="*/ 2147483647 w 234"/>
                <a:gd name="T17" fmla="*/ 2147483647 h 132"/>
                <a:gd name="T18" fmla="*/ 2147483647 w 234"/>
                <a:gd name="T19" fmla="*/ 2147483647 h 132"/>
                <a:gd name="T20" fmla="*/ 2147483647 w 234"/>
                <a:gd name="T21" fmla="*/ 2147483647 h 132"/>
                <a:gd name="T22" fmla="*/ 2147483647 w 234"/>
                <a:gd name="T23" fmla="*/ 2147483647 h 132"/>
                <a:gd name="T24" fmla="*/ 2147483647 w 234"/>
                <a:gd name="T25" fmla="*/ 2147483647 h 132"/>
                <a:gd name="T26" fmla="*/ 2147483647 w 234"/>
                <a:gd name="T27" fmla="*/ 2147483647 h 132"/>
                <a:gd name="T28" fmla="*/ 2147483647 w 234"/>
                <a:gd name="T29" fmla="*/ 2147483647 h 132"/>
                <a:gd name="T30" fmla="*/ 2147483647 w 234"/>
                <a:gd name="T31" fmla="*/ 2147483647 h 132"/>
                <a:gd name="T32" fmla="*/ 2147483647 w 234"/>
                <a:gd name="T33" fmla="*/ 2147483647 h 132"/>
                <a:gd name="T34" fmla="*/ 2147483647 w 234"/>
                <a:gd name="T35" fmla="*/ 2147483647 h 132"/>
                <a:gd name="T36" fmla="*/ 2147483647 w 234"/>
                <a:gd name="T37" fmla="*/ 2147483647 h 132"/>
                <a:gd name="T38" fmla="*/ 2147483647 w 234"/>
                <a:gd name="T39" fmla="*/ 2147483647 h 132"/>
                <a:gd name="T40" fmla="*/ 2147483647 w 234"/>
                <a:gd name="T41" fmla="*/ 2147483647 h 132"/>
                <a:gd name="T42" fmla="*/ 2147483647 w 234"/>
                <a:gd name="T43" fmla="*/ 2147483647 h 132"/>
                <a:gd name="T44" fmla="*/ 2147483647 w 234"/>
                <a:gd name="T45" fmla="*/ 2147483647 h 132"/>
                <a:gd name="T46" fmla="*/ 2147483647 w 234"/>
                <a:gd name="T47" fmla="*/ 2147483647 h 132"/>
                <a:gd name="T48" fmla="*/ 2147483647 w 234"/>
                <a:gd name="T49" fmla="*/ 2147483647 h 132"/>
                <a:gd name="T50" fmla="*/ 2147483647 w 234"/>
                <a:gd name="T51" fmla="*/ 2147483647 h 132"/>
                <a:gd name="T52" fmla="*/ 2147483647 w 234"/>
                <a:gd name="T53" fmla="*/ 2147483647 h 132"/>
                <a:gd name="T54" fmla="*/ 2147483647 w 234"/>
                <a:gd name="T55" fmla="*/ 2147483647 h 132"/>
                <a:gd name="T56" fmla="*/ 2147483647 w 234"/>
                <a:gd name="T57" fmla="*/ 2147483647 h 132"/>
                <a:gd name="T58" fmla="*/ 2147483647 w 234"/>
                <a:gd name="T59" fmla="*/ 0 h 132"/>
                <a:gd name="T60" fmla="*/ 2147483647 w 234"/>
                <a:gd name="T61" fmla="*/ 0 h 132"/>
                <a:gd name="T62" fmla="*/ 2147483647 w 234"/>
                <a:gd name="T63" fmla="*/ 2147483647 h 132"/>
                <a:gd name="T64" fmla="*/ 2147483647 w 234"/>
                <a:gd name="T65" fmla="*/ 2147483647 h 132"/>
                <a:gd name="T66" fmla="*/ 2147483647 w 234"/>
                <a:gd name="T67" fmla="*/ 2147483647 h 132"/>
                <a:gd name="T68" fmla="*/ 2147483647 w 234"/>
                <a:gd name="T69" fmla="*/ 2147483647 h 132"/>
                <a:gd name="T70" fmla="*/ 2147483647 w 234"/>
                <a:gd name="T71" fmla="*/ 2147483647 h 132"/>
                <a:gd name="T72" fmla="*/ 2147483647 w 234"/>
                <a:gd name="T73" fmla="*/ 2147483647 h 132"/>
                <a:gd name="T74" fmla="*/ 2147483647 w 234"/>
                <a:gd name="T75" fmla="*/ 2147483647 h 132"/>
                <a:gd name="T76" fmla="*/ 0 w 234"/>
                <a:gd name="T77" fmla="*/ 2147483647 h 132"/>
                <a:gd name="T78" fmla="*/ 0 w 234"/>
                <a:gd name="T79" fmla="*/ 2147483647 h 132"/>
                <a:gd name="T80" fmla="*/ 2147483647 w 234"/>
                <a:gd name="T81" fmla="*/ 2147483647 h 132"/>
                <a:gd name="T82" fmla="*/ 2147483647 w 234"/>
                <a:gd name="T83" fmla="*/ 2147483647 h 132"/>
                <a:gd name="T84" fmla="*/ 2147483647 w 234"/>
                <a:gd name="T85" fmla="*/ 2147483647 h 132"/>
                <a:gd name="T86" fmla="*/ 2147483647 w 234"/>
                <a:gd name="T87" fmla="*/ 2147483647 h 132"/>
                <a:gd name="T88" fmla="*/ 2147483647 w 234"/>
                <a:gd name="T89" fmla="*/ 2147483647 h 132"/>
                <a:gd name="T90" fmla="*/ 2147483647 w 234"/>
                <a:gd name="T91" fmla="*/ 2147483647 h 132"/>
                <a:gd name="T92" fmla="*/ 2147483647 w 234"/>
                <a:gd name="T93" fmla="*/ 2147483647 h 132"/>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234"/>
                <a:gd name="T142" fmla="*/ 0 h 132"/>
                <a:gd name="T143" fmla="*/ 234 w 234"/>
                <a:gd name="T144" fmla="*/ 132 h 132"/>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234" h="132">
                  <a:moveTo>
                    <a:pt x="78" y="132"/>
                  </a:moveTo>
                  <a:lnTo>
                    <a:pt x="90" y="132"/>
                  </a:lnTo>
                  <a:lnTo>
                    <a:pt x="102" y="126"/>
                  </a:lnTo>
                  <a:lnTo>
                    <a:pt x="108" y="120"/>
                  </a:lnTo>
                  <a:lnTo>
                    <a:pt x="126" y="120"/>
                  </a:lnTo>
                  <a:lnTo>
                    <a:pt x="138" y="126"/>
                  </a:lnTo>
                  <a:lnTo>
                    <a:pt x="168" y="126"/>
                  </a:lnTo>
                  <a:lnTo>
                    <a:pt x="180" y="120"/>
                  </a:lnTo>
                  <a:lnTo>
                    <a:pt x="192" y="120"/>
                  </a:lnTo>
                  <a:lnTo>
                    <a:pt x="198" y="126"/>
                  </a:lnTo>
                  <a:lnTo>
                    <a:pt x="210" y="126"/>
                  </a:lnTo>
                  <a:lnTo>
                    <a:pt x="234" y="114"/>
                  </a:lnTo>
                  <a:lnTo>
                    <a:pt x="234" y="108"/>
                  </a:lnTo>
                  <a:lnTo>
                    <a:pt x="222" y="96"/>
                  </a:lnTo>
                  <a:lnTo>
                    <a:pt x="222" y="72"/>
                  </a:lnTo>
                  <a:lnTo>
                    <a:pt x="198" y="72"/>
                  </a:lnTo>
                  <a:lnTo>
                    <a:pt x="192" y="66"/>
                  </a:lnTo>
                  <a:lnTo>
                    <a:pt x="192" y="42"/>
                  </a:lnTo>
                  <a:lnTo>
                    <a:pt x="186" y="30"/>
                  </a:lnTo>
                  <a:lnTo>
                    <a:pt x="174" y="18"/>
                  </a:lnTo>
                  <a:lnTo>
                    <a:pt x="162" y="12"/>
                  </a:lnTo>
                  <a:lnTo>
                    <a:pt x="150" y="12"/>
                  </a:lnTo>
                  <a:lnTo>
                    <a:pt x="138" y="18"/>
                  </a:lnTo>
                  <a:lnTo>
                    <a:pt x="126" y="18"/>
                  </a:lnTo>
                  <a:lnTo>
                    <a:pt x="114" y="24"/>
                  </a:lnTo>
                  <a:lnTo>
                    <a:pt x="108" y="30"/>
                  </a:lnTo>
                  <a:lnTo>
                    <a:pt x="102" y="30"/>
                  </a:lnTo>
                  <a:lnTo>
                    <a:pt x="102" y="6"/>
                  </a:lnTo>
                  <a:lnTo>
                    <a:pt x="78" y="6"/>
                  </a:lnTo>
                  <a:lnTo>
                    <a:pt x="66" y="0"/>
                  </a:lnTo>
                  <a:lnTo>
                    <a:pt x="54" y="0"/>
                  </a:lnTo>
                  <a:lnTo>
                    <a:pt x="48" y="12"/>
                  </a:lnTo>
                  <a:lnTo>
                    <a:pt x="36" y="24"/>
                  </a:lnTo>
                  <a:lnTo>
                    <a:pt x="30" y="36"/>
                  </a:lnTo>
                  <a:lnTo>
                    <a:pt x="18" y="54"/>
                  </a:lnTo>
                  <a:lnTo>
                    <a:pt x="12" y="66"/>
                  </a:lnTo>
                  <a:lnTo>
                    <a:pt x="6" y="72"/>
                  </a:lnTo>
                  <a:lnTo>
                    <a:pt x="6" y="78"/>
                  </a:lnTo>
                  <a:lnTo>
                    <a:pt x="0" y="78"/>
                  </a:lnTo>
                  <a:lnTo>
                    <a:pt x="0" y="90"/>
                  </a:lnTo>
                  <a:lnTo>
                    <a:pt x="18" y="108"/>
                  </a:lnTo>
                  <a:lnTo>
                    <a:pt x="42" y="120"/>
                  </a:lnTo>
                  <a:lnTo>
                    <a:pt x="54" y="120"/>
                  </a:lnTo>
                  <a:lnTo>
                    <a:pt x="54" y="114"/>
                  </a:lnTo>
                  <a:lnTo>
                    <a:pt x="54" y="120"/>
                  </a:lnTo>
                  <a:lnTo>
                    <a:pt x="66" y="132"/>
                  </a:lnTo>
                  <a:lnTo>
                    <a:pt x="78" y="132"/>
                  </a:lnTo>
                  <a:close/>
                </a:path>
              </a:pathLst>
            </a:custGeom>
            <a:solidFill>
              <a:srgbClr val="EFEFEF"/>
            </a:solidFill>
            <a:ln w="3175" algn="ctr">
              <a:solidFill>
                <a:srgbClr val="A1ADB8"/>
              </a:solidFill>
              <a:round/>
              <a:headEnd/>
              <a:tailEnd/>
            </a:ln>
            <a:effec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dirty="0">
                <a:solidFill>
                  <a:prstClr val="black"/>
                </a:solidFill>
                <a:cs typeface="Calibri" pitchFamily="34" charset="0"/>
              </a:endParaRPr>
            </a:p>
          </p:txBody>
        </p:sp>
        <p:sp>
          <p:nvSpPr>
            <p:cNvPr id="182" name="Bangladesh" descr="© INSCALE GmbH, 05.05.2010&#10;http://www.presentationload.com/">
              <a:extLst>
                <a:ext uri="{FF2B5EF4-FFF2-40B4-BE49-F238E27FC236}">
                  <a16:creationId xmlns:a16="http://schemas.microsoft.com/office/drawing/2014/main" id="{205E994A-5B0E-7F71-6FC6-C0149A414E46}"/>
                </a:ext>
              </a:extLst>
            </p:cNvPr>
            <p:cNvSpPr>
              <a:spLocks/>
            </p:cNvSpPr>
            <p:nvPr/>
          </p:nvSpPr>
          <p:spPr bwMode="gray">
            <a:xfrm>
              <a:off x="6710807" y="3548595"/>
              <a:ext cx="150813" cy="171450"/>
            </a:xfrm>
            <a:custGeom>
              <a:avLst/>
              <a:gdLst>
                <a:gd name="T0" fmla="*/ 2147483647 w 372"/>
                <a:gd name="T1" fmla="*/ 2147483647 h 426"/>
                <a:gd name="T2" fmla="*/ 2147483647 w 372"/>
                <a:gd name="T3" fmla="*/ 2147483647 h 426"/>
                <a:gd name="T4" fmla="*/ 2147483647 w 372"/>
                <a:gd name="T5" fmla="*/ 2147483647 h 426"/>
                <a:gd name="T6" fmla="*/ 2147483647 w 372"/>
                <a:gd name="T7" fmla="*/ 2147483647 h 426"/>
                <a:gd name="T8" fmla="*/ 2147483647 w 372"/>
                <a:gd name="T9" fmla="*/ 2147483647 h 426"/>
                <a:gd name="T10" fmla="*/ 2147483647 w 372"/>
                <a:gd name="T11" fmla="*/ 2147483647 h 426"/>
                <a:gd name="T12" fmla="*/ 2147483647 w 372"/>
                <a:gd name="T13" fmla="*/ 2147483647 h 426"/>
                <a:gd name="T14" fmla="*/ 2147483647 w 372"/>
                <a:gd name="T15" fmla="*/ 2147483647 h 426"/>
                <a:gd name="T16" fmla="*/ 2147483647 w 372"/>
                <a:gd name="T17" fmla="*/ 2147483647 h 426"/>
                <a:gd name="T18" fmla="*/ 2147483647 w 372"/>
                <a:gd name="T19" fmla="*/ 2147483647 h 426"/>
                <a:gd name="T20" fmla="*/ 2147483647 w 372"/>
                <a:gd name="T21" fmla="*/ 2147483647 h 426"/>
                <a:gd name="T22" fmla="*/ 2147483647 w 372"/>
                <a:gd name="T23" fmla="*/ 2147483647 h 426"/>
                <a:gd name="T24" fmla="*/ 2147483647 w 372"/>
                <a:gd name="T25" fmla="*/ 2147483647 h 426"/>
                <a:gd name="T26" fmla="*/ 2147483647 w 372"/>
                <a:gd name="T27" fmla="*/ 2147483647 h 426"/>
                <a:gd name="T28" fmla="*/ 2147483647 w 372"/>
                <a:gd name="T29" fmla="*/ 2147483647 h 426"/>
                <a:gd name="T30" fmla="*/ 2147483647 w 372"/>
                <a:gd name="T31" fmla="*/ 2147483647 h 426"/>
                <a:gd name="T32" fmla="*/ 2147483647 w 372"/>
                <a:gd name="T33" fmla="*/ 2147483647 h 426"/>
                <a:gd name="T34" fmla="*/ 2147483647 w 372"/>
                <a:gd name="T35" fmla="*/ 2147483647 h 426"/>
                <a:gd name="T36" fmla="*/ 2147483647 w 372"/>
                <a:gd name="T37" fmla="*/ 2147483647 h 426"/>
                <a:gd name="T38" fmla="*/ 2147483647 w 372"/>
                <a:gd name="T39" fmla="*/ 2147483647 h 426"/>
                <a:gd name="T40" fmla="*/ 2147483647 w 372"/>
                <a:gd name="T41" fmla="*/ 2147483647 h 426"/>
                <a:gd name="T42" fmla="*/ 2147483647 w 372"/>
                <a:gd name="T43" fmla="*/ 2147483647 h 426"/>
                <a:gd name="T44" fmla="*/ 2147483647 w 372"/>
                <a:gd name="T45" fmla="*/ 2147483647 h 426"/>
                <a:gd name="T46" fmla="*/ 2147483647 w 372"/>
                <a:gd name="T47" fmla="*/ 2147483647 h 426"/>
                <a:gd name="T48" fmla="*/ 2147483647 w 372"/>
                <a:gd name="T49" fmla="*/ 2147483647 h 426"/>
                <a:gd name="T50" fmla="*/ 2147483647 w 372"/>
                <a:gd name="T51" fmla="*/ 2147483647 h 426"/>
                <a:gd name="T52" fmla="*/ 2147483647 w 372"/>
                <a:gd name="T53" fmla="*/ 2147483647 h 426"/>
                <a:gd name="T54" fmla="*/ 2147483647 w 372"/>
                <a:gd name="T55" fmla="*/ 2147483647 h 426"/>
                <a:gd name="T56" fmla="*/ 2147483647 w 372"/>
                <a:gd name="T57" fmla="*/ 2147483647 h 426"/>
                <a:gd name="T58" fmla="*/ 2147483647 w 372"/>
                <a:gd name="T59" fmla="*/ 2147483647 h 426"/>
                <a:gd name="T60" fmla="*/ 2147483647 w 372"/>
                <a:gd name="T61" fmla="*/ 2147483647 h 426"/>
                <a:gd name="T62" fmla="*/ 2147483647 w 372"/>
                <a:gd name="T63" fmla="*/ 2147483647 h 426"/>
                <a:gd name="T64" fmla="*/ 2147483647 w 372"/>
                <a:gd name="T65" fmla="*/ 2147483647 h 426"/>
                <a:gd name="T66" fmla="*/ 2147483647 w 372"/>
                <a:gd name="T67" fmla="*/ 2147483647 h 426"/>
                <a:gd name="T68" fmla="*/ 2147483647 w 372"/>
                <a:gd name="T69" fmla="*/ 2147483647 h 426"/>
                <a:gd name="T70" fmla="*/ 2147483647 w 372"/>
                <a:gd name="T71" fmla="*/ 2147483647 h 426"/>
                <a:gd name="T72" fmla="*/ 2147483647 w 372"/>
                <a:gd name="T73" fmla="*/ 2147483647 h 426"/>
                <a:gd name="T74" fmla="*/ 2147483647 w 372"/>
                <a:gd name="T75" fmla="*/ 2147483647 h 426"/>
                <a:gd name="T76" fmla="*/ 2147483647 w 372"/>
                <a:gd name="T77" fmla="*/ 2147483647 h 426"/>
                <a:gd name="T78" fmla="*/ 2147483647 w 372"/>
                <a:gd name="T79" fmla="*/ 2147483647 h 426"/>
                <a:gd name="T80" fmla="*/ 2147483647 w 372"/>
                <a:gd name="T81" fmla="*/ 2147483647 h 426"/>
                <a:gd name="T82" fmla="*/ 2147483647 w 372"/>
                <a:gd name="T83" fmla="*/ 2147483647 h 426"/>
                <a:gd name="T84" fmla="*/ 2147483647 w 372"/>
                <a:gd name="T85" fmla="*/ 0 h 426"/>
                <a:gd name="T86" fmla="*/ 2147483647 w 372"/>
                <a:gd name="T87" fmla="*/ 2147483647 h 426"/>
                <a:gd name="T88" fmla="*/ 0 w 372"/>
                <a:gd name="T89" fmla="*/ 2147483647 h 426"/>
                <a:gd name="T90" fmla="*/ 2147483647 w 372"/>
                <a:gd name="T91" fmla="*/ 2147483647 h 426"/>
                <a:gd name="T92" fmla="*/ 2147483647 w 372"/>
                <a:gd name="T93" fmla="*/ 2147483647 h 426"/>
                <a:gd name="T94" fmla="*/ 2147483647 w 372"/>
                <a:gd name="T95" fmla="*/ 2147483647 h 426"/>
                <a:gd name="T96" fmla="*/ 2147483647 w 372"/>
                <a:gd name="T97" fmla="*/ 2147483647 h 426"/>
                <a:gd name="T98" fmla="*/ 2147483647 w 372"/>
                <a:gd name="T99" fmla="*/ 2147483647 h 426"/>
                <a:gd name="T100" fmla="*/ 2147483647 w 372"/>
                <a:gd name="T101" fmla="*/ 2147483647 h 426"/>
                <a:gd name="T102" fmla="*/ 2147483647 w 372"/>
                <a:gd name="T103" fmla="*/ 2147483647 h 426"/>
                <a:gd name="T104" fmla="*/ 2147483647 w 372"/>
                <a:gd name="T105" fmla="*/ 2147483647 h 426"/>
                <a:gd name="T106" fmla="*/ 2147483647 w 372"/>
                <a:gd name="T107" fmla="*/ 2147483647 h 426"/>
                <a:gd name="T108" fmla="*/ 2147483647 w 372"/>
                <a:gd name="T109" fmla="*/ 2147483647 h 426"/>
                <a:gd name="T110" fmla="*/ 2147483647 w 372"/>
                <a:gd name="T111" fmla="*/ 2147483647 h 426"/>
                <a:gd name="T112" fmla="*/ 2147483647 w 372"/>
                <a:gd name="T113" fmla="*/ 2147483647 h 426"/>
                <a:gd name="T114" fmla="*/ 2147483647 w 372"/>
                <a:gd name="T115" fmla="*/ 2147483647 h 42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372"/>
                <a:gd name="T175" fmla="*/ 0 h 426"/>
                <a:gd name="T176" fmla="*/ 372 w 372"/>
                <a:gd name="T177" fmla="*/ 426 h 42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372" h="426">
                  <a:moveTo>
                    <a:pt x="132" y="414"/>
                  </a:moveTo>
                  <a:lnTo>
                    <a:pt x="138" y="354"/>
                  </a:lnTo>
                  <a:lnTo>
                    <a:pt x="144" y="354"/>
                  </a:lnTo>
                  <a:lnTo>
                    <a:pt x="150" y="360"/>
                  </a:lnTo>
                  <a:lnTo>
                    <a:pt x="162" y="360"/>
                  </a:lnTo>
                  <a:lnTo>
                    <a:pt x="174" y="366"/>
                  </a:lnTo>
                  <a:lnTo>
                    <a:pt x="192" y="372"/>
                  </a:lnTo>
                  <a:lnTo>
                    <a:pt x="216" y="372"/>
                  </a:lnTo>
                  <a:lnTo>
                    <a:pt x="210" y="366"/>
                  </a:lnTo>
                  <a:lnTo>
                    <a:pt x="210" y="348"/>
                  </a:lnTo>
                  <a:lnTo>
                    <a:pt x="204" y="342"/>
                  </a:lnTo>
                  <a:lnTo>
                    <a:pt x="222" y="342"/>
                  </a:lnTo>
                  <a:lnTo>
                    <a:pt x="258" y="360"/>
                  </a:lnTo>
                  <a:lnTo>
                    <a:pt x="270" y="360"/>
                  </a:lnTo>
                  <a:lnTo>
                    <a:pt x="282" y="348"/>
                  </a:lnTo>
                  <a:lnTo>
                    <a:pt x="282" y="336"/>
                  </a:lnTo>
                  <a:lnTo>
                    <a:pt x="270" y="300"/>
                  </a:lnTo>
                  <a:lnTo>
                    <a:pt x="318" y="354"/>
                  </a:lnTo>
                  <a:lnTo>
                    <a:pt x="318" y="360"/>
                  </a:lnTo>
                  <a:lnTo>
                    <a:pt x="312" y="366"/>
                  </a:lnTo>
                  <a:lnTo>
                    <a:pt x="312" y="390"/>
                  </a:lnTo>
                  <a:lnTo>
                    <a:pt x="306" y="402"/>
                  </a:lnTo>
                  <a:lnTo>
                    <a:pt x="306" y="414"/>
                  </a:lnTo>
                  <a:lnTo>
                    <a:pt x="312" y="420"/>
                  </a:lnTo>
                  <a:lnTo>
                    <a:pt x="324" y="420"/>
                  </a:lnTo>
                  <a:lnTo>
                    <a:pt x="330" y="426"/>
                  </a:lnTo>
                  <a:lnTo>
                    <a:pt x="336" y="414"/>
                  </a:lnTo>
                  <a:lnTo>
                    <a:pt x="336" y="408"/>
                  </a:lnTo>
                  <a:lnTo>
                    <a:pt x="372" y="414"/>
                  </a:lnTo>
                  <a:lnTo>
                    <a:pt x="360" y="354"/>
                  </a:lnTo>
                  <a:lnTo>
                    <a:pt x="360" y="348"/>
                  </a:lnTo>
                  <a:lnTo>
                    <a:pt x="354" y="342"/>
                  </a:lnTo>
                  <a:lnTo>
                    <a:pt x="348" y="330"/>
                  </a:lnTo>
                  <a:lnTo>
                    <a:pt x="342" y="312"/>
                  </a:lnTo>
                  <a:lnTo>
                    <a:pt x="336" y="300"/>
                  </a:lnTo>
                  <a:lnTo>
                    <a:pt x="336" y="288"/>
                  </a:lnTo>
                  <a:lnTo>
                    <a:pt x="330" y="276"/>
                  </a:lnTo>
                  <a:lnTo>
                    <a:pt x="330" y="270"/>
                  </a:lnTo>
                  <a:lnTo>
                    <a:pt x="324" y="258"/>
                  </a:lnTo>
                  <a:lnTo>
                    <a:pt x="324" y="240"/>
                  </a:lnTo>
                  <a:lnTo>
                    <a:pt x="318" y="234"/>
                  </a:lnTo>
                  <a:lnTo>
                    <a:pt x="306" y="228"/>
                  </a:lnTo>
                  <a:lnTo>
                    <a:pt x="288" y="228"/>
                  </a:lnTo>
                  <a:lnTo>
                    <a:pt x="288" y="252"/>
                  </a:lnTo>
                  <a:lnTo>
                    <a:pt x="282" y="288"/>
                  </a:lnTo>
                  <a:lnTo>
                    <a:pt x="264" y="264"/>
                  </a:lnTo>
                  <a:lnTo>
                    <a:pt x="258" y="264"/>
                  </a:lnTo>
                  <a:lnTo>
                    <a:pt x="240" y="246"/>
                  </a:lnTo>
                  <a:lnTo>
                    <a:pt x="234" y="234"/>
                  </a:lnTo>
                  <a:lnTo>
                    <a:pt x="234" y="216"/>
                  </a:lnTo>
                  <a:lnTo>
                    <a:pt x="240" y="204"/>
                  </a:lnTo>
                  <a:lnTo>
                    <a:pt x="252" y="192"/>
                  </a:lnTo>
                  <a:lnTo>
                    <a:pt x="258" y="192"/>
                  </a:lnTo>
                  <a:lnTo>
                    <a:pt x="270" y="186"/>
                  </a:lnTo>
                  <a:lnTo>
                    <a:pt x="276" y="186"/>
                  </a:lnTo>
                  <a:lnTo>
                    <a:pt x="282" y="180"/>
                  </a:lnTo>
                  <a:lnTo>
                    <a:pt x="288" y="168"/>
                  </a:lnTo>
                  <a:lnTo>
                    <a:pt x="294" y="150"/>
                  </a:lnTo>
                  <a:lnTo>
                    <a:pt x="294" y="138"/>
                  </a:lnTo>
                  <a:lnTo>
                    <a:pt x="300" y="138"/>
                  </a:lnTo>
                  <a:lnTo>
                    <a:pt x="306" y="132"/>
                  </a:lnTo>
                  <a:lnTo>
                    <a:pt x="306" y="126"/>
                  </a:lnTo>
                  <a:lnTo>
                    <a:pt x="282" y="102"/>
                  </a:lnTo>
                  <a:lnTo>
                    <a:pt x="276" y="102"/>
                  </a:lnTo>
                  <a:lnTo>
                    <a:pt x="228" y="114"/>
                  </a:lnTo>
                  <a:lnTo>
                    <a:pt x="210" y="114"/>
                  </a:lnTo>
                  <a:lnTo>
                    <a:pt x="198" y="108"/>
                  </a:lnTo>
                  <a:lnTo>
                    <a:pt x="138" y="108"/>
                  </a:lnTo>
                  <a:lnTo>
                    <a:pt x="132" y="102"/>
                  </a:lnTo>
                  <a:lnTo>
                    <a:pt x="126" y="102"/>
                  </a:lnTo>
                  <a:lnTo>
                    <a:pt x="126" y="66"/>
                  </a:lnTo>
                  <a:lnTo>
                    <a:pt x="120" y="66"/>
                  </a:lnTo>
                  <a:lnTo>
                    <a:pt x="120" y="36"/>
                  </a:lnTo>
                  <a:lnTo>
                    <a:pt x="114" y="30"/>
                  </a:lnTo>
                  <a:lnTo>
                    <a:pt x="108" y="30"/>
                  </a:lnTo>
                  <a:lnTo>
                    <a:pt x="102" y="24"/>
                  </a:lnTo>
                  <a:lnTo>
                    <a:pt x="96" y="42"/>
                  </a:lnTo>
                  <a:lnTo>
                    <a:pt x="90" y="36"/>
                  </a:lnTo>
                  <a:lnTo>
                    <a:pt x="78" y="36"/>
                  </a:lnTo>
                  <a:lnTo>
                    <a:pt x="72" y="30"/>
                  </a:lnTo>
                  <a:lnTo>
                    <a:pt x="66" y="18"/>
                  </a:lnTo>
                  <a:lnTo>
                    <a:pt x="66" y="12"/>
                  </a:lnTo>
                  <a:lnTo>
                    <a:pt x="60" y="0"/>
                  </a:lnTo>
                  <a:lnTo>
                    <a:pt x="42" y="6"/>
                  </a:lnTo>
                  <a:lnTo>
                    <a:pt x="48" y="12"/>
                  </a:lnTo>
                  <a:lnTo>
                    <a:pt x="24" y="0"/>
                  </a:lnTo>
                  <a:lnTo>
                    <a:pt x="6" y="0"/>
                  </a:lnTo>
                  <a:lnTo>
                    <a:pt x="18" y="18"/>
                  </a:lnTo>
                  <a:lnTo>
                    <a:pt x="6" y="30"/>
                  </a:lnTo>
                  <a:lnTo>
                    <a:pt x="0" y="42"/>
                  </a:lnTo>
                  <a:lnTo>
                    <a:pt x="0" y="48"/>
                  </a:lnTo>
                  <a:lnTo>
                    <a:pt x="6" y="60"/>
                  </a:lnTo>
                  <a:lnTo>
                    <a:pt x="18" y="66"/>
                  </a:lnTo>
                  <a:lnTo>
                    <a:pt x="30" y="78"/>
                  </a:lnTo>
                  <a:lnTo>
                    <a:pt x="36" y="78"/>
                  </a:lnTo>
                  <a:lnTo>
                    <a:pt x="66" y="96"/>
                  </a:lnTo>
                  <a:lnTo>
                    <a:pt x="66" y="108"/>
                  </a:lnTo>
                  <a:lnTo>
                    <a:pt x="30" y="108"/>
                  </a:lnTo>
                  <a:lnTo>
                    <a:pt x="30" y="138"/>
                  </a:lnTo>
                  <a:lnTo>
                    <a:pt x="24" y="138"/>
                  </a:lnTo>
                  <a:lnTo>
                    <a:pt x="12" y="150"/>
                  </a:lnTo>
                  <a:lnTo>
                    <a:pt x="24" y="162"/>
                  </a:lnTo>
                  <a:lnTo>
                    <a:pt x="36" y="168"/>
                  </a:lnTo>
                  <a:lnTo>
                    <a:pt x="54" y="168"/>
                  </a:lnTo>
                  <a:lnTo>
                    <a:pt x="66" y="174"/>
                  </a:lnTo>
                  <a:lnTo>
                    <a:pt x="72" y="180"/>
                  </a:lnTo>
                  <a:lnTo>
                    <a:pt x="72" y="186"/>
                  </a:lnTo>
                  <a:lnTo>
                    <a:pt x="66" y="204"/>
                  </a:lnTo>
                  <a:lnTo>
                    <a:pt x="60" y="210"/>
                  </a:lnTo>
                  <a:lnTo>
                    <a:pt x="54" y="222"/>
                  </a:lnTo>
                  <a:lnTo>
                    <a:pt x="66" y="252"/>
                  </a:lnTo>
                  <a:lnTo>
                    <a:pt x="96" y="276"/>
                  </a:lnTo>
                  <a:lnTo>
                    <a:pt x="96" y="306"/>
                  </a:lnTo>
                  <a:lnTo>
                    <a:pt x="114" y="348"/>
                  </a:lnTo>
                  <a:lnTo>
                    <a:pt x="108" y="378"/>
                  </a:lnTo>
                  <a:lnTo>
                    <a:pt x="132" y="414"/>
                  </a:lnTo>
                  <a:close/>
                </a:path>
              </a:pathLst>
            </a:custGeom>
            <a:solidFill>
              <a:srgbClr val="F2F2F2"/>
            </a:solidFill>
            <a:ln w="3175" algn="ctr">
              <a:solidFill>
                <a:srgbClr val="A1ADB8"/>
              </a:solidFill>
              <a:round/>
              <a:headEnd/>
              <a:tailEnd/>
            </a:ln>
            <a:effec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dirty="0">
                <a:solidFill>
                  <a:prstClr val="black"/>
                </a:solidFill>
                <a:cs typeface="Calibri" pitchFamily="34" charset="0"/>
              </a:endParaRPr>
            </a:p>
          </p:txBody>
        </p:sp>
        <p:sp>
          <p:nvSpPr>
            <p:cNvPr id="183" name="Afghanistan" descr="© INSCALE GmbH, 05.05.2010&#10;http://www.presentationload.com/">
              <a:extLst>
                <a:ext uri="{FF2B5EF4-FFF2-40B4-BE49-F238E27FC236}">
                  <a16:creationId xmlns:a16="http://schemas.microsoft.com/office/drawing/2014/main" id="{3E653CF3-16DF-D319-EE89-E9D7A469430E}"/>
                </a:ext>
              </a:extLst>
            </p:cNvPr>
            <p:cNvSpPr>
              <a:spLocks/>
            </p:cNvSpPr>
            <p:nvPr/>
          </p:nvSpPr>
          <p:spPr bwMode="gray">
            <a:xfrm>
              <a:off x="5904357" y="3159657"/>
              <a:ext cx="365125" cy="298450"/>
            </a:xfrm>
            <a:custGeom>
              <a:avLst/>
              <a:gdLst>
                <a:gd name="T0" fmla="*/ 2147483647 w 906"/>
                <a:gd name="T1" fmla="*/ 2147483647 h 738"/>
                <a:gd name="T2" fmla="*/ 2147483647 w 906"/>
                <a:gd name="T3" fmla="*/ 2147483647 h 738"/>
                <a:gd name="T4" fmla="*/ 2147483647 w 906"/>
                <a:gd name="T5" fmla="*/ 2147483647 h 738"/>
                <a:gd name="T6" fmla="*/ 2147483647 w 906"/>
                <a:gd name="T7" fmla="*/ 2147483647 h 738"/>
                <a:gd name="T8" fmla="*/ 2147483647 w 906"/>
                <a:gd name="T9" fmla="*/ 2147483647 h 738"/>
                <a:gd name="T10" fmla="*/ 2147483647 w 906"/>
                <a:gd name="T11" fmla="*/ 0 h 738"/>
                <a:gd name="T12" fmla="*/ 2147483647 w 906"/>
                <a:gd name="T13" fmla="*/ 2147483647 h 738"/>
                <a:gd name="T14" fmla="*/ 2147483647 w 906"/>
                <a:gd name="T15" fmla="*/ 2147483647 h 738"/>
                <a:gd name="T16" fmla="*/ 2147483647 w 906"/>
                <a:gd name="T17" fmla="*/ 2147483647 h 738"/>
                <a:gd name="T18" fmla="*/ 2147483647 w 906"/>
                <a:gd name="T19" fmla="*/ 2147483647 h 738"/>
                <a:gd name="T20" fmla="*/ 2147483647 w 906"/>
                <a:gd name="T21" fmla="*/ 2147483647 h 738"/>
                <a:gd name="T22" fmla="*/ 2147483647 w 906"/>
                <a:gd name="T23" fmla="*/ 2147483647 h 738"/>
                <a:gd name="T24" fmla="*/ 2147483647 w 906"/>
                <a:gd name="T25" fmla="*/ 2147483647 h 738"/>
                <a:gd name="T26" fmla="*/ 2147483647 w 906"/>
                <a:gd name="T27" fmla="*/ 2147483647 h 738"/>
                <a:gd name="T28" fmla="*/ 2147483647 w 906"/>
                <a:gd name="T29" fmla="*/ 2147483647 h 738"/>
                <a:gd name="T30" fmla="*/ 2147483647 w 906"/>
                <a:gd name="T31" fmla="*/ 2147483647 h 738"/>
                <a:gd name="T32" fmla="*/ 2147483647 w 906"/>
                <a:gd name="T33" fmla="*/ 2147483647 h 738"/>
                <a:gd name="T34" fmla="*/ 2147483647 w 906"/>
                <a:gd name="T35" fmla="*/ 2147483647 h 738"/>
                <a:gd name="T36" fmla="*/ 2147483647 w 906"/>
                <a:gd name="T37" fmla="*/ 2147483647 h 738"/>
                <a:gd name="T38" fmla="*/ 2147483647 w 906"/>
                <a:gd name="T39" fmla="*/ 2147483647 h 738"/>
                <a:gd name="T40" fmla="*/ 2147483647 w 906"/>
                <a:gd name="T41" fmla="*/ 2147483647 h 738"/>
                <a:gd name="T42" fmla="*/ 2147483647 w 906"/>
                <a:gd name="T43" fmla="*/ 2147483647 h 738"/>
                <a:gd name="T44" fmla="*/ 2147483647 w 906"/>
                <a:gd name="T45" fmla="*/ 2147483647 h 738"/>
                <a:gd name="T46" fmla="*/ 0 w 906"/>
                <a:gd name="T47" fmla="*/ 2147483647 h 738"/>
                <a:gd name="T48" fmla="*/ 2147483647 w 906"/>
                <a:gd name="T49" fmla="*/ 2147483647 h 738"/>
                <a:gd name="T50" fmla="*/ 2147483647 w 906"/>
                <a:gd name="T51" fmla="*/ 2147483647 h 738"/>
                <a:gd name="T52" fmla="*/ 2147483647 w 906"/>
                <a:gd name="T53" fmla="*/ 2147483647 h 738"/>
                <a:gd name="T54" fmla="*/ 2147483647 w 906"/>
                <a:gd name="T55" fmla="*/ 2147483647 h 738"/>
                <a:gd name="T56" fmla="*/ 2147483647 w 906"/>
                <a:gd name="T57" fmla="*/ 2147483647 h 738"/>
                <a:gd name="T58" fmla="*/ 2147483647 w 906"/>
                <a:gd name="T59" fmla="*/ 2147483647 h 738"/>
                <a:gd name="T60" fmla="*/ 2147483647 w 906"/>
                <a:gd name="T61" fmla="*/ 2147483647 h 738"/>
                <a:gd name="T62" fmla="*/ 2147483647 w 906"/>
                <a:gd name="T63" fmla="*/ 2147483647 h 738"/>
                <a:gd name="T64" fmla="*/ 2147483647 w 906"/>
                <a:gd name="T65" fmla="*/ 2147483647 h 738"/>
                <a:gd name="T66" fmla="*/ 2147483647 w 906"/>
                <a:gd name="T67" fmla="*/ 2147483647 h 738"/>
                <a:gd name="T68" fmla="*/ 2147483647 w 906"/>
                <a:gd name="T69" fmla="*/ 2147483647 h 738"/>
                <a:gd name="T70" fmla="*/ 2147483647 w 906"/>
                <a:gd name="T71" fmla="*/ 2147483647 h 738"/>
                <a:gd name="T72" fmla="*/ 2147483647 w 906"/>
                <a:gd name="T73" fmla="*/ 2147483647 h 738"/>
                <a:gd name="T74" fmla="*/ 2147483647 w 906"/>
                <a:gd name="T75" fmla="*/ 2147483647 h 738"/>
                <a:gd name="T76" fmla="*/ 2147483647 w 906"/>
                <a:gd name="T77" fmla="*/ 2147483647 h 738"/>
                <a:gd name="T78" fmla="*/ 2147483647 w 906"/>
                <a:gd name="T79" fmla="*/ 2147483647 h 738"/>
                <a:gd name="T80" fmla="*/ 2147483647 w 906"/>
                <a:gd name="T81" fmla="*/ 2147483647 h 738"/>
                <a:gd name="T82" fmla="*/ 2147483647 w 906"/>
                <a:gd name="T83" fmla="*/ 2147483647 h 738"/>
                <a:gd name="T84" fmla="*/ 2147483647 w 906"/>
                <a:gd name="T85" fmla="*/ 2147483647 h 738"/>
                <a:gd name="T86" fmla="*/ 2147483647 w 906"/>
                <a:gd name="T87" fmla="*/ 2147483647 h 738"/>
                <a:gd name="T88" fmla="*/ 2147483647 w 906"/>
                <a:gd name="T89" fmla="*/ 2147483647 h 738"/>
                <a:gd name="T90" fmla="*/ 2147483647 w 906"/>
                <a:gd name="T91" fmla="*/ 2147483647 h 738"/>
                <a:gd name="T92" fmla="*/ 2147483647 w 906"/>
                <a:gd name="T93" fmla="*/ 2147483647 h 738"/>
                <a:gd name="T94" fmla="*/ 2147483647 w 906"/>
                <a:gd name="T95" fmla="*/ 2147483647 h 738"/>
                <a:gd name="T96" fmla="*/ 2147483647 w 906"/>
                <a:gd name="T97" fmla="*/ 2147483647 h 738"/>
                <a:gd name="T98" fmla="*/ 2147483647 w 906"/>
                <a:gd name="T99" fmla="*/ 2147483647 h 738"/>
                <a:gd name="T100" fmla="*/ 2147483647 w 906"/>
                <a:gd name="T101" fmla="*/ 2147483647 h 738"/>
                <a:gd name="T102" fmla="*/ 2147483647 w 906"/>
                <a:gd name="T103" fmla="*/ 2147483647 h 738"/>
                <a:gd name="T104" fmla="*/ 2147483647 w 906"/>
                <a:gd name="T105" fmla="*/ 2147483647 h 738"/>
                <a:gd name="T106" fmla="*/ 2147483647 w 906"/>
                <a:gd name="T107" fmla="*/ 2147483647 h 738"/>
                <a:gd name="T108" fmla="*/ 2147483647 w 906"/>
                <a:gd name="T109" fmla="*/ 2147483647 h 738"/>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6"/>
                <a:gd name="T166" fmla="*/ 0 h 738"/>
                <a:gd name="T167" fmla="*/ 906 w 906"/>
                <a:gd name="T168" fmla="*/ 738 h 738"/>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6" h="738">
                  <a:moveTo>
                    <a:pt x="894" y="108"/>
                  </a:moveTo>
                  <a:lnTo>
                    <a:pt x="894" y="96"/>
                  </a:lnTo>
                  <a:lnTo>
                    <a:pt x="906" y="96"/>
                  </a:lnTo>
                  <a:lnTo>
                    <a:pt x="900" y="90"/>
                  </a:lnTo>
                  <a:lnTo>
                    <a:pt x="876" y="90"/>
                  </a:lnTo>
                  <a:lnTo>
                    <a:pt x="840" y="102"/>
                  </a:lnTo>
                  <a:lnTo>
                    <a:pt x="840" y="84"/>
                  </a:lnTo>
                  <a:lnTo>
                    <a:pt x="816" y="84"/>
                  </a:lnTo>
                  <a:lnTo>
                    <a:pt x="792" y="96"/>
                  </a:lnTo>
                  <a:lnTo>
                    <a:pt x="786" y="102"/>
                  </a:lnTo>
                  <a:lnTo>
                    <a:pt x="780" y="114"/>
                  </a:lnTo>
                  <a:lnTo>
                    <a:pt x="774" y="120"/>
                  </a:lnTo>
                  <a:lnTo>
                    <a:pt x="756" y="120"/>
                  </a:lnTo>
                  <a:lnTo>
                    <a:pt x="750" y="126"/>
                  </a:lnTo>
                  <a:lnTo>
                    <a:pt x="744" y="138"/>
                  </a:lnTo>
                  <a:lnTo>
                    <a:pt x="732" y="144"/>
                  </a:lnTo>
                  <a:lnTo>
                    <a:pt x="726" y="150"/>
                  </a:lnTo>
                  <a:lnTo>
                    <a:pt x="720" y="150"/>
                  </a:lnTo>
                  <a:lnTo>
                    <a:pt x="690" y="120"/>
                  </a:lnTo>
                  <a:lnTo>
                    <a:pt x="690" y="114"/>
                  </a:lnTo>
                  <a:lnTo>
                    <a:pt x="678" y="48"/>
                  </a:lnTo>
                  <a:lnTo>
                    <a:pt x="660" y="48"/>
                  </a:lnTo>
                  <a:lnTo>
                    <a:pt x="660" y="18"/>
                  </a:lnTo>
                  <a:lnTo>
                    <a:pt x="642" y="0"/>
                  </a:lnTo>
                  <a:lnTo>
                    <a:pt x="624" y="0"/>
                  </a:lnTo>
                  <a:lnTo>
                    <a:pt x="618" y="6"/>
                  </a:lnTo>
                  <a:lnTo>
                    <a:pt x="618" y="30"/>
                  </a:lnTo>
                  <a:lnTo>
                    <a:pt x="612" y="36"/>
                  </a:lnTo>
                  <a:lnTo>
                    <a:pt x="606" y="36"/>
                  </a:lnTo>
                  <a:lnTo>
                    <a:pt x="594" y="48"/>
                  </a:lnTo>
                  <a:lnTo>
                    <a:pt x="594" y="54"/>
                  </a:lnTo>
                  <a:lnTo>
                    <a:pt x="600" y="60"/>
                  </a:lnTo>
                  <a:lnTo>
                    <a:pt x="606" y="60"/>
                  </a:lnTo>
                  <a:lnTo>
                    <a:pt x="600" y="84"/>
                  </a:lnTo>
                  <a:lnTo>
                    <a:pt x="588" y="72"/>
                  </a:lnTo>
                  <a:lnTo>
                    <a:pt x="570" y="72"/>
                  </a:lnTo>
                  <a:lnTo>
                    <a:pt x="558" y="78"/>
                  </a:lnTo>
                  <a:lnTo>
                    <a:pt x="546" y="90"/>
                  </a:lnTo>
                  <a:lnTo>
                    <a:pt x="546" y="120"/>
                  </a:lnTo>
                  <a:lnTo>
                    <a:pt x="540" y="120"/>
                  </a:lnTo>
                  <a:lnTo>
                    <a:pt x="534" y="114"/>
                  </a:lnTo>
                  <a:lnTo>
                    <a:pt x="528" y="102"/>
                  </a:lnTo>
                  <a:lnTo>
                    <a:pt x="522" y="96"/>
                  </a:lnTo>
                  <a:lnTo>
                    <a:pt x="510" y="96"/>
                  </a:lnTo>
                  <a:lnTo>
                    <a:pt x="504" y="102"/>
                  </a:lnTo>
                  <a:lnTo>
                    <a:pt x="492" y="108"/>
                  </a:lnTo>
                  <a:lnTo>
                    <a:pt x="474" y="126"/>
                  </a:lnTo>
                  <a:lnTo>
                    <a:pt x="468" y="126"/>
                  </a:lnTo>
                  <a:lnTo>
                    <a:pt x="456" y="114"/>
                  </a:lnTo>
                  <a:lnTo>
                    <a:pt x="444" y="108"/>
                  </a:lnTo>
                  <a:lnTo>
                    <a:pt x="438" y="102"/>
                  </a:lnTo>
                  <a:lnTo>
                    <a:pt x="426" y="102"/>
                  </a:lnTo>
                  <a:lnTo>
                    <a:pt x="414" y="108"/>
                  </a:lnTo>
                  <a:lnTo>
                    <a:pt x="396" y="84"/>
                  </a:lnTo>
                  <a:lnTo>
                    <a:pt x="384" y="96"/>
                  </a:lnTo>
                  <a:lnTo>
                    <a:pt x="342" y="96"/>
                  </a:lnTo>
                  <a:lnTo>
                    <a:pt x="330" y="90"/>
                  </a:lnTo>
                  <a:lnTo>
                    <a:pt x="324" y="84"/>
                  </a:lnTo>
                  <a:lnTo>
                    <a:pt x="312" y="78"/>
                  </a:lnTo>
                  <a:lnTo>
                    <a:pt x="300" y="78"/>
                  </a:lnTo>
                  <a:lnTo>
                    <a:pt x="300" y="102"/>
                  </a:lnTo>
                  <a:lnTo>
                    <a:pt x="264" y="102"/>
                  </a:lnTo>
                  <a:lnTo>
                    <a:pt x="252" y="108"/>
                  </a:lnTo>
                  <a:lnTo>
                    <a:pt x="246" y="120"/>
                  </a:lnTo>
                  <a:lnTo>
                    <a:pt x="246" y="180"/>
                  </a:lnTo>
                  <a:lnTo>
                    <a:pt x="234" y="180"/>
                  </a:lnTo>
                  <a:lnTo>
                    <a:pt x="222" y="186"/>
                  </a:lnTo>
                  <a:lnTo>
                    <a:pt x="216" y="198"/>
                  </a:lnTo>
                  <a:lnTo>
                    <a:pt x="180" y="216"/>
                  </a:lnTo>
                  <a:lnTo>
                    <a:pt x="168" y="216"/>
                  </a:lnTo>
                  <a:lnTo>
                    <a:pt x="168" y="228"/>
                  </a:lnTo>
                  <a:lnTo>
                    <a:pt x="156" y="252"/>
                  </a:lnTo>
                  <a:lnTo>
                    <a:pt x="150" y="258"/>
                  </a:lnTo>
                  <a:lnTo>
                    <a:pt x="138" y="264"/>
                  </a:lnTo>
                  <a:lnTo>
                    <a:pt x="114" y="264"/>
                  </a:lnTo>
                  <a:lnTo>
                    <a:pt x="90" y="240"/>
                  </a:lnTo>
                  <a:lnTo>
                    <a:pt x="84" y="240"/>
                  </a:lnTo>
                  <a:lnTo>
                    <a:pt x="78" y="246"/>
                  </a:lnTo>
                  <a:lnTo>
                    <a:pt x="66" y="246"/>
                  </a:lnTo>
                  <a:lnTo>
                    <a:pt x="60" y="240"/>
                  </a:lnTo>
                  <a:lnTo>
                    <a:pt x="48" y="240"/>
                  </a:lnTo>
                  <a:lnTo>
                    <a:pt x="42" y="234"/>
                  </a:lnTo>
                  <a:lnTo>
                    <a:pt x="36" y="240"/>
                  </a:lnTo>
                  <a:lnTo>
                    <a:pt x="30" y="252"/>
                  </a:lnTo>
                  <a:lnTo>
                    <a:pt x="30" y="258"/>
                  </a:lnTo>
                  <a:lnTo>
                    <a:pt x="36" y="270"/>
                  </a:lnTo>
                  <a:lnTo>
                    <a:pt x="36" y="294"/>
                  </a:lnTo>
                  <a:lnTo>
                    <a:pt x="42" y="300"/>
                  </a:lnTo>
                  <a:lnTo>
                    <a:pt x="42" y="306"/>
                  </a:lnTo>
                  <a:lnTo>
                    <a:pt x="18" y="312"/>
                  </a:lnTo>
                  <a:lnTo>
                    <a:pt x="30" y="330"/>
                  </a:lnTo>
                  <a:lnTo>
                    <a:pt x="24" y="330"/>
                  </a:lnTo>
                  <a:lnTo>
                    <a:pt x="18" y="336"/>
                  </a:lnTo>
                  <a:lnTo>
                    <a:pt x="6" y="342"/>
                  </a:lnTo>
                  <a:lnTo>
                    <a:pt x="0" y="348"/>
                  </a:lnTo>
                  <a:lnTo>
                    <a:pt x="0" y="354"/>
                  </a:lnTo>
                  <a:lnTo>
                    <a:pt x="12" y="366"/>
                  </a:lnTo>
                  <a:lnTo>
                    <a:pt x="12" y="396"/>
                  </a:lnTo>
                  <a:lnTo>
                    <a:pt x="36" y="396"/>
                  </a:lnTo>
                  <a:lnTo>
                    <a:pt x="42" y="402"/>
                  </a:lnTo>
                  <a:lnTo>
                    <a:pt x="42" y="408"/>
                  </a:lnTo>
                  <a:lnTo>
                    <a:pt x="24" y="426"/>
                  </a:lnTo>
                  <a:lnTo>
                    <a:pt x="18" y="438"/>
                  </a:lnTo>
                  <a:lnTo>
                    <a:pt x="30" y="462"/>
                  </a:lnTo>
                  <a:lnTo>
                    <a:pt x="42" y="480"/>
                  </a:lnTo>
                  <a:lnTo>
                    <a:pt x="54" y="504"/>
                  </a:lnTo>
                  <a:lnTo>
                    <a:pt x="60" y="510"/>
                  </a:lnTo>
                  <a:lnTo>
                    <a:pt x="60" y="564"/>
                  </a:lnTo>
                  <a:lnTo>
                    <a:pt x="66" y="570"/>
                  </a:lnTo>
                  <a:lnTo>
                    <a:pt x="72" y="570"/>
                  </a:lnTo>
                  <a:lnTo>
                    <a:pt x="84" y="576"/>
                  </a:lnTo>
                  <a:lnTo>
                    <a:pt x="120" y="576"/>
                  </a:lnTo>
                  <a:lnTo>
                    <a:pt x="126" y="582"/>
                  </a:lnTo>
                  <a:lnTo>
                    <a:pt x="138" y="606"/>
                  </a:lnTo>
                  <a:lnTo>
                    <a:pt x="114" y="654"/>
                  </a:lnTo>
                  <a:lnTo>
                    <a:pt x="108" y="660"/>
                  </a:lnTo>
                  <a:lnTo>
                    <a:pt x="102" y="672"/>
                  </a:lnTo>
                  <a:lnTo>
                    <a:pt x="84" y="690"/>
                  </a:lnTo>
                  <a:lnTo>
                    <a:pt x="84" y="702"/>
                  </a:lnTo>
                  <a:lnTo>
                    <a:pt x="120" y="702"/>
                  </a:lnTo>
                  <a:lnTo>
                    <a:pt x="132" y="708"/>
                  </a:lnTo>
                  <a:lnTo>
                    <a:pt x="150" y="720"/>
                  </a:lnTo>
                  <a:lnTo>
                    <a:pt x="168" y="726"/>
                  </a:lnTo>
                  <a:lnTo>
                    <a:pt x="192" y="738"/>
                  </a:lnTo>
                  <a:lnTo>
                    <a:pt x="210" y="738"/>
                  </a:lnTo>
                  <a:lnTo>
                    <a:pt x="228" y="732"/>
                  </a:lnTo>
                  <a:lnTo>
                    <a:pt x="234" y="732"/>
                  </a:lnTo>
                  <a:lnTo>
                    <a:pt x="240" y="726"/>
                  </a:lnTo>
                  <a:lnTo>
                    <a:pt x="294" y="726"/>
                  </a:lnTo>
                  <a:lnTo>
                    <a:pt x="294" y="732"/>
                  </a:lnTo>
                  <a:lnTo>
                    <a:pt x="318" y="732"/>
                  </a:lnTo>
                  <a:lnTo>
                    <a:pt x="324" y="726"/>
                  </a:lnTo>
                  <a:lnTo>
                    <a:pt x="348" y="726"/>
                  </a:lnTo>
                  <a:lnTo>
                    <a:pt x="366" y="720"/>
                  </a:lnTo>
                  <a:lnTo>
                    <a:pt x="396" y="720"/>
                  </a:lnTo>
                  <a:lnTo>
                    <a:pt x="444" y="696"/>
                  </a:lnTo>
                  <a:lnTo>
                    <a:pt x="450" y="696"/>
                  </a:lnTo>
                  <a:lnTo>
                    <a:pt x="456" y="690"/>
                  </a:lnTo>
                  <a:lnTo>
                    <a:pt x="456" y="660"/>
                  </a:lnTo>
                  <a:lnTo>
                    <a:pt x="450" y="654"/>
                  </a:lnTo>
                  <a:lnTo>
                    <a:pt x="450" y="636"/>
                  </a:lnTo>
                  <a:lnTo>
                    <a:pt x="444" y="624"/>
                  </a:lnTo>
                  <a:lnTo>
                    <a:pt x="444" y="606"/>
                  </a:lnTo>
                  <a:lnTo>
                    <a:pt x="450" y="594"/>
                  </a:lnTo>
                  <a:lnTo>
                    <a:pt x="462" y="588"/>
                  </a:lnTo>
                  <a:lnTo>
                    <a:pt x="468" y="576"/>
                  </a:lnTo>
                  <a:lnTo>
                    <a:pt x="486" y="576"/>
                  </a:lnTo>
                  <a:lnTo>
                    <a:pt x="486" y="588"/>
                  </a:lnTo>
                  <a:lnTo>
                    <a:pt x="528" y="588"/>
                  </a:lnTo>
                  <a:lnTo>
                    <a:pt x="534" y="582"/>
                  </a:lnTo>
                  <a:lnTo>
                    <a:pt x="534" y="576"/>
                  </a:lnTo>
                  <a:lnTo>
                    <a:pt x="528" y="570"/>
                  </a:lnTo>
                  <a:lnTo>
                    <a:pt x="522" y="570"/>
                  </a:lnTo>
                  <a:lnTo>
                    <a:pt x="522" y="564"/>
                  </a:lnTo>
                  <a:lnTo>
                    <a:pt x="528" y="558"/>
                  </a:lnTo>
                  <a:lnTo>
                    <a:pt x="534" y="558"/>
                  </a:lnTo>
                  <a:lnTo>
                    <a:pt x="546" y="552"/>
                  </a:lnTo>
                  <a:lnTo>
                    <a:pt x="552" y="546"/>
                  </a:lnTo>
                  <a:lnTo>
                    <a:pt x="564" y="540"/>
                  </a:lnTo>
                  <a:lnTo>
                    <a:pt x="594" y="540"/>
                  </a:lnTo>
                  <a:lnTo>
                    <a:pt x="594" y="552"/>
                  </a:lnTo>
                  <a:lnTo>
                    <a:pt x="600" y="558"/>
                  </a:lnTo>
                  <a:lnTo>
                    <a:pt x="612" y="558"/>
                  </a:lnTo>
                  <a:lnTo>
                    <a:pt x="624" y="552"/>
                  </a:lnTo>
                  <a:lnTo>
                    <a:pt x="630" y="540"/>
                  </a:lnTo>
                  <a:lnTo>
                    <a:pt x="636" y="534"/>
                  </a:lnTo>
                  <a:lnTo>
                    <a:pt x="636" y="528"/>
                  </a:lnTo>
                  <a:lnTo>
                    <a:pt x="630" y="522"/>
                  </a:lnTo>
                  <a:lnTo>
                    <a:pt x="630" y="510"/>
                  </a:lnTo>
                  <a:lnTo>
                    <a:pt x="624" y="498"/>
                  </a:lnTo>
                  <a:lnTo>
                    <a:pt x="624" y="480"/>
                  </a:lnTo>
                  <a:lnTo>
                    <a:pt x="630" y="474"/>
                  </a:lnTo>
                  <a:lnTo>
                    <a:pt x="636" y="474"/>
                  </a:lnTo>
                  <a:lnTo>
                    <a:pt x="636" y="438"/>
                  </a:lnTo>
                  <a:lnTo>
                    <a:pt x="642" y="432"/>
                  </a:lnTo>
                  <a:lnTo>
                    <a:pt x="660" y="432"/>
                  </a:lnTo>
                  <a:lnTo>
                    <a:pt x="690" y="414"/>
                  </a:lnTo>
                  <a:lnTo>
                    <a:pt x="684" y="414"/>
                  </a:lnTo>
                  <a:lnTo>
                    <a:pt x="672" y="408"/>
                  </a:lnTo>
                  <a:lnTo>
                    <a:pt x="672" y="402"/>
                  </a:lnTo>
                  <a:lnTo>
                    <a:pt x="666" y="396"/>
                  </a:lnTo>
                  <a:lnTo>
                    <a:pt x="666" y="390"/>
                  </a:lnTo>
                  <a:lnTo>
                    <a:pt x="654" y="384"/>
                  </a:lnTo>
                  <a:lnTo>
                    <a:pt x="642" y="372"/>
                  </a:lnTo>
                  <a:lnTo>
                    <a:pt x="642" y="360"/>
                  </a:lnTo>
                  <a:lnTo>
                    <a:pt x="660" y="360"/>
                  </a:lnTo>
                  <a:lnTo>
                    <a:pt x="666" y="366"/>
                  </a:lnTo>
                  <a:lnTo>
                    <a:pt x="684" y="372"/>
                  </a:lnTo>
                  <a:lnTo>
                    <a:pt x="690" y="372"/>
                  </a:lnTo>
                  <a:lnTo>
                    <a:pt x="696" y="366"/>
                  </a:lnTo>
                  <a:lnTo>
                    <a:pt x="714" y="366"/>
                  </a:lnTo>
                  <a:lnTo>
                    <a:pt x="714" y="336"/>
                  </a:lnTo>
                  <a:lnTo>
                    <a:pt x="708" y="330"/>
                  </a:lnTo>
                  <a:lnTo>
                    <a:pt x="708" y="318"/>
                  </a:lnTo>
                  <a:lnTo>
                    <a:pt x="714" y="306"/>
                  </a:lnTo>
                  <a:lnTo>
                    <a:pt x="738" y="282"/>
                  </a:lnTo>
                  <a:lnTo>
                    <a:pt x="738" y="276"/>
                  </a:lnTo>
                  <a:lnTo>
                    <a:pt x="732" y="264"/>
                  </a:lnTo>
                  <a:lnTo>
                    <a:pt x="726" y="258"/>
                  </a:lnTo>
                  <a:lnTo>
                    <a:pt x="726" y="228"/>
                  </a:lnTo>
                  <a:lnTo>
                    <a:pt x="696" y="198"/>
                  </a:lnTo>
                  <a:lnTo>
                    <a:pt x="696" y="192"/>
                  </a:lnTo>
                  <a:lnTo>
                    <a:pt x="702" y="186"/>
                  </a:lnTo>
                  <a:lnTo>
                    <a:pt x="708" y="174"/>
                  </a:lnTo>
                  <a:lnTo>
                    <a:pt x="714" y="168"/>
                  </a:lnTo>
                  <a:lnTo>
                    <a:pt x="738" y="156"/>
                  </a:lnTo>
                  <a:lnTo>
                    <a:pt x="744" y="150"/>
                  </a:lnTo>
                  <a:lnTo>
                    <a:pt x="768" y="138"/>
                  </a:lnTo>
                  <a:lnTo>
                    <a:pt x="774" y="138"/>
                  </a:lnTo>
                  <a:lnTo>
                    <a:pt x="780" y="132"/>
                  </a:lnTo>
                  <a:lnTo>
                    <a:pt x="822" y="132"/>
                  </a:lnTo>
                  <a:lnTo>
                    <a:pt x="828" y="126"/>
                  </a:lnTo>
                  <a:lnTo>
                    <a:pt x="852" y="126"/>
                  </a:lnTo>
                  <a:lnTo>
                    <a:pt x="864" y="132"/>
                  </a:lnTo>
                  <a:lnTo>
                    <a:pt x="876" y="132"/>
                  </a:lnTo>
                  <a:lnTo>
                    <a:pt x="882" y="126"/>
                  </a:lnTo>
                  <a:lnTo>
                    <a:pt x="894" y="126"/>
                  </a:lnTo>
                  <a:lnTo>
                    <a:pt x="900" y="120"/>
                  </a:lnTo>
                  <a:lnTo>
                    <a:pt x="894" y="114"/>
                  </a:lnTo>
                  <a:lnTo>
                    <a:pt x="894" y="108"/>
                  </a:lnTo>
                  <a:close/>
                </a:path>
              </a:pathLst>
            </a:custGeom>
            <a:solidFill>
              <a:schemeClr val="bg1">
                <a:lumMod val="95000"/>
              </a:schemeClr>
            </a:solidFill>
            <a:ln w="3175" algn="ctr">
              <a:solidFill>
                <a:srgbClr val="A1ADB8"/>
              </a:solidFill>
              <a:round/>
              <a:headEnd/>
              <a:tailEnd/>
            </a:ln>
            <a:effec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dirty="0">
                <a:solidFill>
                  <a:prstClr val="black"/>
                </a:solidFill>
                <a:cs typeface="Calibri" pitchFamily="34" charset="0"/>
              </a:endParaRPr>
            </a:p>
          </p:txBody>
        </p:sp>
        <p:grpSp>
          <p:nvGrpSpPr>
            <p:cNvPr id="184" name="Group 178">
              <a:extLst>
                <a:ext uri="{FF2B5EF4-FFF2-40B4-BE49-F238E27FC236}">
                  <a16:creationId xmlns:a16="http://schemas.microsoft.com/office/drawing/2014/main" id="{11C2A204-6DC4-302C-050D-41876D8F6D31}"/>
                </a:ext>
              </a:extLst>
            </p:cNvPr>
            <p:cNvGrpSpPr>
              <a:grpSpLocks/>
            </p:cNvGrpSpPr>
            <p:nvPr/>
          </p:nvGrpSpPr>
          <p:grpSpPr bwMode="auto">
            <a:xfrm>
              <a:off x="4761357" y="2913594"/>
              <a:ext cx="111125" cy="136525"/>
              <a:chOff x="2184" y="1242"/>
              <a:chExt cx="257" cy="316"/>
            </a:xfrm>
            <a:solidFill>
              <a:srgbClr val="46AFFF"/>
            </a:solidFill>
          </p:grpSpPr>
          <p:sp>
            <p:nvSpPr>
              <p:cNvPr id="187" name="Freeform 179" descr="© INSCALE GmbH, 05.05.2010&#10;http://www.presentationload.com/">
                <a:extLst>
                  <a:ext uri="{FF2B5EF4-FFF2-40B4-BE49-F238E27FC236}">
                    <a16:creationId xmlns:a16="http://schemas.microsoft.com/office/drawing/2014/main" id="{C8C3F840-3BD6-33F0-5662-1617403C5CE3}"/>
                  </a:ext>
                </a:extLst>
              </p:cNvPr>
              <p:cNvSpPr>
                <a:spLocks/>
              </p:cNvSpPr>
              <p:nvPr/>
            </p:nvSpPr>
            <p:spPr bwMode="gray">
              <a:xfrm>
                <a:off x="2184" y="1242"/>
                <a:ext cx="257" cy="282"/>
              </a:xfrm>
              <a:custGeom>
                <a:avLst/>
                <a:gdLst/>
                <a:ahLst/>
                <a:cxnLst>
                  <a:cxn ang="0">
                    <a:pos x="464" y="374"/>
                  </a:cxn>
                  <a:cxn ang="0">
                    <a:pos x="453" y="310"/>
                  </a:cxn>
                  <a:cxn ang="0">
                    <a:pos x="453" y="235"/>
                  </a:cxn>
                  <a:cxn ang="0">
                    <a:pos x="378" y="224"/>
                  </a:cxn>
                  <a:cxn ang="0">
                    <a:pos x="302" y="171"/>
                  </a:cxn>
                  <a:cxn ang="0">
                    <a:pos x="291" y="118"/>
                  </a:cxn>
                  <a:cxn ang="0">
                    <a:pos x="259" y="128"/>
                  </a:cxn>
                  <a:cxn ang="0">
                    <a:pos x="216" y="53"/>
                  </a:cxn>
                  <a:cxn ang="0">
                    <a:pos x="87" y="0"/>
                  </a:cxn>
                  <a:cxn ang="0">
                    <a:pos x="0" y="43"/>
                  </a:cxn>
                  <a:cxn ang="0">
                    <a:pos x="32" y="96"/>
                  </a:cxn>
                  <a:cxn ang="0">
                    <a:pos x="65" y="139"/>
                  </a:cxn>
                  <a:cxn ang="0">
                    <a:pos x="54" y="150"/>
                  </a:cxn>
                  <a:cxn ang="0">
                    <a:pos x="32" y="181"/>
                  </a:cxn>
                  <a:cxn ang="0">
                    <a:pos x="32" y="192"/>
                  </a:cxn>
                  <a:cxn ang="0">
                    <a:pos x="76" y="203"/>
                  </a:cxn>
                  <a:cxn ang="0">
                    <a:pos x="87" y="267"/>
                  </a:cxn>
                  <a:cxn ang="0">
                    <a:pos x="65" y="310"/>
                  </a:cxn>
                  <a:cxn ang="0">
                    <a:pos x="98" y="363"/>
                  </a:cxn>
                  <a:cxn ang="0">
                    <a:pos x="119" y="395"/>
                  </a:cxn>
                  <a:cxn ang="0">
                    <a:pos x="157" y="442"/>
                  </a:cxn>
                  <a:cxn ang="0">
                    <a:pos x="173" y="438"/>
                  </a:cxn>
                  <a:cxn ang="0">
                    <a:pos x="180" y="444"/>
                  </a:cxn>
                  <a:cxn ang="0">
                    <a:pos x="230" y="446"/>
                  </a:cxn>
                  <a:cxn ang="0">
                    <a:pos x="237" y="431"/>
                  </a:cxn>
                  <a:cxn ang="0">
                    <a:pos x="258" y="416"/>
                  </a:cxn>
                  <a:cxn ang="0">
                    <a:pos x="266" y="418"/>
                  </a:cxn>
                  <a:cxn ang="0">
                    <a:pos x="268" y="407"/>
                  </a:cxn>
                  <a:cxn ang="0">
                    <a:pos x="267" y="399"/>
                  </a:cxn>
                  <a:cxn ang="0">
                    <a:pos x="254" y="388"/>
                  </a:cxn>
                  <a:cxn ang="0">
                    <a:pos x="262" y="387"/>
                  </a:cxn>
                  <a:cxn ang="0">
                    <a:pos x="279" y="380"/>
                  </a:cxn>
                  <a:cxn ang="0">
                    <a:pos x="288" y="372"/>
                  </a:cxn>
                  <a:cxn ang="0">
                    <a:pos x="298" y="389"/>
                  </a:cxn>
                  <a:cxn ang="0">
                    <a:pos x="292" y="399"/>
                  </a:cxn>
                  <a:cxn ang="0">
                    <a:pos x="309" y="402"/>
                  </a:cxn>
                  <a:cxn ang="0">
                    <a:pos x="321" y="404"/>
                  </a:cxn>
                  <a:cxn ang="0">
                    <a:pos x="326" y="408"/>
                  </a:cxn>
                  <a:cxn ang="0">
                    <a:pos x="328" y="433"/>
                  </a:cxn>
                  <a:cxn ang="0">
                    <a:pos x="334" y="429"/>
                  </a:cxn>
                  <a:cxn ang="0">
                    <a:pos x="335" y="448"/>
                  </a:cxn>
                  <a:cxn ang="0">
                    <a:pos x="348" y="452"/>
                  </a:cxn>
                  <a:cxn ang="0">
                    <a:pos x="356" y="467"/>
                  </a:cxn>
                  <a:cxn ang="0">
                    <a:pos x="354" y="478"/>
                  </a:cxn>
                  <a:cxn ang="0">
                    <a:pos x="356" y="482"/>
                  </a:cxn>
                  <a:cxn ang="0">
                    <a:pos x="369" y="485"/>
                  </a:cxn>
                  <a:cxn ang="0">
                    <a:pos x="381" y="492"/>
                  </a:cxn>
                  <a:cxn ang="0">
                    <a:pos x="390" y="496"/>
                  </a:cxn>
                  <a:cxn ang="0">
                    <a:pos x="399" y="501"/>
                  </a:cxn>
                  <a:cxn ang="0">
                    <a:pos x="392" y="513"/>
                  </a:cxn>
                  <a:cxn ang="0">
                    <a:pos x="384" y="528"/>
                  </a:cxn>
                  <a:cxn ang="0">
                    <a:pos x="376" y="542"/>
                  </a:cxn>
                  <a:cxn ang="0">
                    <a:pos x="453" y="492"/>
                  </a:cxn>
                  <a:cxn ang="0">
                    <a:pos x="486" y="470"/>
                  </a:cxn>
                  <a:cxn ang="0">
                    <a:pos x="486" y="406"/>
                  </a:cxn>
                </a:cxnLst>
                <a:rect l="0" t="0" r="r" b="b"/>
                <a:pathLst>
                  <a:path w="496" h="542">
                    <a:moveTo>
                      <a:pt x="486" y="406"/>
                    </a:moveTo>
                    <a:cubicBezTo>
                      <a:pt x="453" y="395"/>
                      <a:pt x="453" y="395"/>
                      <a:pt x="453" y="395"/>
                    </a:cubicBezTo>
                    <a:cubicBezTo>
                      <a:pt x="464" y="374"/>
                      <a:pt x="464" y="374"/>
                      <a:pt x="464" y="374"/>
                    </a:cubicBezTo>
                    <a:cubicBezTo>
                      <a:pt x="432" y="363"/>
                      <a:pt x="432" y="363"/>
                      <a:pt x="432" y="363"/>
                    </a:cubicBezTo>
                    <a:cubicBezTo>
                      <a:pt x="432" y="331"/>
                      <a:pt x="432" y="331"/>
                      <a:pt x="432" y="331"/>
                    </a:cubicBezTo>
                    <a:cubicBezTo>
                      <a:pt x="453" y="310"/>
                      <a:pt x="453" y="310"/>
                      <a:pt x="453" y="310"/>
                    </a:cubicBezTo>
                    <a:cubicBezTo>
                      <a:pt x="453" y="267"/>
                      <a:pt x="453" y="267"/>
                      <a:pt x="453" y="267"/>
                    </a:cubicBezTo>
                    <a:cubicBezTo>
                      <a:pt x="442" y="256"/>
                      <a:pt x="442" y="256"/>
                      <a:pt x="442" y="256"/>
                    </a:cubicBezTo>
                    <a:cubicBezTo>
                      <a:pt x="453" y="235"/>
                      <a:pt x="453" y="235"/>
                      <a:pt x="453" y="235"/>
                    </a:cubicBezTo>
                    <a:cubicBezTo>
                      <a:pt x="464" y="224"/>
                      <a:pt x="464" y="224"/>
                      <a:pt x="464" y="224"/>
                    </a:cubicBezTo>
                    <a:cubicBezTo>
                      <a:pt x="421" y="213"/>
                      <a:pt x="421" y="213"/>
                      <a:pt x="421" y="213"/>
                    </a:cubicBezTo>
                    <a:cubicBezTo>
                      <a:pt x="378" y="224"/>
                      <a:pt x="378" y="224"/>
                      <a:pt x="378" y="224"/>
                    </a:cubicBezTo>
                    <a:cubicBezTo>
                      <a:pt x="367" y="213"/>
                      <a:pt x="367" y="213"/>
                      <a:pt x="367" y="213"/>
                    </a:cubicBezTo>
                    <a:cubicBezTo>
                      <a:pt x="324" y="203"/>
                      <a:pt x="324" y="203"/>
                      <a:pt x="324" y="203"/>
                    </a:cubicBezTo>
                    <a:cubicBezTo>
                      <a:pt x="302" y="171"/>
                      <a:pt x="302" y="171"/>
                      <a:pt x="302" y="171"/>
                    </a:cubicBezTo>
                    <a:cubicBezTo>
                      <a:pt x="313" y="160"/>
                      <a:pt x="313" y="160"/>
                      <a:pt x="313" y="160"/>
                    </a:cubicBezTo>
                    <a:cubicBezTo>
                      <a:pt x="313" y="128"/>
                      <a:pt x="313" y="128"/>
                      <a:pt x="313" y="128"/>
                    </a:cubicBezTo>
                    <a:cubicBezTo>
                      <a:pt x="291" y="118"/>
                      <a:pt x="291" y="118"/>
                      <a:pt x="291" y="118"/>
                    </a:cubicBezTo>
                    <a:cubicBezTo>
                      <a:pt x="280" y="118"/>
                      <a:pt x="280" y="118"/>
                      <a:pt x="280" y="118"/>
                    </a:cubicBezTo>
                    <a:cubicBezTo>
                      <a:pt x="270" y="128"/>
                      <a:pt x="270" y="128"/>
                      <a:pt x="270" y="128"/>
                    </a:cubicBezTo>
                    <a:cubicBezTo>
                      <a:pt x="259" y="128"/>
                      <a:pt x="259" y="128"/>
                      <a:pt x="259" y="128"/>
                    </a:cubicBezTo>
                    <a:cubicBezTo>
                      <a:pt x="249" y="118"/>
                      <a:pt x="249" y="118"/>
                      <a:pt x="249" y="118"/>
                    </a:cubicBezTo>
                    <a:cubicBezTo>
                      <a:pt x="227" y="53"/>
                      <a:pt x="227" y="53"/>
                      <a:pt x="227" y="53"/>
                    </a:cubicBezTo>
                    <a:cubicBezTo>
                      <a:pt x="216" y="53"/>
                      <a:pt x="216" y="53"/>
                      <a:pt x="216" y="53"/>
                    </a:cubicBezTo>
                    <a:cubicBezTo>
                      <a:pt x="173" y="21"/>
                      <a:pt x="173" y="21"/>
                      <a:pt x="173" y="21"/>
                    </a:cubicBezTo>
                    <a:cubicBezTo>
                      <a:pt x="129" y="0"/>
                      <a:pt x="129" y="0"/>
                      <a:pt x="129" y="0"/>
                    </a:cubicBezTo>
                    <a:cubicBezTo>
                      <a:pt x="87" y="0"/>
                      <a:pt x="87" y="0"/>
                      <a:pt x="87" y="0"/>
                    </a:cubicBezTo>
                    <a:cubicBezTo>
                      <a:pt x="54" y="32"/>
                      <a:pt x="54" y="32"/>
                      <a:pt x="54" y="32"/>
                    </a:cubicBezTo>
                    <a:cubicBezTo>
                      <a:pt x="11" y="32"/>
                      <a:pt x="11" y="32"/>
                      <a:pt x="11" y="32"/>
                    </a:cubicBezTo>
                    <a:cubicBezTo>
                      <a:pt x="0" y="43"/>
                      <a:pt x="0" y="43"/>
                      <a:pt x="0" y="43"/>
                    </a:cubicBezTo>
                    <a:cubicBezTo>
                      <a:pt x="11" y="43"/>
                      <a:pt x="11" y="43"/>
                      <a:pt x="11" y="43"/>
                    </a:cubicBezTo>
                    <a:cubicBezTo>
                      <a:pt x="22" y="96"/>
                      <a:pt x="22" y="96"/>
                      <a:pt x="22" y="96"/>
                    </a:cubicBezTo>
                    <a:cubicBezTo>
                      <a:pt x="32" y="96"/>
                      <a:pt x="32" y="96"/>
                      <a:pt x="32" y="96"/>
                    </a:cubicBezTo>
                    <a:cubicBezTo>
                      <a:pt x="22" y="128"/>
                      <a:pt x="22" y="128"/>
                      <a:pt x="22" y="128"/>
                    </a:cubicBezTo>
                    <a:cubicBezTo>
                      <a:pt x="43" y="128"/>
                      <a:pt x="43" y="128"/>
                      <a:pt x="43" y="128"/>
                    </a:cubicBezTo>
                    <a:cubicBezTo>
                      <a:pt x="65" y="139"/>
                      <a:pt x="65" y="139"/>
                      <a:pt x="65" y="139"/>
                    </a:cubicBezTo>
                    <a:cubicBezTo>
                      <a:pt x="76" y="139"/>
                      <a:pt x="76" y="139"/>
                      <a:pt x="76" y="139"/>
                    </a:cubicBezTo>
                    <a:cubicBezTo>
                      <a:pt x="65" y="150"/>
                      <a:pt x="65" y="150"/>
                      <a:pt x="65" y="150"/>
                    </a:cubicBezTo>
                    <a:cubicBezTo>
                      <a:pt x="54" y="150"/>
                      <a:pt x="54" y="150"/>
                      <a:pt x="54" y="150"/>
                    </a:cubicBezTo>
                    <a:cubicBezTo>
                      <a:pt x="43" y="160"/>
                      <a:pt x="43" y="160"/>
                      <a:pt x="43" y="160"/>
                    </a:cubicBezTo>
                    <a:cubicBezTo>
                      <a:pt x="32" y="160"/>
                      <a:pt x="32" y="160"/>
                      <a:pt x="32" y="160"/>
                    </a:cubicBezTo>
                    <a:cubicBezTo>
                      <a:pt x="32" y="181"/>
                      <a:pt x="32" y="181"/>
                      <a:pt x="32" y="181"/>
                    </a:cubicBezTo>
                    <a:cubicBezTo>
                      <a:pt x="22" y="181"/>
                      <a:pt x="22" y="181"/>
                      <a:pt x="22" y="181"/>
                    </a:cubicBezTo>
                    <a:cubicBezTo>
                      <a:pt x="22" y="192"/>
                      <a:pt x="22" y="192"/>
                      <a:pt x="22" y="192"/>
                    </a:cubicBezTo>
                    <a:cubicBezTo>
                      <a:pt x="32" y="192"/>
                      <a:pt x="32" y="192"/>
                      <a:pt x="32" y="192"/>
                    </a:cubicBezTo>
                    <a:cubicBezTo>
                      <a:pt x="54" y="181"/>
                      <a:pt x="54" y="181"/>
                      <a:pt x="54" y="181"/>
                    </a:cubicBezTo>
                    <a:cubicBezTo>
                      <a:pt x="76" y="181"/>
                      <a:pt x="76" y="181"/>
                      <a:pt x="76" y="181"/>
                    </a:cubicBezTo>
                    <a:cubicBezTo>
                      <a:pt x="76" y="203"/>
                      <a:pt x="76" y="203"/>
                      <a:pt x="76" y="203"/>
                    </a:cubicBezTo>
                    <a:cubicBezTo>
                      <a:pt x="43" y="235"/>
                      <a:pt x="43" y="235"/>
                      <a:pt x="43" y="235"/>
                    </a:cubicBezTo>
                    <a:cubicBezTo>
                      <a:pt x="43" y="267"/>
                      <a:pt x="43" y="267"/>
                      <a:pt x="43" y="267"/>
                    </a:cubicBezTo>
                    <a:cubicBezTo>
                      <a:pt x="87" y="267"/>
                      <a:pt x="87" y="267"/>
                      <a:pt x="87" y="267"/>
                    </a:cubicBezTo>
                    <a:cubicBezTo>
                      <a:pt x="98" y="278"/>
                      <a:pt x="98" y="278"/>
                      <a:pt x="98" y="278"/>
                    </a:cubicBezTo>
                    <a:cubicBezTo>
                      <a:pt x="108" y="299"/>
                      <a:pt x="108" y="299"/>
                      <a:pt x="108" y="299"/>
                    </a:cubicBezTo>
                    <a:cubicBezTo>
                      <a:pt x="65" y="310"/>
                      <a:pt x="65" y="310"/>
                      <a:pt x="65" y="310"/>
                    </a:cubicBezTo>
                    <a:cubicBezTo>
                      <a:pt x="87" y="331"/>
                      <a:pt x="87" y="331"/>
                      <a:pt x="87" y="331"/>
                    </a:cubicBezTo>
                    <a:cubicBezTo>
                      <a:pt x="98" y="353"/>
                      <a:pt x="98" y="353"/>
                      <a:pt x="98" y="353"/>
                    </a:cubicBezTo>
                    <a:cubicBezTo>
                      <a:pt x="98" y="363"/>
                      <a:pt x="98" y="363"/>
                      <a:pt x="98" y="363"/>
                    </a:cubicBezTo>
                    <a:cubicBezTo>
                      <a:pt x="87" y="363"/>
                      <a:pt x="87" y="363"/>
                      <a:pt x="87" y="363"/>
                    </a:cubicBezTo>
                    <a:cubicBezTo>
                      <a:pt x="87" y="374"/>
                      <a:pt x="87" y="374"/>
                      <a:pt x="87" y="374"/>
                    </a:cubicBezTo>
                    <a:cubicBezTo>
                      <a:pt x="119" y="395"/>
                      <a:pt x="119" y="395"/>
                      <a:pt x="119" y="395"/>
                    </a:cubicBezTo>
                    <a:cubicBezTo>
                      <a:pt x="140" y="417"/>
                      <a:pt x="140" y="417"/>
                      <a:pt x="140" y="417"/>
                    </a:cubicBezTo>
                    <a:cubicBezTo>
                      <a:pt x="157" y="442"/>
                      <a:pt x="157" y="442"/>
                      <a:pt x="157" y="442"/>
                    </a:cubicBezTo>
                    <a:cubicBezTo>
                      <a:pt x="157" y="442"/>
                      <a:pt x="157" y="442"/>
                      <a:pt x="157" y="442"/>
                    </a:cubicBezTo>
                    <a:cubicBezTo>
                      <a:pt x="159" y="442"/>
                      <a:pt x="161" y="443"/>
                      <a:pt x="166" y="444"/>
                    </a:cubicBezTo>
                    <a:cubicBezTo>
                      <a:pt x="166" y="444"/>
                      <a:pt x="166" y="444"/>
                      <a:pt x="167" y="444"/>
                    </a:cubicBezTo>
                    <a:cubicBezTo>
                      <a:pt x="173" y="438"/>
                      <a:pt x="173" y="438"/>
                      <a:pt x="173" y="438"/>
                    </a:cubicBezTo>
                    <a:cubicBezTo>
                      <a:pt x="173" y="447"/>
                      <a:pt x="173" y="447"/>
                      <a:pt x="173" y="447"/>
                    </a:cubicBezTo>
                    <a:cubicBezTo>
                      <a:pt x="174" y="448"/>
                      <a:pt x="175" y="448"/>
                      <a:pt x="176" y="449"/>
                    </a:cubicBezTo>
                    <a:cubicBezTo>
                      <a:pt x="176" y="449"/>
                      <a:pt x="176" y="449"/>
                      <a:pt x="180" y="444"/>
                    </a:cubicBezTo>
                    <a:cubicBezTo>
                      <a:pt x="180" y="444"/>
                      <a:pt x="180" y="444"/>
                      <a:pt x="199" y="447"/>
                    </a:cubicBezTo>
                    <a:cubicBezTo>
                      <a:pt x="199" y="447"/>
                      <a:pt x="199" y="447"/>
                      <a:pt x="212" y="446"/>
                    </a:cubicBezTo>
                    <a:cubicBezTo>
                      <a:pt x="212" y="446"/>
                      <a:pt x="212" y="446"/>
                      <a:pt x="230" y="446"/>
                    </a:cubicBezTo>
                    <a:cubicBezTo>
                      <a:pt x="230" y="446"/>
                      <a:pt x="230" y="446"/>
                      <a:pt x="240" y="443"/>
                    </a:cubicBezTo>
                    <a:cubicBezTo>
                      <a:pt x="240" y="443"/>
                      <a:pt x="240" y="443"/>
                      <a:pt x="239" y="437"/>
                    </a:cubicBezTo>
                    <a:cubicBezTo>
                      <a:pt x="239" y="437"/>
                      <a:pt x="239" y="437"/>
                      <a:pt x="237" y="431"/>
                    </a:cubicBezTo>
                    <a:cubicBezTo>
                      <a:pt x="237" y="431"/>
                      <a:pt x="237" y="431"/>
                      <a:pt x="245" y="425"/>
                    </a:cubicBezTo>
                    <a:cubicBezTo>
                      <a:pt x="245" y="425"/>
                      <a:pt x="245" y="425"/>
                      <a:pt x="255" y="417"/>
                    </a:cubicBezTo>
                    <a:cubicBezTo>
                      <a:pt x="255" y="417"/>
                      <a:pt x="255" y="417"/>
                      <a:pt x="258" y="416"/>
                    </a:cubicBezTo>
                    <a:cubicBezTo>
                      <a:pt x="258" y="416"/>
                      <a:pt x="258" y="416"/>
                      <a:pt x="258" y="421"/>
                    </a:cubicBezTo>
                    <a:cubicBezTo>
                      <a:pt x="258" y="421"/>
                      <a:pt x="258" y="421"/>
                      <a:pt x="262" y="419"/>
                    </a:cubicBezTo>
                    <a:cubicBezTo>
                      <a:pt x="262" y="419"/>
                      <a:pt x="262" y="419"/>
                      <a:pt x="266" y="418"/>
                    </a:cubicBezTo>
                    <a:cubicBezTo>
                      <a:pt x="266" y="418"/>
                      <a:pt x="266" y="418"/>
                      <a:pt x="263" y="414"/>
                    </a:cubicBezTo>
                    <a:cubicBezTo>
                      <a:pt x="263" y="414"/>
                      <a:pt x="263" y="414"/>
                      <a:pt x="267" y="412"/>
                    </a:cubicBezTo>
                    <a:cubicBezTo>
                      <a:pt x="267" y="412"/>
                      <a:pt x="267" y="412"/>
                      <a:pt x="268" y="407"/>
                    </a:cubicBezTo>
                    <a:cubicBezTo>
                      <a:pt x="268" y="407"/>
                      <a:pt x="268" y="407"/>
                      <a:pt x="264" y="405"/>
                    </a:cubicBezTo>
                    <a:cubicBezTo>
                      <a:pt x="264" y="405"/>
                      <a:pt x="264" y="405"/>
                      <a:pt x="264" y="402"/>
                    </a:cubicBezTo>
                    <a:cubicBezTo>
                      <a:pt x="264" y="402"/>
                      <a:pt x="264" y="402"/>
                      <a:pt x="267" y="399"/>
                    </a:cubicBezTo>
                    <a:cubicBezTo>
                      <a:pt x="267" y="399"/>
                      <a:pt x="267" y="399"/>
                      <a:pt x="266" y="396"/>
                    </a:cubicBezTo>
                    <a:cubicBezTo>
                      <a:pt x="266" y="396"/>
                      <a:pt x="266" y="396"/>
                      <a:pt x="258" y="394"/>
                    </a:cubicBezTo>
                    <a:cubicBezTo>
                      <a:pt x="258" y="394"/>
                      <a:pt x="258" y="394"/>
                      <a:pt x="254" y="388"/>
                    </a:cubicBezTo>
                    <a:cubicBezTo>
                      <a:pt x="254" y="388"/>
                      <a:pt x="254" y="388"/>
                      <a:pt x="256" y="385"/>
                    </a:cubicBezTo>
                    <a:cubicBezTo>
                      <a:pt x="256" y="385"/>
                      <a:pt x="256" y="385"/>
                      <a:pt x="259" y="389"/>
                    </a:cubicBezTo>
                    <a:cubicBezTo>
                      <a:pt x="259" y="389"/>
                      <a:pt x="259" y="389"/>
                      <a:pt x="262" y="387"/>
                    </a:cubicBezTo>
                    <a:cubicBezTo>
                      <a:pt x="262" y="387"/>
                      <a:pt x="262" y="387"/>
                      <a:pt x="267" y="388"/>
                    </a:cubicBezTo>
                    <a:cubicBezTo>
                      <a:pt x="267" y="388"/>
                      <a:pt x="267" y="388"/>
                      <a:pt x="271" y="385"/>
                    </a:cubicBezTo>
                    <a:cubicBezTo>
                      <a:pt x="271" y="385"/>
                      <a:pt x="271" y="385"/>
                      <a:pt x="279" y="380"/>
                    </a:cubicBezTo>
                    <a:cubicBezTo>
                      <a:pt x="279" y="380"/>
                      <a:pt x="279" y="380"/>
                      <a:pt x="282" y="378"/>
                    </a:cubicBezTo>
                    <a:cubicBezTo>
                      <a:pt x="282" y="378"/>
                      <a:pt x="282" y="378"/>
                      <a:pt x="283" y="374"/>
                    </a:cubicBezTo>
                    <a:cubicBezTo>
                      <a:pt x="283" y="374"/>
                      <a:pt x="283" y="374"/>
                      <a:pt x="288" y="372"/>
                    </a:cubicBezTo>
                    <a:cubicBezTo>
                      <a:pt x="288" y="372"/>
                      <a:pt x="288" y="372"/>
                      <a:pt x="293" y="377"/>
                    </a:cubicBezTo>
                    <a:cubicBezTo>
                      <a:pt x="293" y="377"/>
                      <a:pt x="293" y="377"/>
                      <a:pt x="297" y="384"/>
                    </a:cubicBezTo>
                    <a:cubicBezTo>
                      <a:pt x="297" y="384"/>
                      <a:pt x="297" y="384"/>
                      <a:pt x="298" y="389"/>
                    </a:cubicBezTo>
                    <a:cubicBezTo>
                      <a:pt x="298" y="389"/>
                      <a:pt x="298" y="389"/>
                      <a:pt x="298" y="392"/>
                    </a:cubicBezTo>
                    <a:cubicBezTo>
                      <a:pt x="298" y="392"/>
                      <a:pt x="298" y="392"/>
                      <a:pt x="291" y="396"/>
                    </a:cubicBezTo>
                    <a:cubicBezTo>
                      <a:pt x="291" y="396"/>
                      <a:pt x="291" y="396"/>
                      <a:pt x="292" y="399"/>
                    </a:cubicBezTo>
                    <a:cubicBezTo>
                      <a:pt x="292" y="399"/>
                      <a:pt x="292" y="399"/>
                      <a:pt x="299" y="400"/>
                    </a:cubicBezTo>
                    <a:cubicBezTo>
                      <a:pt x="299" y="400"/>
                      <a:pt x="299" y="400"/>
                      <a:pt x="303" y="404"/>
                    </a:cubicBezTo>
                    <a:cubicBezTo>
                      <a:pt x="303" y="404"/>
                      <a:pt x="303" y="404"/>
                      <a:pt x="309" y="402"/>
                    </a:cubicBezTo>
                    <a:cubicBezTo>
                      <a:pt x="309" y="402"/>
                      <a:pt x="309" y="402"/>
                      <a:pt x="314" y="404"/>
                    </a:cubicBezTo>
                    <a:cubicBezTo>
                      <a:pt x="314" y="404"/>
                      <a:pt x="314" y="404"/>
                      <a:pt x="319" y="401"/>
                    </a:cubicBezTo>
                    <a:cubicBezTo>
                      <a:pt x="319" y="401"/>
                      <a:pt x="319" y="401"/>
                      <a:pt x="321" y="404"/>
                    </a:cubicBezTo>
                    <a:cubicBezTo>
                      <a:pt x="321" y="404"/>
                      <a:pt x="321" y="404"/>
                      <a:pt x="318" y="408"/>
                    </a:cubicBezTo>
                    <a:cubicBezTo>
                      <a:pt x="318" y="408"/>
                      <a:pt x="318" y="408"/>
                      <a:pt x="324" y="407"/>
                    </a:cubicBezTo>
                    <a:cubicBezTo>
                      <a:pt x="324" y="407"/>
                      <a:pt x="324" y="407"/>
                      <a:pt x="326" y="408"/>
                    </a:cubicBezTo>
                    <a:cubicBezTo>
                      <a:pt x="326" y="408"/>
                      <a:pt x="326" y="408"/>
                      <a:pt x="324" y="425"/>
                    </a:cubicBezTo>
                    <a:cubicBezTo>
                      <a:pt x="324" y="425"/>
                      <a:pt x="324" y="425"/>
                      <a:pt x="324" y="432"/>
                    </a:cubicBezTo>
                    <a:cubicBezTo>
                      <a:pt x="324" y="432"/>
                      <a:pt x="324" y="432"/>
                      <a:pt x="328" y="433"/>
                    </a:cubicBezTo>
                    <a:cubicBezTo>
                      <a:pt x="328" y="433"/>
                      <a:pt x="328" y="433"/>
                      <a:pt x="330" y="431"/>
                    </a:cubicBezTo>
                    <a:cubicBezTo>
                      <a:pt x="330" y="431"/>
                      <a:pt x="330" y="431"/>
                      <a:pt x="331" y="428"/>
                    </a:cubicBezTo>
                    <a:cubicBezTo>
                      <a:pt x="331" y="428"/>
                      <a:pt x="331" y="428"/>
                      <a:pt x="334" y="429"/>
                    </a:cubicBezTo>
                    <a:cubicBezTo>
                      <a:pt x="334" y="429"/>
                      <a:pt x="334" y="429"/>
                      <a:pt x="336" y="433"/>
                    </a:cubicBezTo>
                    <a:cubicBezTo>
                      <a:pt x="336" y="433"/>
                      <a:pt x="336" y="433"/>
                      <a:pt x="336" y="443"/>
                    </a:cubicBezTo>
                    <a:cubicBezTo>
                      <a:pt x="336" y="443"/>
                      <a:pt x="336" y="443"/>
                      <a:pt x="335" y="448"/>
                    </a:cubicBezTo>
                    <a:cubicBezTo>
                      <a:pt x="335" y="448"/>
                      <a:pt x="335" y="448"/>
                      <a:pt x="339" y="450"/>
                    </a:cubicBezTo>
                    <a:cubicBezTo>
                      <a:pt x="339" y="450"/>
                      <a:pt x="339" y="450"/>
                      <a:pt x="344" y="450"/>
                    </a:cubicBezTo>
                    <a:cubicBezTo>
                      <a:pt x="344" y="450"/>
                      <a:pt x="344" y="450"/>
                      <a:pt x="348" y="452"/>
                    </a:cubicBezTo>
                    <a:cubicBezTo>
                      <a:pt x="348" y="452"/>
                      <a:pt x="348" y="452"/>
                      <a:pt x="353" y="456"/>
                    </a:cubicBezTo>
                    <a:cubicBezTo>
                      <a:pt x="353" y="456"/>
                      <a:pt x="353" y="456"/>
                      <a:pt x="357" y="457"/>
                    </a:cubicBezTo>
                    <a:cubicBezTo>
                      <a:pt x="357" y="457"/>
                      <a:pt x="357" y="457"/>
                      <a:pt x="356" y="467"/>
                    </a:cubicBezTo>
                    <a:cubicBezTo>
                      <a:pt x="356" y="467"/>
                      <a:pt x="356" y="467"/>
                      <a:pt x="356" y="472"/>
                    </a:cubicBezTo>
                    <a:cubicBezTo>
                      <a:pt x="356" y="472"/>
                      <a:pt x="356" y="472"/>
                      <a:pt x="352" y="473"/>
                    </a:cubicBezTo>
                    <a:cubicBezTo>
                      <a:pt x="352" y="473"/>
                      <a:pt x="352" y="473"/>
                      <a:pt x="354" y="478"/>
                    </a:cubicBezTo>
                    <a:cubicBezTo>
                      <a:pt x="354" y="478"/>
                      <a:pt x="354" y="478"/>
                      <a:pt x="351" y="482"/>
                    </a:cubicBezTo>
                    <a:cubicBezTo>
                      <a:pt x="351" y="482"/>
                      <a:pt x="351" y="482"/>
                      <a:pt x="353" y="483"/>
                    </a:cubicBezTo>
                    <a:cubicBezTo>
                      <a:pt x="353" y="483"/>
                      <a:pt x="353" y="483"/>
                      <a:pt x="356" y="482"/>
                    </a:cubicBezTo>
                    <a:cubicBezTo>
                      <a:pt x="356" y="482"/>
                      <a:pt x="356" y="482"/>
                      <a:pt x="361" y="485"/>
                    </a:cubicBezTo>
                    <a:cubicBezTo>
                      <a:pt x="361" y="485"/>
                      <a:pt x="361" y="485"/>
                      <a:pt x="364" y="483"/>
                    </a:cubicBezTo>
                    <a:cubicBezTo>
                      <a:pt x="364" y="483"/>
                      <a:pt x="364" y="483"/>
                      <a:pt x="369" y="485"/>
                    </a:cubicBezTo>
                    <a:cubicBezTo>
                      <a:pt x="369" y="485"/>
                      <a:pt x="369" y="485"/>
                      <a:pt x="372" y="485"/>
                    </a:cubicBezTo>
                    <a:cubicBezTo>
                      <a:pt x="372" y="485"/>
                      <a:pt x="372" y="485"/>
                      <a:pt x="377" y="489"/>
                    </a:cubicBezTo>
                    <a:cubicBezTo>
                      <a:pt x="377" y="489"/>
                      <a:pt x="377" y="489"/>
                      <a:pt x="381" y="492"/>
                    </a:cubicBezTo>
                    <a:cubicBezTo>
                      <a:pt x="381" y="492"/>
                      <a:pt x="381" y="492"/>
                      <a:pt x="383" y="496"/>
                    </a:cubicBezTo>
                    <a:cubicBezTo>
                      <a:pt x="383" y="496"/>
                      <a:pt x="383" y="496"/>
                      <a:pt x="385" y="499"/>
                    </a:cubicBezTo>
                    <a:cubicBezTo>
                      <a:pt x="385" y="499"/>
                      <a:pt x="385" y="499"/>
                      <a:pt x="390" y="496"/>
                    </a:cubicBezTo>
                    <a:cubicBezTo>
                      <a:pt x="390" y="496"/>
                      <a:pt x="390" y="496"/>
                      <a:pt x="394" y="494"/>
                    </a:cubicBezTo>
                    <a:cubicBezTo>
                      <a:pt x="394" y="494"/>
                      <a:pt x="394" y="494"/>
                      <a:pt x="398" y="496"/>
                    </a:cubicBezTo>
                    <a:cubicBezTo>
                      <a:pt x="398" y="496"/>
                      <a:pt x="398" y="496"/>
                      <a:pt x="399" y="501"/>
                    </a:cubicBezTo>
                    <a:cubicBezTo>
                      <a:pt x="399" y="501"/>
                      <a:pt x="399" y="501"/>
                      <a:pt x="395" y="505"/>
                    </a:cubicBezTo>
                    <a:cubicBezTo>
                      <a:pt x="395" y="505"/>
                      <a:pt x="395" y="505"/>
                      <a:pt x="395" y="509"/>
                    </a:cubicBezTo>
                    <a:cubicBezTo>
                      <a:pt x="395" y="509"/>
                      <a:pt x="395" y="509"/>
                      <a:pt x="392" y="513"/>
                    </a:cubicBezTo>
                    <a:cubicBezTo>
                      <a:pt x="392" y="513"/>
                      <a:pt x="392" y="513"/>
                      <a:pt x="392" y="516"/>
                    </a:cubicBezTo>
                    <a:cubicBezTo>
                      <a:pt x="392" y="516"/>
                      <a:pt x="392" y="516"/>
                      <a:pt x="386" y="519"/>
                    </a:cubicBezTo>
                    <a:cubicBezTo>
                      <a:pt x="386" y="519"/>
                      <a:pt x="386" y="519"/>
                      <a:pt x="384" y="528"/>
                    </a:cubicBezTo>
                    <a:cubicBezTo>
                      <a:pt x="384" y="528"/>
                      <a:pt x="384" y="528"/>
                      <a:pt x="379" y="531"/>
                    </a:cubicBezTo>
                    <a:cubicBezTo>
                      <a:pt x="379" y="531"/>
                      <a:pt x="379" y="531"/>
                      <a:pt x="376" y="535"/>
                    </a:cubicBezTo>
                    <a:cubicBezTo>
                      <a:pt x="376" y="535"/>
                      <a:pt x="376" y="535"/>
                      <a:pt x="376" y="542"/>
                    </a:cubicBezTo>
                    <a:cubicBezTo>
                      <a:pt x="432" y="535"/>
                      <a:pt x="432" y="535"/>
                      <a:pt x="432" y="535"/>
                    </a:cubicBezTo>
                    <a:cubicBezTo>
                      <a:pt x="453" y="535"/>
                      <a:pt x="453" y="535"/>
                      <a:pt x="453" y="535"/>
                    </a:cubicBezTo>
                    <a:cubicBezTo>
                      <a:pt x="453" y="492"/>
                      <a:pt x="453" y="492"/>
                      <a:pt x="453" y="492"/>
                    </a:cubicBezTo>
                    <a:cubicBezTo>
                      <a:pt x="442" y="481"/>
                      <a:pt x="442" y="481"/>
                      <a:pt x="442" y="481"/>
                    </a:cubicBezTo>
                    <a:cubicBezTo>
                      <a:pt x="442" y="470"/>
                      <a:pt x="442" y="470"/>
                      <a:pt x="442" y="470"/>
                    </a:cubicBezTo>
                    <a:cubicBezTo>
                      <a:pt x="486" y="470"/>
                      <a:pt x="486" y="470"/>
                      <a:pt x="486" y="470"/>
                    </a:cubicBezTo>
                    <a:cubicBezTo>
                      <a:pt x="496" y="460"/>
                      <a:pt x="496" y="460"/>
                      <a:pt x="496" y="460"/>
                    </a:cubicBezTo>
                    <a:cubicBezTo>
                      <a:pt x="496" y="417"/>
                      <a:pt x="496" y="417"/>
                      <a:pt x="496" y="417"/>
                    </a:cubicBezTo>
                    <a:lnTo>
                      <a:pt x="486" y="406"/>
                    </a:lnTo>
                    <a:close/>
                  </a:path>
                </a:pathLst>
              </a:custGeom>
              <a:solidFill>
                <a:srgbClr val="0062AE"/>
              </a:solidFill>
              <a:ln w="3175" cap="flat" cmpd="sng">
                <a:solidFill>
                  <a:srgbClr val="A1ADB8"/>
                </a:solidFill>
                <a:prstDash val="solid"/>
                <a:round/>
                <a:headEnd type="none" w="med" len="med"/>
                <a:tailEnd type="none" w="med" len="med"/>
              </a:ln>
              <a:effectLst/>
            </p:spPr>
            <p:txBody>
              <a:bodyPr vert="horz" wrap="square" lIns="91440" tIns="45720" rIns="91440" bIns="45720" numCol="1" anchor="t" anchorCtr="0" compatLnSpc="1">
                <a:prstTxWarp prst="textNoShape">
                  <a:avLst/>
                </a:prstTxWarp>
              </a:bodyPr>
              <a:lstStyle/>
              <a:p>
                <a:endParaRPr lang="en-US" dirty="0">
                  <a:solidFill>
                    <a:prstClr val="black"/>
                  </a:solidFill>
                  <a:cs typeface="Calibri" pitchFamily="34" charset="0"/>
                </a:endParaRPr>
              </a:p>
            </p:txBody>
          </p:sp>
          <p:sp>
            <p:nvSpPr>
              <p:cNvPr id="188" name="Freeform 180" descr="© INSCALE GmbH, 05.05.2010&#10;http://www.presentationload.com/">
                <a:extLst>
                  <a:ext uri="{FF2B5EF4-FFF2-40B4-BE49-F238E27FC236}">
                    <a16:creationId xmlns:a16="http://schemas.microsoft.com/office/drawing/2014/main" id="{4BB6024D-0F35-2775-75F9-8CC95581DEFD}"/>
                  </a:ext>
                </a:extLst>
              </p:cNvPr>
              <p:cNvSpPr>
                <a:spLocks noEditPoints="1"/>
              </p:cNvSpPr>
              <p:nvPr/>
            </p:nvSpPr>
            <p:spPr bwMode="gray">
              <a:xfrm>
                <a:off x="2268" y="1436"/>
                <a:ext cx="121" cy="122"/>
              </a:xfrm>
              <a:custGeom>
                <a:avLst/>
                <a:gdLst/>
                <a:ahLst/>
                <a:cxnLst>
                  <a:cxn ang="0">
                    <a:pos x="6" y="75"/>
                  </a:cxn>
                  <a:cxn ang="0">
                    <a:pos x="0" y="72"/>
                  </a:cxn>
                  <a:cxn ang="0">
                    <a:pos x="227" y="122"/>
                  </a:cxn>
                  <a:cxn ang="0">
                    <a:pos x="218" y="127"/>
                  </a:cxn>
                  <a:cxn ang="0">
                    <a:pos x="214" y="120"/>
                  </a:cxn>
                  <a:cxn ang="0">
                    <a:pos x="206" y="113"/>
                  </a:cxn>
                  <a:cxn ang="0">
                    <a:pos x="197" y="111"/>
                  </a:cxn>
                  <a:cxn ang="0">
                    <a:pos x="190" y="110"/>
                  </a:cxn>
                  <a:cxn ang="0">
                    <a:pos x="185" y="110"/>
                  </a:cxn>
                  <a:cxn ang="0">
                    <a:pos x="185" y="101"/>
                  </a:cxn>
                  <a:cxn ang="0">
                    <a:pos x="189" y="95"/>
                  </a:cxn>
                  <a:cxn ang="0">
                    <a:pos x="187" y="84"/>
                  </a:cxn>
                  <a:cxn ang="0">
                    <a:pos x="177" y="78"/>
                  </a:cxn>
                  <a:cxn ang="0">
                    <a:pos x="169" y="76"/>
                  </a:cxn>
                  <a:cxn ang="0">
                    <a:pos x="170" y="61"/>
                  </a:cxn>
                  <a:cxn ang="0">
                    <a:pos x="165" y="56"/>
                  </a:cxn>
                  <a:cxn ang="0">
                    <a:pos x="161" y="61"/>
                  </a:cxn>
                  <a:cxn ang="0">
                    <a:pos x="157" y="53"/>
                  </a:cxn>
                  <a:cxn ang="0">
                    <a:pos x="158" y="35"/>
                  </a:cxn>
                  <a:cxn ang="0">
                    <a:pos x="154" y="32"/>
                  </a:cxn>
                  <a:cxn ang="0">
                    <a:pos x="147" y="32"/>
                  </a:cxn>
                  <a:cxn ang="0">
                    <a:pos x="137" y="32"/>
                  </a:cxn>
                  <a:cxn ang="0">
                    <a:pos x="126" y="27"/>
                  </a:cxn>
                  <a:cxn ang="0">
                    <a:pos x="131" y="20"/>
                  </a:cxn>
                  <a:cxn ang="0">
                    <a:pos x="130" y="12"/>
                  </a:cxn>
                  <a:cxn ang="0">
                    <a:pos x="122" y="0"/>
                  </a:cxn>
                  <a:cxn ang="0">
                    <a:pos x="115" y="6"/>
                  </a:cxn>
                  <a:cxn ang="0">
                    <a:pos x="104" y="13"/>
                  </a:cxn>
                  <a:cxn ang="0">
                    <a:pos x="96" y="15"/>
                  </a:cxn>
                  <a:cxn ang="0">
                    <a:pos x="89" y="13"/>
                  </a:cxn>
                  <a:cxn ang="0">
                    <a:pos x="91" y="22"/>
                  </a:cxn>
                  <a:cxn ang="0">
                    <a:pos x="101" y="27"/>
                  </a:cxn>
                  <a:cxn ang="0">
                    <a:pos x="97" y="33"/>
                  </a:cxn>
                  <a:cxn ang="0">
                    <a:pos x="100" y="40"/>
                  </a:cxn>
                  <a:cxn ang="0">
                    <a:pos x="99" y="46"/>
                  </a:cxn>
                  <a:cxn ang="0">
                    <a:pos x="92" y="49"/>
                  </a:cxn>
                  <a:cxn ang="0">
                    <a:pos x="88" y="45"/>
                  </a:cxn>
                  <a:cxn ang="0">
                    <a:pos x="70" y="59"/>
                  </a:cxn>
                  <a:cxn ang="0">
                    <a:pos x="73" y="71"/>
                  </a:cxn>
                  <a:cxn ang="0">
                    <a:pos x="45" y="74"/>
                  </a:cxn>
                  <a:cxn ang="0">
                    <a:pos x="14" y="72"/>
                  </a:cxn>
                  <a:cxn ang="0">
                    <a:pos x="6" y="75"/>
                  </a:cxn>
                  <a:cxn ang="0">
                    <a:pos x="6" y="141"/>
                  </a:cxn>
                  <a:cxn ang="0">
                    <a:pos x="14" y="155"/>
                  </a:cxn>
                  <a:cxn ang="0">
                    <a:pos x="27" y="173"/>
                  </a:cxn>
                  <a:cxn ang="0">
                    <a:pos x="50" y="175"/>
                  </a:cxn>
                  <a:cxn ang="0">
                    <a:pos x="60" y="211"/>
                  </a:cxn>
                  <a:cxn ang="0">
                    <a:pos x="60" y="237"/>
                  </a:cxn>
                  <a:cxn ang="0">
                    <a:pos x="92" y="226"/>
                  </a:cxn>
                  <a:cxn ang="0">
                    <a:pos x="138" y="205"/>
                  </a:cxn>
                  <a:cxn ang="0">
                    <a:pos x="146" y="184"/>
                  </a:cxn>
                  <a:cxn ang="0">
                    <a:pos x="189" y="173"/>
                  </a:cxn>
                  <a:cxn ang="0">
                    <a:pos x="209" y="163"/>
                  </a:cxn>
                  <a:cxn ang="0">
                    <a:pos x="217" y="156"/>
                  </a:cxn>
                  <a:cxn ang="0">
                    <a:pos x="225" y="144"/>
                  </a:cxn>
                  <a:cxn ang="0">
                    <a:pos x="228" y="137"/>
                  </a:cxn>
                  <a:cxn ang="0">
                    <a:pos x="232" y="129"/>
                  </a:cxn>
                </a:cxnLst>
                <a:rect l="0" t="0" r="r" b="b"/>
                <a:pathLst>
                  <a:path w="232" h="237">
                    <a:moveTo>
                      <a:pt x="0" y="72"/>
                    </a:moveTo>
                    <a:cubicBezTo>
                      <a:pt x="1" y="72"/>
                      <a:pt x="2" y="73"/>
                      <a:pt x="6" y="75"/>
                    </a:cubicBezTo>
                    <a:cubicBezTo>
                      <a:pt x="6" y="66"/>
                      <a:pt x="6" y="66"/>
                      <a:pt x="6" y="66"/>
                    </a:cubicBezTo>
                    <a:lnTo>
                      <a:pt x="0" y="72"/>
                    </a:lnTo>
                    <a:close/>
                    <a:moveTo>
                      <a:pt x="231" y="124"/>
                    </a:moveTo>
                    <a:cubicBezTo>
                      <a:pt x="227" y="122"/>
                      <a:pt x="227" y="122"/>
                      <a:pt x="227" y="122"/>
                    </a:cubicBezTo>
                    <a:cubicBezTo>
                      <a:pt x="223" y="124"/>
                      <a:pt x="223" y="124"/>
                      <a:pt x="223" y="124"/>
                    </a:cubicBezTo>
                    <a:cubicBezTo>
                      <a:pt x="218" y="127"/>
                      <a:pt x="218" y="127"/>
                      <a:pt x="218" y="127"/>
                    </a:cubicBezTo>
                    <a:cubicBezTo>
                      <a:pt x="216" y="124"/>
                      <a:pt x="216" y="124"/>
                      <a:pt x="216" y="124"/>
                    </a:cubicBezTo>
                    <a:cubicBezTo>
                      <a:pt x="214" y="120"/>
                      <a:pt x="214" y="120"/>
                      <a:pt x="214" y="120"/>
                    </a:cubicBezTo>
                    <a:cubicBezTo>
                      <a:pt x="210" y="117"/>
                      <a:pt x="210" y="117"/>
                      <a:pt x="210" y="117"/>
                    </a:cubicBezTo>
                    <a:cubicBezTo>
                      <a:pt x="206" y="113"/>
                      <a:pt x="206" y="113"/>
                      <a:pt x="206" y="113"/>
                    </a:cubicBezTo>
                    <a:cubicBezTo>
                      <a:pt x="202" y="113"/>
                      <a:pt x="202" y="113"/>
                      <a:pt x="202" y="113"/>
                    </a:cubicBezTo>
                    <a:cubicBezTo>
                      <a:pt x="197" y="111"/>
                      <a:pt x="197" y="111"/>
                      <a:pt x="197" y="111"/>
                    </a:cubicBezTo>
                    <a:cubicBezTo>
                      <a:pt x="195" y="113"/>
                      <a:pt x="195" y="113"/>
                      <a:pt x="195" y="113"/>
                    </a:cubicBezTo>
                    <a:cubicBezTo>
                      <a:pt x="190" y="110"/>
                      <a:pt x="190" y="110"/>
                      <a:pt x="190" y="110"/>
                    </a:cubicBezTo>
                    <a:cubicBezTo>
                      <a:pt x="186" y="111"/>
                      <a:pt x="186" y="111"/>
                      <a:pt x="186" y="111"/>
                    </a:cubicBezTo>
                    <a:cubicBezTo>
                      <a:pt x="185" y="110"/>
                      <a:pt x="185" y="110"/>
                      <a:pt x="185" y="110"/>
                    </a:cubicBezTo>
                    <a:cubicBezTo>
                      <a:pt x="187" y="106"/>
                      <a:pt x="187" y="106"/>
                      <a:pt x="187" y="106"/>
                    </a:cubicBezTo>
                    <a:cubicBezTo>
                      <a:pt x="185" y="101"/>
                      <a:pt x="185" y="101"/>
                      <a:pt x="185" y="101"/>
                    </a:cubicBezTo>
                    <a:cubicBezTo>
                      <a:pt x="189" y="100"/>
                      <a:pt x="189" y="100"/>
                      <a:pt x="189" y="100"/>
                    </a:cubicBezTo>
                    <a:cubicBezTo>
                      <a:pt x="189" y="95"/>
                      <a:pt x="189" y="95"/>
                      <a:pt x="189" y="95"/>
                    </a:cubicBezTo>
                    <a:cubicBezTo>
                      <a:pt x="191" y="85"/>
                      <a:pt x="191" y="85"/>
                      <a:pt x="191" y="85"/>
                    </a:cubicBezTo>
                    <a:cubicBezTo>
                      <a:pt x="187" y="84"/>
                      <a:pt x="187" y="84"/>
                      <a:pt x="187" y="84"/>
                    </a:cubicBezTo>
                    <a:cubicBezTo>
                      <a:pt x="182" y="80"/>
                      <a:pt x="182" y="80"/>
                      <a:pt x="182" y="80"/>
                    </a:cubicBezTo>
                    <a:cubicBezTo>
                      <a:pt x="177" y="78"/>
                      <a:pt x="177" y="78"/>
                      <a:pt x="177" y="78"/>
                    </a:cubicBezTo>
                    <a:cubicBezTo>
                      <a:pt x="172" y="78"/>
                      <a:pt x="172" y="78"/>
                      <a:pt x="172" y="78"/>
                    </a:cubicBezTo>
                    <a:cubicBezTo>
                      <a:pt x="169" y="76"/>
                      <a:pt x="169" y="76"/>
                      <a:pt x="169" y="76"/>
                    </a:cubicBezTo>
                    <a:cubicBezTo>
                      <a:pt x="169" y="71"/>
                      <a:pt x="169" y="71"/>
                      <a:pt x="169" y="71"/>
                    </a:cubicBezTo>
                    <a:cubicBezTo>
                      <a:pt x="170" y="61"/>
                      <a:pt x="170" y="61"/>
                      <a:pt x="170" y="61"/>
                    </a:cubicBezTo>
                    <a:cubicBezTo>
                      <a:pt x="167" y="57"/>
                      <a:pt x="167" y="57"/>
                      <a:pt x="167" y="57"/>
                    </a:cubicBezTo>
                    <a:cubicBezTo>
                      <a:pt x="165" y="56"/>
                      <a:pt x="165" y="56"/>
                      <a:pt x="165" y="56"/>
                    </a:cubicBezTo>
                    <a:cubicBezTo>
                      <a:pt x="163" y="59"/>
                      <a:pt x="163" y="59"/>
                      <a:pt x="163" y="59"/>
                    </a:cubicBezTo>
                    <a:cubicBezTo>
                      <a:pt x="161" y="61"/>
                      <a:pt x="161" y="61"/>
                      <a:pt x="161" y="61"/>
                    </a:cubicBezTo>
                    <a:cubicBezTo>
                      <a:pt x="158" y="60"/>
                      <a:pt x="158" y="60"/>
                      <a:pt x="158" y="60"/>
                    </a:cubicBezTo>
                    <a:cubicBezTo>
                      <a:pt x="157" y="53"/>
                      <a:pt x="157" y="53"/>
                      <a:pt x="157" y="53"/>
                    </a:cubicBezTo>
                    <a:cubicBezTo>
                      <a:pt x="159" y="36"/>
                      <a:pt x="159" y="36"/>
                      <a:pt x="159" y="36"/>
                    </a:cubicBezTo>
                    <a:cubicBezTo>
                      <a:pt x="158" y="35"/>
                      <a:pt x="158" y="35"/>
                      <a:pt x="158" y="35"/>
                    </a:cubicBezTo>
                    <a:cubicBezTo>
                      <a:pt x="151" y="36"/>
                      <a:pt x="151" y="36"/>
                      <a:pt x="151" y="36"/>
                    </a:cubicBezTo>
                    <a:cubicBezTo>
                      <a:pt x="154" y="32"/>
                      <a:pt x="154" y="32"/>
                      <a:pt x="154" y="32"/>
                    </a:cubicBezTo>
                    <a:cubicBezTo>
                      <a:pt x="152" y="29"/>
                      <a:pt x="152" y="29"/>
                      <a:pt x="152" y="29"/>
                    </a:cubicBezTo>
                    <a:cubicBezTo>
                      <a:pt x="147" y="32"/>
                      <a:pt x="147" y="32"/>
                      <a:pt x="147" y="32"/>
                    </a:cubicBezTo>
                    <a:cubicBezTo>
                      <a:pt x="142" y="30"/>
                      <a:pt x="142" y="30"/>
                      <a:pt x="142" y="30"/>
                    </a:cubicBezTo>
                    <a:cubicBezTo>
                      <a:pt x="137" y="32"/>
                      <a:pt x="137" y="32"/>
                      <a:pt x="137" y="32"/>
                    </a:cubicBezTo>
                    <a:cubicBezTo>
                      <a:pt x="132" y="28"/>
                      <a:pt x="132" y="28"/>
                      <a:pt x="132" y="28"/>
                    </a:cubicBezTo>
                    <a:cubicBezTo>
                      <a:pt x="126" y="27"/>
                      <a:pt x="126" y="27"/>
                      <a:pt x="126" y="27"/>
                    </a:cubicBezTo>
                    <a:cubicBezTo>
                      <a:pt x="125" y="24"/>
                      <a:pt x="125" y="24"/>
                      <a:pt x="125" y="24"/>
                    </a:cubicBezTo>
                    <a:cubicBezTo>
                      <a:pt x="131" y="20"/>
                      <a:pt x="131" y="20"/>
                      <a:pt x="131" y="20"/>
                    </a:cubicBezTo>
                    <a:cubicBezTo>
                      <a:pt x="131" y="17"/>
                      <a:pt x="131" y="17"/>
                      <a:pt x="131" y="17"/>
                    </a:cubicBezTo>
                    <a:cubicBezTo>
                      <a:pt x="130" y="12"/>
                      <a:pt x="130" y="12"/>
                      <a:pt x="130" y="12"/>
                    </a:cubicBezTo>
                    <a:cubicBezTo>
                      <a:pt x="126" y="5"/>
                      <a:pt x="126" y="5"/>
                      <a:pt x="126" y="5"/>
                    </a:cubicBezTo>
                    <a:cubicBezTo>
                      <a:pt x="122" y="0"/>
                      <a:pt x="122" y="0"/>
                      <a:pt x="122" y="0"/>
                    </a:cubicBezTo>
                    <a:cubicBezTo>
                      <a:pt x="116" y="2"/>
                      <a:pt x="116" y="2"/>
                      <a:pt x="116" y="2"/>
                    </a:cubicBezTo>
                    <a:cubicBezTo>
                      <a:pt x="115" y="6"/>
                      <a:pt x="115" y="6"/>
                      <a:pt x="115" y="6"/>
                    </a:cubicBezTo>
                    <a:cubicBezTo>
                      <a:pt x="112" y="8"/>
                      <a:pt x="112" y="8"/>
                      <a:pt x="112" y="8"/>
                    </a:cubicBezTo>
                    <a:cubicBezTo>
                      <a:pt x="104" y="13"/>
                      <a:pt x="104" y="13"/>
                      <a:pt x="104" y="13"/>
                    </a:cubicBezTo>
                    <a:cubicBezTo>
                      <a:pt x="100" y="16"/>
                      <a:pt x="100" y="16"/>
                      <a:pt x="100" y="16"/>
                    </a:cubicBezTo>
                    <a:cubicBezTo>
                      <a:pt x="96" y="15"/>
                      <a:pt x="96" y="15"/>
                      <a:pt x="96" y="15"/>
                    </a:cubicBezTo>
                    <a:cubicBezTo>
                      <a:pt x="92" y="17"/>
                      <a:pt x="92" y="17"/>
                      <a:pt x="92" y="17"/>
                    </a:cubicBezTo>
                    <a:cubicBezTo>
                      <a:pt x="89" y="13"/>
                      <a:pt x="89" y="13"/>
                      <a:pt x="89" y="13"/>
                    </a:cubicBezTo>
                    <a:cubicBezTo>
                      <a:pt x="88" y="16"/>
                      <a:pt x="88" y="16"/>
                      <a:pt x="88" y="16"/>
                    </a:cubicBezTo>
                    <a:cubicBezTo>
                      <a:pt x="91" y="22"/>
                      <a:pt x="91" y="22"/>
                      <a:pt x="91" y="22"/>
                    </a:cubicBezTo>
                    <a:cubicBezTo>
                      <a:pt x="99" y="24"/>
                      <a:pt x="99" y="24"/>
                      <a:pt x="99" y="24"/>
                    </a:cubicBezTo>
                    <a:cubicBezTo>
                      <a:pt x="101" y="27"/>
                      <a:pt x="101" y="27"/>
                      <a:pt x="101" y="27"/>
                    </a:cubicBezTo>
                    <a:cubicBezTo>
                      <a:pt x="97" y="30"/>
                      <a:pt x="97" y="30"/>
                      <a:pt x="97" y="30"/>
                    </a:cubicBezTo>
                    <a:cubicBezTo>
                      <a:pt x="97" y="33"/>
                      <a:pt x="97" y="33"/>
                      <a:pt x="97" y="33"/>
                    </a:cubicBezTo>
                    <a:cubicBezTo>
                      <a:pt x="101" y="35"/>
                      <a:pt x="101" y="35"/>
                      <a:pt x="101" y="35"/>
                    </a:cubicBezTo>
                    <a:cubicBezTo>
                      <a:pt x="100" y="40"/>
                      <a:pt x="100" y="40"/>
                      <a:pt x="100" y="40"/>
                    </a:cubicBezTo>
                    <a:cubicBezTo>
                      <a:pt x="97" y="42"/>
                      <a:pt x="97" y="42"/>
                      <a:pt x="97" y="42"/>
                    </a:cubicBezTo>
                    <a:cubicBezTo>
                      <a:pt x="99" y="46"/>
                      <a:pt x="99" y="46"/>
                      <a:pt x="99" y="46"/>
                    </a:cubicBezTo>
                    <a:cubicBezTo>
                      <a:pt x="96" y="47"/>
                      <a:pt x="96" y="47"/>
                      <a:pt x="96" y="47"/>
                    </a:cubicBezTo>
                    <a:cubicBezTo>
                      <a:pt x="92" y="49"/>
                      <a:pt x="92" y="49"/>
                      <a:pt x="92" y="49"/>
                    </a:cubicBezTo>
                    <a:cubicBezTo>
                      <a:pt x="91" y="44"/>
                      <a:pt x="91" y="44"/>
                      <a:pt x="91" y="44"/>
                    </a:cubicBezTo>
                    <a:cubicBezTo>
                      <a:pt x="88" y="45"/>
                      <a:pt x="88" y="45"/>
                      <a:pt x="88" y="45"/>
                    </a:cubicBezTo>
                    <a:cubicBezTo>
                      <a:pt x="78" y="53"/>
                      <a:pt x="78" y="53"/>
                      <a:pt x="78" y="53"/>
                    </a:cubicBezTo>
                    <a:cubicBezTo>
                      <a:pt x="70" y="59"/>
                      <a:pt x="70" y="59"/>
                      <a:pt x="70" y="59"/>
                    </a:cubicBezTo>
                    <a:cubicBezTo>
                      <a:pt x="72" y="65"/>
                      <a:pt x="72" y="65"/>
                      <a:pt x="72" y="65"/>
                    </a:cubicBezTo>
                    <a:cubicBezTo>
                      <a:pt x="73" y="71"/>
                      <a:pt x="73" y="71"/>
                      <a:pt x="73" y="71"/>
                    </a:cubicBezTo>
                    <a:cubicBezTo>
                      <a:pt x="63" y="74"/>
                      <a:pt x="63" y="74"/>
                      <a:pt x="63" y="74"/>
                    </a:cubicBezTo>
                    <a:cubicBezTo>
                      <a:pt x="45" y="74"/>
                      <a:pt x="45" y="74"/>
                      <a:pt x="45" y="74"/>
                    </a:cubicBezTo>
                    <a:cubicBezTo>
                      <a:pt x="32" y="75"/>
                      <a:pt x="32" y="75"/>
                      <a:pt x="32" y="75"/>
                    </a:cubicBezTo>
                    <a:cubicBezTo>
                      <a:pt x="14" y="72"/>
                      <a:pt x="14" y="72"/>
                      <a:pt x="14" y="72"/>
                    </a:cubicBezTo>
                    <a:cubicBezTo>
                      <a:pt x="9" y="77"/>
                      <a:pt x="9" y="77"/>
                      <a:pt x="9" y="77"/>
                    </a:cubicBezTo>
                    <a:cubicBezTo>
                      <a:pt x="8" y="76"/>
                      <a:pt x="7" y="76"/>
                      <a:pt x="6" y="75"/>
                    </a:cubicBezTo>
                    <a:cubicBezTo>
                      <a:pt x="6" y="116"/>
                      <a:pt x="6" y="116"/>
                      <a:pt x="6" y="116"/>
                    </a:cubicBezTo>
                    <a:cubicBezTo>
                      <a:pt x="6" y="141"/>
                      <a:pt x="6" y="141"/>
                      <a:pt x="6" y="141"/>
                    </a:cubicBezTo>
                    <a:cubicBezTo>
                      <a:pt x="14" y="153"/>
                      <a:pt x="14" y="153"/>
                      <a:pt x="14" y="153"/>
                    </a:cubicBezTo>
                    <a:cubicBezTo>
                      <a:pt x="14" y="154"/>
                      <a:pt x="14" y="155"/>
                      <a:pt x="14" y="155"/>
                    </a:cubicBezTo>
                    <a:cubicBezTo>
                      <a:pt x="14" y="155"/>
                      <a:pt x="15" y="155"/>
                      <a:pt x="16" y="156"/>
                    </a:cubicBezTo>
                    <a:cubicBezTo>
                      <a:pt x="27" y="173"/>
                      <a:pt x="27" y="173"/>
                      <a:pt x="27" y="173"/>
                    </a:cubicBezTo>
                    <a:cubicBezTo>
                      <a:pt x="48" y="173"/>
                      <a:pt x="48" y="173"/>
                      <a:pt x="48" y="173"/>
                    </a:cubicBezTo>
                    <a:cubicBezTo>
                      <a:pt x="48" y="173"/>
                      <a:pt x="49" y="174"/>
                      <a:pt x="50" y="175"/>
                    </a:cubicBezTo>
                    <a:cubicBezTo>
                      <a:pt x="59" y="201"/>
                      <a:pt x="59" y="201"/>
                      <a:pt x="59" y="201"/>
                    </a:cubicBezTo>
                    <a:cubicBezTo>
                      <a:pt x="59" y="205"/>
                      <a:pt x="60" y="208"/>
                      <a:pt x="60" y="211"/>
                    </a:cubicBezTo>
                    <a:cubicBezTo>
                      <a:pt x="60" y="229"/>
                      <a:pt x="60" y="229"/>
                      <a:pt x="60" y="229"/>
                    </a:cubicBezTo>
                    <a:cubicBezTo>
                      <a:pt x="60" y="237"/>
                      <a:pt x="60" y="237"/>
                      <a:pt x="60" y="237"/>
                    </a:cubicBezTo>
                    <a:cubicBezTo>
                      <a:pt x="76" y="232"/>
                      <a:pt x="76" y="232"/>
                      <a:pt x="76" y="232"/>
                    </a:cubicBezTo>
                    <a:cubicBezTo>
                      <a:pt x="92" y="226"/>
                      <a:pt x="92" y="226"/>
                      <a:pt x="92" y="226"/>
                    </a:cubicBezTo>
                    <a:cubicBezTo>
                      <a:pt x="103" y="205"/>
                      <a:pt x="103" y="205"/>
                      <a:pt x="103" y="205"/>
                    </a:cubicBezTo>
                    <a:cubicBezTo>
                      <a:pt x="138" y="205"/>
                      <a:pt x="138" y="205"/>
                      <a:pt x="138" y="205"/>
                    </a:cubicBezTo>
                    <a:cubicBezTo>
                      <a:pt x="146" y="205"/>
                      <a:pt x="146" y="205"/>
                      <a:pt x="146" y="205"/>
                    </a:cubicBezTo>
                    <a:cubicBezTo>
                      <a:pt x="146" y="184"/>
                      <a:pt x="146" y="184"/>
                      <a:pt x="146" y="184"/>
                    </a:cubicBezTo>
                    <a:cubicBezTo>
                      <a:pt x="178" y="184"/>
                      <a:pt x="178" y="184"/>
                      <a:pt x="178" y="184"/>
                    </a:cubicBezTo>
                    <a:cubicBezTo>
                      <a:pt x="189" y="173"/>
                      <a:pt x="189" y="173"/>
                      <a:pt x="189" y="173"/>
                    </a:cubicBezTo>
                    <a:cubicBezTo>
                      <a:pt x="210" y="170"/>
                      <a:pt x="210" y="170"/>
                      <a:pt x="210" y="170"/>
                    </a:cubicBezTo>
                    <a:cubicBezTo>
                      <a:pt x="209" y="163"/>
                      <a:pt x="209" y="163"/>
                      <a:pt x="209" y="163"/>
                    </a:cubicBezTo>
                    <a:cubicBezTo>
                      <a:pt x="213" y="159"/>
                      <a:pt x="213" y="159"/>
                      <a:pt x="213" y="159"/>
                    </a:cubicBezTo>
                    <a:cubicBezTo>
                      <a:pt x="217" y="156"/>
                      <a:pt x="217" y="156"/>
                      <a:pt x="217" y="156"/>
                    </a:cubicBezTo>
                    <a:cubicBezTo>
                      <a:pt x="219" y="147"/>
                      <a:pt x="219" y="147"/>
                      <a:pt x="219" y="147"/>
                    </a:cubicBezTo>
                    <a:cubicBezTo>
                      <a:pt x="225" y="144"/>
                      <a:pt x="225" y="144"/>
                      <a:pt x="225" y="144"/>
                    </a:cubicBezTo>
                    <a:cubicBezTo>
                      <a:pt x="225" y="141"/>
                      <a:pt x="225" y="141"/>
                      <a:pt x="225" y="141"/>
                    </a:cubicBezTo>
                    <a:cubicBezTo>
                      <a:pt x="228" y="137"/>
                      <a:pt x="228" y="137"/>
                      <a:pt x="228" y="137"/>
                    </a:cubicBezTo>
                    <a:cubicBezTo>
                      <a:pt x="229" y="133"/>
                      <a:pt x="229" y="133"/>
                      <a:pt x="229" y="133"/>
                    </a:cubicBezTo>
                    <a:cubicBezTo>
                      <a:pt x="232" y="129"/>
                      <a:pt x="232" y="129"/>
                      <a:pt x="232" y="129"/>
                    </a:cubicBezTo>
                    <a:cubicBezTo>
                      <a:pt x="231" y="124"/>
                      <a:pt x="231" y="124"/>
                      <a:pt x="231" y="124"/>
                    </a:cubicBezTo>
                    <a:close/>
                  </a:path>
                </a:pathLst>
              </a:custGeom>
              <a:solidFill>
                <a:srgbClr val="0062AE"/>
              </a:solidFill>
              <a:ln w="3175" cap="flat" cmpd="sng">
                <a:solidFill>
                  <a:srgbClr val="A1ADB8"/>
                </a:solidFill>
                <a:prstDash val="solid"/>
                <a:round/>
                <a:headEnd type="none" w="med" len="med"/>
                <a:tailEnd type="none" w="med" len="med"/>
              </a:ln>
              <a:effectLst/>
            </p:spPr>
            <p:txBody>
              <a:bodyPr vert="horz" wrap="square" lIns="91440" tIns="45720" rIns="91440" bIns="45720" numCol="1" anchor="t" anchorCtr="0" compatLnSpc="1">
                <a:prstTxWarp prst="textNoShape">
                  <a:avLst/>
                </a:prstTxWarp>
              </a:bodyPr>
              <a:lstStyle/>
              <a:p>
                <a:endParaRPr lang="en-US" dirty="0">
                  <a:solidFill>
                    <a:prstClr val="black"/>
                  </a:solidFill>
                  <a:cs typeface="Calibri" pitchFamily="34" charset="0"/>
                </a:endParaRPr>
              </a:p>
            </p:txBody>
          </p:sp>
        </p:grpSp>
        <p:sp>
          <p:nvSpPr>
            <p:cNvPr id="185" name="Freeform 8">
              <a:extLst>
                <a:ext uri="{FF2B5EF4-FFF2-40B4-BE49-F238E27FC236}">
                  <a16:creationId xmlns:a16="http://schemas.microsoft.com/office/drawing/2014/main" id="{3E7374DE-9619-D5A8-C6D6-DA039587C22A}"/>
                </a:ext>
              </a:extLst>
            </p:cNvPr>
            <p:cNvSpPr>
              <a:spLocks/>
            </p:cNvSpPr>
            <p:nvPr/>
          </p:nvSpPr>
          <p:spPr bwMode="auto">
            <a:xfrm>
              <a:off x="4869221" y="3655053"/>
              <a:ext cx="485065" cy="475875"/>
            </a:xfrm>
            <a:custGeom>
              <a:avLst/>
              <a:gdLst/>
              <a:ahLst/>
              <a:cxnLst>
                <a:cxn ang="0">
                  <a:pos x="442" y="199"/>
                </a:cxn>
                <a:cxn ang="0">
                  <a:pos x="446" y="187"/>
                </a:cxn>
                <a:cxn ang="0">
                  <a:pos x="475" y="170"/>
                </a:cxn>
                <a:cxn ang="0">
                  <a:pos x="458" y="149"/>
                </a:cxn>
                <a:cxn ang="0">
                  <a:pos x="439" y="137"/>
                </a:cxn>
                <a:cxn ang="0">
                  <a:pos x="434" y="114"/>
                </a:cxn>
                <a:cxn ang="0">
                  <a:pos x="430" y="90"/>
                </a:cxn>
                <a:cxn ang="0">
                  <a:pos x="423" y="55"/>
                </a:cxn>
                <a:cxn ang="0">
                  <a:pos x="413" y="29"/>
                </a:cxn>
                <a:cxn ang="0">
                  <a:pos x="387" y="0"/>
                </a:cxn>
                <a:cxn ang="0">
                  <a:pos x="361" y="26"/>
                </a:cxn>
                <a:cxn ang="0">
                  <a:pos x="345" y="31"/>
                </a:cxn>
                <a:cxn ang="0">
                  <a:pos x="326" y="47"/>
                </a:cxn>
                <a:cxn ang="0">
                  <a:pos x="269" y="36"/>
                </a:cxn>
                <a:cxn ang="0">
                  <a:pos x="87" y="36"/>
                </a:cxn>
                <a:cxn ang="0">
                  <a:pos x="54" y="241"/>
                </a:cxn>
                <a:cxn ang="0">
                  <a:pos x="30" y="246"/>
                </a:cxn>
                <a:cxn ang="0">
                  <a:pos x="30" y="258"/>
                </a:cxn>
                <a:cxn ang="0">
                  <a:pos x="16" y="272"/>
                </a:cxn>
                <a:cxn ang="0">
                  <a:pos x="7" y="300"/>
                </a:cxn>
                <a:cxn ang="0">
                  <a:pos x="9" y="322"/>
                </a:cxn>
                <a:cxn ang="0">
                  <a:pos x="4" y="338"/>
                </a:cxn>
                <a:cxn ang="0">
                  <a:pos x="19" y="338"/>
                </a:cxn>
                <a:cxn ang="0">
                  <a:pos x="21" y="373"/>
                </a:cxn>
                <a:cxn ang="0">
                  <a:pos x="35" y="385"/>
                </a:cxn>
                <a:cxn ang="0">
                  <a:pos x="42" y="409"/>
                </a:cxn>
                <a:cxn ang="0">
                  <a:pos x="54" y="430"/>
                </a:cxn>
                <a:cxn ang="0">
                  <a:pos x="47" y="451"/>
                </a:cxn>
                <a:cxn ang="0">
                  <a:pos x="49" y="463"/>
                </a:cxn>
                <a:cxn ang="0">
                  <a:pos x="73" y="456"/>
                </a:cxn>
                <a:cxn ang="0">
                  <a:pos x="78" y="447"/>
                </a:cxn>
                <a:cxn ang="0">
                  <a:pos x="89" y="418"/>
                </a:cxn>
                <a:cxn ang="0">
                  <a:pos x="115" y="416"/>
                </a:cxn>
                <a:cxn ang="0">
                  <a:pos x="125" y="430"/>
                </a:cxn>
                <a:cxn ang="0">
                  <a:pos x="170" y="433"/>
                </a:cxn>
                <a:cxn ang="0">
                  <a:pos x="196" y="442"/>
                </a:cxn>
                <a:cxn ang="0">
                  <a:pos x="234" y="411"/>
                </a:cxn>
                <a:cxn ang="0">
                  <a:pos x="290" y="409"/>
                </a:cxn>
                <a:cxn ang="0">
                  <a:pos x="307" y="364"/>
                </a:cxn>
                <a:cxn ang="0">
                  <a:pos x="331" y="347"/>
                </a:cxn>
                <a:cxn ang="0">
                  <a:pos x="328" y="378"/>
                </a:cxn>
                <a:cxn ang="0">
                  <a:pos x="335" y="399"/>
                </a:cxn>
                <a:cxn ang="0">
                  <a:pos x="357" y="423"/>
                </a:cxn>
                <a:cxn ang="0">
                  <a:pos x="359" y="409"/>
                </a:cxn>
                <a:cxn ang="0">
                  <a:pos x="368" y="399"/>
                </a:cxn>
                <a:cxn ang="0">
                  <a:pos x="380" y="385"/>
                </a:cxn>
                <a:cxn ang="0">
                  <a:pos x="382" y="364"/>
                </a:cxn>
                <a:cxn ang="0">
                  <a:pos x="392" y="343"/>
                </a:cxn>
                <a:cxn ang="0">
                  <a:pos x="411" y="333"/>
                </a:cxn>
                <a:cxn ang="0">
                  <a:pos x="418" y="303"/>
                </a:cxn>
                <a:cxn ang="0">
                  <a:pos x="416" y="262"/>
                </a:cxn>
                <a:cxn ang="0">
                  <a:pos x="423" y="239"/>
                </a:cxn>
                <a:cxn ang="0">
                  <a:pos x="430" y="215"/>
                </a:cxn>
              </a:cxnLst>
              <a:rect l="0" t="0" r="r" b="b"/>
              <a:pathLst>
                <a:path w="475" h="466">
                  <a:moveTo>
                    <a:pt x="432" y="208"/>
                  </a:moveTo>
                  <a:lnTo>
                    <a:pt x="434" y="206"/>
                  </a:lnTo>
                  <a:lnTo>
                    <a:pt x="434" y="199"/>
                  </a:lnTo>
                  <a:lnTo>
                    <a:pt x="442" y="199"/>
                  </a:lnTo>
                  <a:lnTo>
                    <a:pt x="444" y="196"/>
                  </a:lnTo>
                  <a:lnTo>
                    <a:pt x="444" y="194"/>
                  </a:lnTo>
                  <a:lnTo>
                    <a:pt x="446" y="192"/>
                  </a:lnTo>
                  <a:lnTo>
                    <a:pt x="446" y="187"/>
                  </a:lnTo>
                  <a:lnTo>
                    <a:pt x="451" y="187"/>
                  </a:lnTo>
                  <a:lnTo>
                    <a:pt x="460" y="184"/>
                  </a:lnTo>
                  <a:lnTo>
                    <a:pt x="470" y="180"/>
                  </a:lnTo>
                  <a:lnTo>
                    <a:pt x="475" y="170"/>
                  </a:lnTo>
                  <a:lnTo>
                    <a:pt x="475" y="166"/>
                  </a:lnTo>
                  <a:lnTo>
                    <a:pt x="460" y="154"/>
                  </a:lnTo>
                  <a:lnTo>
                    <a:pt x="460" y="151"/>
                  </a:lnTo>
                  <a:lnTo>
                    <a:pt x="458" y="149"/>
                  </a:lnTo>
                  <a:lnTo>
                    <a:pt x="458" y="144"/>
                  </a:lnTo>
                  <a:lnTo>
                    <a:pt x="453" y="142"/>
                  </a:lnTo>
                  <a:lnTo>
                    <a:pt x="444" y="142"/>
                  </a:lnTo>
                  <a:lnTo>
                    <a:pt x="439" y="137"/>
                  </a:lnTo>
                  <a:lnTo>
                    <a:pt x="439" y="132"/>
                  </a:lnTo>
                  <a:lnTo>
                    <a:pt x="437" y="125"/>
                  </a:lnTo>
                  <a:lnTo>
                    <a:pt x="437" y="118"/>
                  </a:lnTo>
                  <a:lnTo>
                    <a:pt x="434" y="114"/>
                  </a:lnTo>
                  <a:lnTo>
                    <a:pt x="434" y="107"/>
                  </a:lnTo>
                  <a:lnTo>
                    <a:pt x="432" y="107"/>
                  </a:lnTo>
                  <a:lnTo>
                    <a:pt x="432" y="97"/>
                  </a:lnTo>
                  <a:lnTo>
                    <a:pt x="430" y="90"/>
                  </a:lnTo>
                  <a:lnTo>
                    <a:pt x="430" y="73"/>
                  </a:lnTo>
                  <a:lnTo>
                    <a:pt x="427" y="69"/>
                  </a:lnTo>
                  <a:lnTo>
                    <a:pt x="434" y="66"/>
                  </a:lnTo>
                  <a:lnTo>
                    <a:pt x="423" y="55"/>
                  </a:lnTo>
                  <a:lnTo>
                    <a:pt x="423" y="38"/>
                  </a:lnTo>
                  <a:lnTo>
                    <a:pt x="420" y="33"/>
                  </a:lnTo>
                  <a:lnTo>
                    <a:pt x="418" y="31"/>
                  </a:lnTo>
                  <a:lnTo>
                    <a:pt x="413" y="29"/>
                  </a:lnTo>
                  <a:lnTo>
                    <a:pt x="401" y="17"/>
                  </a:lnTo>
                  <a:lnTo>
                    <a:pt x="397" y="17"/>
                  </a:lnTo>
                  <a:lnTo>
                    <a:pt x="390" y="10"/>
                  </a:lnTo>
                  <a:lnTo>
                    <a:pt x="387" y="0"/>
                  </a:lnTo>
                  <a:lnTo>
                    <a:pt x="378" y="12"/>
                  </a:lnTo>
                  <a:lnTo>
                    <a:pt x="364" y="12"/>
                  </a:lnTo>
                  <a:lnTo>
                    <a:pt x="364" y="21"/>
                  </a:lnTo>
                  <a:lnTo>
                    <a:pt x="361" y="26"/>
                  </a:lnTo>
                  <a:lnTo>
                    <a:pt x="359" y="29"/>
                  </a:lnTo>
                  <a:lnTo>
                    <a:pt x="352" y="29"/>
                  </a:lnTo>
                  <a:lnTo>
                    <a:pt x="349" y="31"/>
                  </a:lnTo>
                  <a:lnTo>
                    <a:pt x="345" y="31"/>
                  </a:lnTo>
                  <a:lnTo>
                    <a:pt x="340" y="36"/>
                  </a:lnTo>
                  <a:lnTo>
                    <a:pt x="335" y="45"/>
                  </a:lnTo>
                  <a:lnTo>
                    <a:pt x="333" y="47"/>
                  </a:lnTo>
                  <a:lnTo>
                    <a:pt x="326" y="47"/>
                  </a:lnTo>
                  <a:lnTo>
                    <a:pt x="323" y="45"/>
                  </a:lnTo>
                  <a:lnTo>
                    <a:pt x="321" y="40"/>
                  </a:lnTo>
                  <a:lnTo>
                    <a:pt x="319" y="38"/>
                  </a:lnTo>
                  <a:lnTo>
                    <a:pt x="269" y="36"/>
                  </a:lnTo>
                  <a:lnTo>
                    <a:pt x="269" y="31"/>
                  </a:lnTo>
                  <a:lnTo>
                    <a:pt x="267" y="31"/>
                  </a:lnTo>
                  <a:lnTo>
                    <a:pt x="260" y="38"/>
                  </a:lnTo>
                  <a:lnTo>
                    <a:pt x="87" y="36"/>
                  </a:lnTo>
                  <a:lnTo>
                    <a:pt x="87" y="99"/>
                  </a:lnTo>
                  <a:lnTo>
                    <a:pt x="56" y="99"/>
                  </a:lnTo>
                  <a:lnTo>
                    <a:pt x="59" y="241"/>
                  </a:lnTo>
                  <a:lnTo>
                    <a:pt x="54" y="241"/>
                  </a:lnTo>
                  <a:lnTo>
                    <a:pt x="49" y="239"/>
                  </a:lnTo>
                  <a:lnTo>
                    <a:pt x="33" y="239"/>
                  </a:lnTo>
                  <a:lnTo>
                    <a:pt x="28" y="244"/>
                  </a:lnTo>
                  <a:lnTo>
                    <a:pt x="30" y="246"/>
                  </a:lnTo>
                  <a:lnTo>
                    <a:pt x="30" y="251"/>
                  </a:lnTo>
                  <a:lnTo>
                    <a:pt x="33" y="253"/>
                  </a:lnTo>
                  <a:lnTo>
                    <a:pt x="33" y="255"/>
                  </a:lnTo>
                  <a:lnTo>
                    <a:pt x="30" y="258"/>
                  </a:lnTo>
                  <a:lnTo>
                    <a:pt x="26" y="260"/>
                  </a:lnTo>
                  <a:lnTo>
                    <a:pt x="21" y="265"/>
                  </a:lnTo>
                  <a:lnTo>
                    <a:pt x="21" y="272"/>
                  </a:lnTo>
                  <a:lnTo>
                    <a:pt x="16" y="272"/>
                  </a:lnTo>
                  <a:lnTo>
                    <a:pt x="19" y="281"/>
                  </a:lnTo>
                  <a:lnTo>
                    <a:pt x="21" y="288"/>
                  </a:lnTo>
                  <a:lnTo>
                    <a:pt x="14" y="293"/>
                  </a:lnTo>
                  <a:lnTo>
                    <a:pt x="7" y="300"/>
                  </a:lnTo>
                  <a:lnTo>
                    <a:pt x="9" y="303"/>
                  </a:lnTo>
                  <a:lnTo>
                    <a:pt x="14" y="312"/>
                  </a:lnTo>
                  <a:lnTo>
                    <a:pt x="14" y="317"/>
                  </a:lnTo>
                  <a:lnTo>
                    <a:pt x="9" y="322"/>
                  </a:lnTo>
                  <a:lnTo>
                    <a:pt x="4" y="324"/>
                  </a:lnTo>
                  <a:lnTo>
                    <a:pt x="0" y="329"/>
                  </a:lnTo>
                  <a:lnTo>
                    <a:pt x="0" y="336"/>
                  </a:lnTo>
                  <a:lnTo>
                    <a:pt x="4" y="338"/>
                  </a:lnTo>
                  <a:lnTo>
                    <a:pt x="9" y="338"/>
                  </a:lnTo>
                  <a:lnTo>
                    <a:pt x="12" y="336"/>
                  </a:lnTo>
                  <a:lnTo>
                    <a:pt x="16" y="336"/>
                  </a:lnTo>
                  <a:lnTo>
                    <a:pt x="19" y="338"/>
                  </a:lnTo>
                  <a:lnTo>
                    <a:pt x="19" y="355"/>
                  </a:lnTo>
                  <a:lnTo>
                    <a:pt x="26" y="362"/>
                  </a:lnTo>
                  <a:lnTo>
                    <a:pt x="19" y="364"/>
                  </a:lnTo>
                  <a:lnTo>
                    <a:pt x="21" y="373"/>
                  </a:lnTo>
                  <a:lnTo>
                    <a:pt x="23" y="373"/>
                  </a:lnTo>
                  <a:lnTo>
                    <a:pt x="28" y="376"/>
                  </a:lnTo>
                  <a:lnTo>
                    <a:pt x="33" y="383"/>
                  </a:lnTo>
                  <a:lnTo>
                    <a:pt x="35" y="385"/>
                  </a:lnTo>
                  <a:lnTo>
                    <a:pt x="35" y="388"/>
                  </a:lnTo>
                  <a:lnTo>
                    <a:pt x="30" y="388"/>
                  </a:lnTo>
                  <a:lnTo>
                    <a:pt x="30" y="397"/>
                  </a:lnTo>
                  <a:lnTo>
                    <a:pt x="42" y="409"/>
                  </a:lnTo>
                  <a:lnTo>
                    <a:pt x="45" y="414"/>
                  </a:lnTo>
                  <a:lnTo>
                    <a:pt x="49" y="418"/>
                  </a:lnTo>
                  <a:lnTo>
                    <a:pt x="52" y="425"/>
                  </a:lnTo>
                  <a:lnTo>
                    <a:pt x="54" y="430"/>
                  </a:lnTo>
                  <a:lnTo>
                    <a:pt x="54" y="442"/>
                  </a:lnTo>
                  <a:lnTo>
                    <a:pt x="52" y="444"/>
                  </a:lnTo>
                  <a:lnTo>
                    <a:pt x="49" y="449"/>
                  </a:lnTo>
                  <a:lnTo>
                    <a:pt x="47" y="451"/>
                  </a:lnTo>
                  <a:lnTo>
                    <a:pt x="47" y="454"/>
                  </a:lnTo>
                  <a:lnTo>
                    <a:pt x="49" y="456"/>
                  </a:lnTo>
                  <a:lnTo>
                    <a:pt x="52" y="456"/>
                  </a:lnTo>
                  <a:lnTo>
                    <a:pt x="49" y="463"/>
                  </a:lnTo>
                  <a:lnTo>
                    <a:pt x="66" y="466"/>
                  </a:lnTo>
                  <a:lnTo>
                    <a:pt x="66" y="461"/>
                  </a:lnTo>
                  <a:lnTo>
                    <a:pt x="68" y="459"/>
                  </a:lnTo>
                  <a:lnTo>
                    <a:pt x="73" y="456"/>
                  </a:lnTo>
                  <a:lnTo>
                    <a:pt x="73" y="456"/>
                  </a:lnTo>
                  <a:lnTo>
                    <a:pt x="73" y="454"/>
                  </a:lnTo>
                  <a:lnTo>
                    <a:pt x="73" y="451"/>
                  </a:lnTo>
                  <a:lnTo>
                    <a:pt x="78" y="447"/>
                  </a:lnTo>
                  <a:lnTo>
                    <a:pt x="78" y="437"/>
                  </a:lnTo>
                  <a:lnTo>
                    <a:pt x="82" y="437"/>
                  </a:lnTo>
                  <a:lnTo>
                    <a:pt x="82" y="428"/>
                  </a:lnTo>
                  <a:lnTo>
                    <a:pt x="89" y="418"/>
                  </a:lnTo>
                  <a:lnTo>
                    <a:pt x="92" y="411"/>
                  </a:lnTo>
                  <a:lnTo>
                    <a:pt x="101" y="409"/>
                  </a:lnTo>
                  <a:lnTo>
                    <a:pt x="113" y="407"/>
                  </a:lnTo>
                  <a:lnTo>
                    <a:pt x="115" y="416"/>
                  </a:lnTo>
                  <a:lnTo>
                    <a:pt x="118" y="418"/>
                  </a:lnTo>
                  <a:lnTo>
                    <a:pt x="123" y="421"/>
                  </a:lnTo>
                  <a:lnTo>
                    <a:pt x="123" y="423"/>
                  </a:lnTo>
                  <a:lnTo>
                    <a:pt x="125" y="430"/>
                  </a:lnTo>
                  <a:lnTo>
                    <a:pt x="127" y="433"/>
                  </a:lnTo>
                  <a:lnTo>
                    <a:pt x="137" y="440"/>
                  </a:lnTo>
                  <a:lnTo>
                    <a:pt x="146" y="435"/>
                  </a:lnTo>
                  <a:lnTo>
                    <a:pt x="170" y="433"/>
                  </a:lnTo>
                  <a:lnTo>
                    <a:pt x="175" y="435"/>
                  </a:lnTo>
                  <a:lnTo>
                    <a:pt x="177" y="442"/>
                  </a:lnTo>
                  <a:lnTo>
                    <a:pt x="177" y="442"/>
                  </a:lnTo>
                  <a:lnTo>
                    <a:pt x="196" y="442"/>
                  </a:lnTo>
                  <a:lnTo>
                    <a:pt x="205" y="430"/>
                  </a:lnTo>
                  <a:lnTo>
                    <a:pt x="219" y="430"/>
                  </a:lnTo>
                  <a:lnTo>
                    <a:pt x="222" y="418"/>
                  </a:lnTo>
                  <a:lnTo>
                    <a:pt x="234" y="411"/>
                  </a:lnTo>
                  <a:lnTo>
                    <a:pt x="250" y="421"/>
                  </a:lnTo>
                  <a:lnTo>
                    <a:pt x="260" y="430"/>
                  </a:lnTo>
                  <a:lnTo>
                    <a:pt x="274" y="430"/>
                  </a:lnTo>
                  <a:lnTo>
                    <a:pt x="290" y="409"/>
                  </a:lnTo>
                  <a:lnTo>
                    <a:pt x="295" y="397"/>
                  </a:lnTo>
                  <a:lnTo>
                    <a:pt x="309" y="388"/>
                  </a:lnTo>
                  <a:lnTo>
                    <a:pt x="307" y="381"/>
                  </a:lnTo>
                  <a:lnTo>
                    <a:pt x="307" y="364"/>
                  </a:lnTo>
                  <a:lnTo>
                    <a:pt x="300" y="357"/>
                  </a:lnTo>
                  <a:lnTo>
                    <a:pt x="319" y="357"/>
                  </a:lnTo>
                  <a:lnTo>
                    <a:pt x="319" y="350"/>
                  </a:lnTo>
                  <a:lnTo>
                    <a:pt x="331" y="347"/>
                  </a:lnTo>
                  <a:lnTo>
                    <a:pt x="328" y="357"/>
                  </a:lnTo>
                  <a:lnTo>
                    <a:pt x="328" y="366"/>
                  </a:lnTo>
                  <a:lnTo>
                    <a:pt x="326" y="369"/>
                  </a:lnTo>
                  <a:lnTo>
                    <a:pt x="328" y="378"/>
                  </a:lnTo>
                  <a:lnTo>
                    <a:pt x="331" y="385"/>
                  </a:lnTo>
                  <a:lnTo>
                    <a:pt x="331" y="390"/>
                  </a:lnTo>
                  <a:lnTo>
                    <a:pt x="328" y="395"/>
                  </a:lnTo>
                  <a:lnTo>
                    <a:pt x="335" y="399"/>
                  </a:lnTo>
                  <a:lnTo>
                    <a:pt x="345" y="407"/>
                  </a:lnTo>
                  <a:lnTo>
                    <a:pt x="352" y="414"/>
                  </a:lnTo>
                  <a:lnTo>
                    <a:pt x="354" y="418"/>
                  </a:lnTo>
                  <a:lnTo>
                    <a:pt x="357" y="423"/>
                  </a:lnTo>
                  <a:lnTo>
                    <a:pt x="359" y="423"/>
                  </a:lnTo>
                  <a:lnTo>
                    <a:pt x="361" y="421"/>
                  </a:lnTo>
                  <a:lnTo>
                    <a:pt x="361" y="414"/>
                  </a:lnTo>
                  <a:lnTo>
                    <a:pt x="359" y="409"/>
                  </a:lnTo>
                  <a:lnTo>
                    <a:pt x="359" y="402"/>
                  </a:lnTo>
                  <a:lnTo>
                    <a:pt x="366" y="395"/>
                  </a:lnTo>
                  <a:lnTo>
                    <a:pt x="368" y="395"/>
                  </a:lnTo>
                  <a:lnTo>
                    <a:pt x="368" y="399"/>
                  </a:lnTo>
                  <a:lnTo>
                    <a:pt x="371" y="402"/>
                  </a:lnTo>
                  <a:lnTo>
                    <a:pt x="378" y="402"/>
                  </a:lnTo>
                  <a:lnTo>
                    <a:pt x="380" y="399"/>
                  </a:lnTo>
                  <a:lnTo>
                    <a:pt x="380" y="385"/>
                  </a:lnTo>
                  <a:lnTo>
                    <a:pt x="378" y="383"/>
                  </a:lnTo>
                  <a:lnTo>
                    <a:pt x="378" y="381"/>
                  </a:lnTo>
                  <a:lnTo>
                    <a:pt x="382" y="373"/>
                  </a:lnTo>
                  <a:lnTo>
                    <a:pt x="382" y="364"/>
                  </a:lnTo>
                  <a:lnTo>
                    <a:pt x="385" y="362"/>
                  </a:lnTo>
                  <a:lnTo>
                    <a:pt x="390" y="362"/>
                  </a:lnTo>
                  <a:lnTo>
                    <a:pt x="392" y="357"/>
                  </a:lnTo>
                  <a:lnTo>
                    <a:pt x="392" y="343"/>
                  </a:lnTo>
                  <a:lnTo>
                    <a:pt x="394" y="340"/>
                  </a:lnTo>
                  <a:lnTo>
                    <a:pt x="397" y="336"/>
                  </a:lnTo>
                  <a:lnTo>
                    <a:pt x="399" y="333"/>
                  </a:lnTo>
                  <a:lnTo>
                    <a:pt x="411" y="333"/>
                  </a:lnTo>
                  <a:lnTo>
                    <a:pt x="411" y="314"/>
                  </a:lnTo>
                  <a:lnTo>
                    <a:pt x="413" y="310"/>
                  </a:lnTo>
                  <a:lnTo>
                    <a:pt x="416" y="307"/>
                  </a:lnTo>
                  <a:lnTo>
                    <a:pt x="418" y="303"/>
                  </a:lnTo>
                  <a:lnTo>
                    <a:pt x="420" y="300"/>
                  </a:lnTo>
                  <a:lnTo>
                    <a:pt x="420" y="284"/>
                  </a:lnTo>
                  <a:lnTo>
                    <a:pt x="418" y="265"/>
                  </a:lnTo>
                  <a:lnTo>
                    <a:pt x="416" y="262"/>
                  </a:lnTo>
                  <a:lnTo>
                    <a:pt x="416" y="255"/>
                  </a:lnTo>
                  <a:lnTo>
                    <a:pt x="420" y="253"/>
                  </a:lnTo>
                  <a:lnTo>
                    <a:pt x="423" y="253"/>
                  </a:lnTo>
                  <a:lnTo>
                    <a:pt x="423" y="239"/>
                  </a:lnTo>
                  <a:lnTo>
                    <a:pt x="425" y="239"/>
                  </a:lnTo>
                  <a:lnTo>
                    <a:pt x="427" y="236"/>
                  </a:lnTo>
                  <a:lnTo>
                    <a:pt x="430" y="232"/>
                  </a:lnTo>
                  <a:lnTo>
                    <a:pt x="430" y="215"/>
                  </a:lnTo>
                  <a:lnTo>
                    <a:pt x="427" y="213"/>
                  </a:lnTo>
                  <a:lnTo>
                    <a:pt x="427" y="208"/>
                  </a:lnTo>
                  <a:lnTo>
                    <a:pt x="432" y="208"/>
                  </a:lnTo>
                  <a:close/>
                </a:path>
              </a:pathLst>
            </a:custGeom>
            <a:solidFill>
              <a:schemeClr val="bg1">
                <a:lumMod val="95000"/>
              </a:schemeClr>
            </a:solidFill>
            <a:ln w="3175" algn="ctr">
              <a:solidFill>
                <a:srgbClr val="A1ADB8"/>
              </a:solidFill>
              <a:round/>
              <a:headEnd/>
              <a:tailEnd/>
            </a:ln>
            <a:effectLst/>
          </p:spPr>
          <p:txBody>
            <a:bodyPr vert="horz" wrap="square" lIns="91440" tIns="45720" rIns="91440" bIns="45720" numCol="1" anchor="t" anchorCtr="0" compatLnSpc="1">
              <a:prstTxWarp prst="textNoShape">
                <a:avLst/>
              </a:prstTxWarp>
            </a:bodyPr>
            <a:lstStyle/>
            <a:p>
              <a:pPr>
                <a:spcBef>
                  <a:spcPct val="0"/>
                </a:spcBef>
              </a:pPr>
              <a:endParaRPr lang="en-US" dirty="0">
                <a:solidFill>
                  <a:prstClr val="black"/>
                </a:solidFill>
                <a:cs typeface="Calibri" pitchFamily="34" charset="0"/>
              </a:endParaRPr>
            </a:p>
          </p:txBody>
        </p:sp>
        <p:sp>
          <p:nvSpPr>
            <p:cNvPr id="186" name="Freeform 9">
              <a:extLst>
                <a:ext uri="{FF2B5EF4-FFF2-40B4-BE49-F238E27FC236}">
                  <a16:creationId xmlns:a16="http://schemas.microsoft.com/office/drawing/2014/main" id="{9F47722C-19FB-EF1B-2D6E-EDD2B7E6F3AB}"/>
                </a:ext>
              </a:extLst>
            </p:cNvPr>
            <p:cNvSpPr>
              <a:spLocks/>
            </p:cNvSpPr>
            <p:nvPr/>
          </p:nvSpPr>
          <p:spPr bwMode="auto">
            <a:xfrm>
              <a:off x="4936619" y="4009406"/>
              <a:ext cx="349247" cy="292061"/>
            </a:xfrm>
            <a:custGeom>
              <a:avLst/>
              <a:gdLst/>
              <a:ahLst/>
              <a:cxnLst>
                <a:cxn ang="0">
                  <a:pos x="269" y="52"/>
                </a:cxn>
                <a:cxn ang="0">
                  <a:pos x="265" y="38"/>
                </a:cxn>
                <a:cxn ang="0">
                  <a:pos x="262" y="19"/>
                </a:cxn>
                <a:cxn ang="0">
                  <a:pos x="253" y="3"/>
                </a:cxn>
                <a:cxn ang="0">
                  <a:pos x="241" y="17"/>
                </a:cxn>
                <a:cxn ang="0">
                  <a:pos x="229" y="50"/>
                </a:cxn>
                <a:cxn ang="0">
                  <a:pos x="194" y="83"/>
                </a:cxn>
                <a:cxn ang="0">
                  <a:pos x="156" y="71"/>
                </a:cxn>
                <a:cxn ang="0">
                  <a:pos x="130" y="95"/>
                </a:cxn>
                <a:cxn ang="0">
                  <a:pos x="109" y="88"/>
                </a:cxn>
                <a:cxn ang="0">
                  <a:pos x="71" y="93"/>
                </a:cxn>
                <a:cxn ang="0">
                  <a:pos x="57" y="76"/>
                </a:cxn>
                <a:cxn ang="0">
                  <a:pos x="49" y="69"/>
                </a:cxn>
                <a:cxn ang="0">
                  <a:pos x="26" y="64"/>
                </a:cxn>
                <a:cxn ang="0">
                  <a:pos x="16" y="90"/>
                </a:cxn>
                <a:cxn ang="0">
                  <a:pos x="7" y="104"/>
                </a:cxn>
                <a:cxn ang="0">
                  <a:pos x="7" y="109"/>
                </a:cxn>
                <a:cxn ang="0">
                  <a:pos x="0" y="119"/>
                </a:cxn>
                <a:cxn ang="0">
                  <a:pos x="12" y="135"/>
                </a:cxn>
                <a:cxn ang="0">
                  <a:pos x="28" y="142"/>
                </a:cxn>
                <a:cxn ang="0">
                  <a:pos x="38" y="152"/>
                </a:cxn>
                <a:cxn ang="0">
                  <a:pos x="33" y="154"/>
                </a:cxn>
                <a:cxn ang="0">
                  <a:pos x="42" y="164"/>
                </a:cxn>
                <a:cxn ang="0">
                  <a:pos x="54" y="173"/>
                </a:cxn>
                <a:cxn ang="0">
                  <a:pos x="59" y="182"/>
                </a:cxn>
                <a:cxn ang="0">
                  <a:pos x="68" y="190"/>
                </a:cxn>
                <a:cxn ang="0">
                  <a:pos x="68" y="197"/>
                </a:cxn>
                <a:cxn ang="0">
                  <a:pos x="83" y="208"/>
                </a:cxn>
                <a:cxn ang="0">
                  <a:pos x="92" y="218"/>
                </a:cxn>
                <a:cxn ang="0">
                  <a:pos x="106" y="241"/>
                </a:cxn>
                <a:cxn ang="0">
                  <a:pos x="127" y="258"/>
                </a:cxn>
                <a:cxn ang="0">
                  <a:pos x="137" y="251"/>
                </a:cxn>
                <a:cxn ang="0">
                  <a:pos x="146" y="258"/>
                </a:cxn>
                <a:cxn ang="0">
                  <a:pos x="156" y="251"/>
                </a:cxn>
                <a:cxn ang="0">
                  <a:pos x="168" y="251"/>
                </a:cxn>
                <a:cxn ang="0">
                  <a:pos x="177" y="267"/>
                </a:cxn>
                <a:cxn ang="0">
                  <a:pos x="187" y="272"/>
                </a:cxn>
                <a:cxn ang="0">
                  <a:pos x="203" y="275"/>
                </a:cxn>
                <a:cxn ang="0">
                  <a:pos x="215" y="279"/>
                </a:cxn>
                <a:cxn ang="0">
                  <a:pos x="222" y="275"/>
                </a:cxn>
                <a:cxn ang="0">
                  <a:pos x="243" y="277"/>
                </a:cxn>
                <a:cxn ang="0">
                  <a:pos x="262" y="272"/>
                </a:cxn>
                <a:cxn ang="0">
                  <a:pos x="274" y="277"/>
                </a:cxn>
                <a:cxn ang="0">
                  <a:pos x="283" y="265"/>
                </a:cxn>
                <a:cxn ang="0">
                  <a:pos x="295" y="251"/>
                </a:cxn>
                <a:cxn ang="0">
                  <a:pos x="340" y="239"/>
                </a:cxn>
                <a:cxn ang="0">
                  <a:pos x="335" y="225"/>
                </a:cxn>
                <a:cxn ang="0">
                  <a:pos x="316" y="208"/>
                </a:cxn>
                <a:cxn ang="0">
                  <a:pos x="312" y="185"/>
                </a:cxn>
                <a:cxn ang="0">
                  <a:pos x="293" y="175"/>
                </a:cxn>
                <a:cxn ang="0">
                  <a:pos x="286" y="159"/>
                </a:cxn>
                <a:cxn ang="0">
                  <a:pos x="276" y="149"/>
                </a:cxn>
                <a:cxn ang="0">
                  <a:pos x="260" y="147"/>
                </a:cxn>
                <a:cxn ang="0">
                  <a:pos x="265" y="135"/>
                </a:cxn>
                <a:cxn ang="0">
                  <a:pos x="279" y="128"/>
                </a:cxn>
                <a:cxn ang="0">
                  <a:pos x="288" y="123"/>
                </a:cxn>
                <a:cxn ang="0">
                  <a:pos x="291" y="100"/>
                </a:cxn>
                <a:cxn ang="0">
                  <a:pos x="286" y="88"/>
                </a:cxn>
                <a:cxn ang="0">
                  <a:pos x="291" y="76"/>
                </a:cxn>
              </a:cxnLst>
              <a:rect l="0" t="0" r="r" b="b"/>
              <a:pathLst>
                <a:path w="342" h="286">
                  <a:moveTo>
                    <a:pt x="286" y="67"/>
                  </a:moveTo>
                  <a:lnTo>
                    <a:pt x="279" y="60"/>
                  </a:lnTo>
                  <a:lnTo>
                    <a:pt x="269" y="52"/>
                  </a:lnTo>
                  <a:lnTo>
                    <a:pt x="262" y="48"/>
                  </a:lnTo>
                  <a:lnTo>
                    <a:pt x="265" y="43"/>
                  </a:lnTo>
                  <a:lnTo>
                    <a:pt x="265" y="38"/>
                  </a:lnTo>
                  <a:lnTo>
                    <a:pt x="262" y="31"/>
                  </a:lnTo>
                  <a:lnTo>
                    <a:pt x="260" y="22"/>
                  </a:lnTo>
                  <a:lnTo>
                    <a:pt x="262" y="19"/>
                  </a:lnTo>
                  <a:lnTo>
                    <a:pt x="262" y="10"/>
                  </a:lnTo>
                  <a:lnTo>
                    <a:pt x="265" y="0"/>
                  </a:lnTo>
                  <a:lnTo>
                    <a:pt x="253" y="3"/>
                  </a:lnTo>
                  <a:lnTo>
                    <a:pt x="253" y="10"/>
                  </a:lnTo>
                  <a:lnTo>
                    <a:pt x="234" y="10"/>
                  </a:lnTo>
                  <a:lnTo>
                    <a:pt x="241" y="17"/>
                  </a:lnTo>
                  <a:lnTo>
                    <a:pt x="241" y="34"/>
                  </a:lnTo>
                  <a:lnTo>
                    <a:pt x="243" y="41"/>
                  </a:lnTo>
                  <a:lnTo>
                    <a:pt x="229" y="50"/>
                  </a:lnTo>
                  <a:lnTo>
                    <a:pt x="224" y="62"/>
                  </a:lnTo>
                  <a:lnTo>
                    <a:pt x="208" y="83"/>
                  </a:lnTo>
                  <a:lnTo>
                    <a:pt x="194" y="83"/>
                  </a:lnTo>
                  <a:lnTo>
                    <a:pt x="184" y="74"/>
                  </a:lnTo>
                  <a:lnTo>
                    <a:pt x="168" y="64"/>
                  </a:lnTo>
                  <a:lnTo>
                    <a:pt x="156" y="71"/>
                  </a:lnTo>
                  <a:lnTo>
                    <a:pt x="153" y="83"/>
                  </a:lnTo>
                  <a:lnTo>
                    <a:pt x="139" y="83"/>
                  </a:lnTo>
                  <a:lnTo>
                    <a:pt x="130" y="95"/>
                  </a:lnTo>
                  <a:lnTo>
                    <a:pt x="111" y="95"/>
                  </a:lnTo>
                  <a:lnTo>
                    <a:pt x="111" y="95"/>
                  </a:lnTo>
                  <a:lnTo>
                    <a:pt x="109" y="88"/>
                  </a:lnTo>
                  <a:lnTo>
                    <a:pt x="104" y="86"/>
                  </a:lnTo>
                  <a:lnTo>
                    <a:pt x="80" y="88"/>
                  </a:lnTo>
                  <a:lnTo>
                    <a:pt x="71" y="93"/>
                  </a:lnTo>
                  <a:lnTo>
                    <a:pt x="61" y="86"/>
                  </a:lnTo>
                  <a:lnTo>
                    <a:pt x="59" y="83"/>
                  </a:lnTo>
                  <a:lnTo>
                    <a:pt x="57" y="76"/>
                  </a:lnTo>
                  <a:lnTo>
                    <a:pt x="57" y="74"/>
                  </a:lnTo>
                  <a:lnTo>
                    <a:pt x="52" y="71"/>
                  </a:lnTo>
                  <a:lnTo>
                    <a:pt x="49" y="69"/>
                  </a:lnTo>
                  <a:lnTo>
                    <a:pt x="47" y="60"/>
                  </a:lnTo>
                  <a:lnTo>
                    <a:pt x="35" y="62"/>
                  </a:lnTo>
                  <a:lnTo>
                    <a:pt x="26" y="64"/>
                  </a:lnTo>
                  <a:lnTo>
                    <a:pt x="23" y="71"/>
                  </a:lnTo>
                  <a:lnTo>
                    <a:pt x="16" y="81"/>
                  </a:lnTo>
                  <a:lnTo>
                    <a:pt x="16" y="90"/>
                  </a:lnTo>
                  <a:lnTo>
                    <a:pt x="12" y="90"/>
                  </a:lnTo>
                  <a:lnTo>
                    <a:pt x="12" y="100"/>
                  </a:lnTo>
                  <a:lnTo>
                    <a:pt x="7" y="104"/>
                  </a:lnTo>
                  <a:lnTo>
                    <a:pt x="7" y="107"/>
                  </a:lnTo>
                  <a:lnTo>
                    <a:pt x="7" y="109"/>
                  </a:lnTo>
                  <a:lnTo>
                    <a:pt x="7" y="109"/>
                  </a:lnTo>
                  <a:lnTo>
                    <a:pt x="2" y="112"/>
                  </a:lnTo>
                  <a:lnTo>
                    <a:pt x="0" y="114"/>
                  </a:lnTo>
                  <a:lnTo>
                    <a:pt x="0" y="119"/>
                  </a:lnTo>
                  <a:lnTo>
                    <a:pt x="2" y="119"/>
                  </a:lnTo>
                  <a:lnTo>
                    <a:pt x="2" y="130"/>
                  </a:lnTo>
                  <a:lnTo>
                    <a:pt x="12" y="135"/>
                  </a:lnTo>
                  <a:lnTo>
                    <a:pt x="26" y="135"/>
                  </a:lnTo>
                  <a:lnTo>
                    <a:pt x="26" y="142"/>
                  </a:lnTo>
                  <a:lnTo>
                    <a:pt x="28" y="142"/>
                  </a:lnTo>
                  <a:lnTo>
                    <a:pt x="33" y="145"/>
                  </a:lnTo>
                  <a:lnTo>
                    <a:pt x="38" y="149"/>
                  </a:lnTo>
                  <a:lnTo>
                    <a:pt x="38" y="152"/>
                  </a:lnTo>
                  <a:lnTo>
                    <a:pt x="35" y="152"/>
                  </a:lnTo>
                  <a:lnTo>
                    <a:pt x="35" y="154"/>
                  </a:lnTo>
                  <a:lnTo>
                    <a:pt x="33" y="154"/>
                  </a:lnTo>
                  <a:lnTo>
                    <a:pt x="33" y="156"/>
                  </a:lnTo>
                  <a:lnTo>
                    <a:pt x="38" y="161"/>
                  </a:lnTo>
                  <a:lnTo>
                    <a:pt x="42" y="164"/>
                  </a:lnTo>
                  <a:lnTo>
                    <a:pt x="45" y="164"/>
                  </a:lnTo>
                  <a:lnTo>
                    <a:pt x="49" y="166"/>
                  </a:lnTo>
                  <a:lnTo>
                    <a:pt x="54" y="173"/>
                  </a:lnTo>
                  <a:lnTo>
                    <a:pt x="57" y="178"/>
                  </a:lnTo>
                  <a:lnTo>
                    <a:pt x="59" y="180"/>
                  </a:lnTo>
                  <a:lnTo>
                    <a:pt x="59" y="182"/>
                  </a:lnTo>
                  <a:lnTo>
                    <a:pt x="66" y="182"/>
                  </a:lnTo>
                  <a:lnTo>
                    <a:pt x="68" y="185"/>
                  </a:lnTo>
                  <a:lnTo>
                    <a:pt x="68" y="190"/>
                  </a:lnTo>
                  <a:lnTo>
                    <a:pt x="64" y="190"/>
                  </a:lnTo>
                  <a:lnTo>
                    <a:pt x="64" y="192"/>
                  </a:lnTo>
                  <a:lnTo>
                    <a:pt x="68" y="197"/>
                  </a:lnTo>
                  <a:lnTo>
                    <a:pt x="68" y="204"/>
                  </a:lnTo>
                  <a:lnTo>
                    <a:pt x="80" y="206"/>
                  </a:lnTo>
                  <a:lnTo>
                    <a:pt x="83" y="208"/>
                  </a:lnTo>
                  <a:lnTo>
                    <a:pt x="87" y="211"/>
                  </a:lnTo>
                  <a:lnTo>
                    <a:pt x="90" y="213"/>
                  </a:lnTo>
                  <a:lnTo>
                    <a:pt x="92" y="218"/>
                  </a:lnTo>
                  <a:lnTo>
                    <a:pt x="92" y="227"/>
                  </a:lnTo>
                  <a:lnTo>
                    <a:pt x="94" y="232"/>
                  </a:lnTo>
                  <a:lnTo>
                    <a:pt x="106" y="241"/>
                  </a:lnTo>
                  <a:lnTo>
                    <a:pt x="106" y="251"/>
                  </a:lnTo>
                  <a:lnTo>
                    <a:pt x="125" y="260"/>
                  </a:lnTo>
                  <a:lnTo>
                    <a:pt x="127" y="258"/>
                  </a:lnTo>
                  <a:lnTo>
                    <a:pt x="130" y="253"/>
                  </a:lnTo>
                  <a:lnTo>
                    <a:pt x="132" y="251"/>
                  </a:lnTo>
                  <a:lnTo>
                    <a:pt x="137" y="251"/>
                  </a:lnTo>
                  <a:lnTo>
                    <a:pt x="142" y="253"/>
                  </a:lnTo>
                  <a:lnTo>
                    <a:pt x="142" y="256"/>
                  </a:lnTo>
                  <a:lnTo>
                    <a:pt x="146" y="258"/>
                  </a:lnTo>
                  <a:lnTo>
                    <a:pt x="149" y="258"/>
                  </a:lnTo>
                  <a:lnTo>
                    <a:pt x="156" y="253"/>
                  </a:lnTo>
                  <a:lnTo>
                    <a:pt x="156" y="251"/>
                  </a:lnTo>
                  <a:lnTo>
                    <a:pt x="161" y="246"/>
                  </a:lnTo>
                  <a:lnTo>
                    <a:pt x="163" y="249"/>
                  </a:lnTo>
                  <a:lnTo>
                    <a:pt x="168" y="251"/>
                  </a:lnTo>
                  <a:lnTo>
                    <a:pt x="170" y="258"/>
                  </a:lnTo>
                  <a:lnTo>
                    <a:pt x="172" y="263"/>
                  </a:lnTo>
                  <a:lnTo>
                    <a:pt x="177" y="267"/>
                  </a:lnTo>
                  <a:lnTo>
                    <a:pt x="182" y="270"/>
                  </a:lnTo>
                  <a:lnTo>
                    <a:pt x="184" y="272"/>
                  </a:lnTo>
                  <a:lnTo>
                    <a:pt x="187" y="272"/>
                  </a:lnTo>
                  <a:lnTo>
                    <a:pt x="189" y="282"/>
                  </a:lnTo>
                  <a:lnTo>
                    <a:pt x="196" y="282"/>
                  </a:lnTo>
                  <a:lnTo>
                    <a:pt x="203" y="275"/>
                  </a:lnTo>
                  <a:lnTo>
                    <a:pt x="208" y="275"/>
                  </a:lnTo>
                  <a:lnTo>
                    <a:pt x="210" y="277"/>
                  </a:lnTo>
                  <a:lnTo>
                    <a:pt x="215" y="279"/>
                  </a:lnTo>
                  <a:lnTo>
                    <a:pt x="220" y="279"/>
                  </a:lnTo>
                  <a:lnTo>
                    <a:pt x="220" y="277"/>
                  </a:lnTo>
                  <a:lnTo>
                    <a:pt x="222" y="275"/>
                  </a:lnTo>
                  <a:lnTo>
                    <a:pt x="224" y="275"/>
                  </a:lnTo>
                  <a:lnTo>
                    <a:pt x="236" y="286"/>
                  </a:lnTo>
                  <a:lnTo>
                    <a:pt x="243" y="277"/>
                  </a:lnTo>
                  <a:lnTo>
                    <a:pt x="253" y="277"/>
                  </a:lnTo>
                  <a:lnTo>
                    <a:pt x="257" y="272"/>
                  </a:lnTo>
                  <a:lnTo>
                    <a:pt x="262" y="272"/>
                  </a:lnTo>
                  <a:lnTo>
                    <a:pt x="262" y="275"/>
                  </a:lnTo>
                  <a:lnTo>
                    <a:pt x="265" y="277"/>
                  </a:lnTo>
                  <a:lnTo>
                    <a:pt x="274" y="277"/>
                  </a:lnTo>
                  <a:lnTo>
                    <a:pt x="281" y="270"/>
                  </a:lnTo>
                  <a:lnTo>
                    <a:pt x="281" y="267"/>
                  </a:lnTo>
                  <a:lnTo>
                    <a:pt x="283" y="265"/>
                  </a:lnTo>
                  <a:lnTo>
                    <a:pt x="283" y="263"/>
                  </a:lnTo>
                  <a:lnTo>
                    <a:pt x="288" y="263"/>
                  </a:lnTo>
                  <a:lnTo>
                    <a:pt x="295" y="251"/>
                  </a:lnTo>
                  <a:lnTo>
                    <a:pt x="333" y="251"/>
                  </a:lnTo>
                  <a:lnTo>
                    <a:pt x="342" y="246"/>
                  </a:lnTo>
                  <a:lnTo>
                    <a:pt x="340" y="239"/>
                  </a:lnTo>
                  <a:lnTo>
                    <a:pt x="340" y="232"/>
                  </a:lnTo>
                  <a:lnTo>
                    <a:pt x="338" y="227"/>
                  </a:lnTo>
                  <a:lnTo>
                    <a:pt x="335" y="225"/>
                  </a:lnTo>
                  <a:lnTo>
                    <a:pt x="328" y="225"/>
                  </a:lnTo>
                  <a:lnTo>
                    <a:pt x="324" y="223"/>
                  </a:lnTo>
                  <a:lnTo>
                    <a:pt x="316" y="208"/>
                  </a:lnTo>
                  <a:lnTo>
                    <a:pt x="316" y="201"/>
                  </a:lnTo>
                  <a:lnTo>
                    <a:pt x="312" y="199"/>
                  </a:lnTo>
                  <a:lnTo>
                    <a:pt x="312" y="185"/>
                  </a:lnTo>
                  <a:lnTo>
                    <a:pt x="305" y="185"/>
                  </a:lnTo>
                  <a:lnTo>
                    <a:pt x="302" y="175"/>
                  </a:lnTo>
                  <a:lnTo>
                    <a:pt x="293" y="175"/>
                  </a:lnTo>
                  <a:lnTo>
                    <a:pt x="291" y="168"/>
                  </a:lnTo>
                  <a:lnTo>
                    <a:pt x="291" y="161"/>
                  </a:lnTo>
                  <a:lnTo>
                    <a:pt x="286" y="159"/>
                  </a:lnTo>
                  <a:lnTo>
                    <a:pt x="283" y="154"/>
                  </a:lnTo>
                  <a:lnTo>
                    <a:pt x="279" y="152"/>
                  </a:lnTo>
                  <a:lnTo>
                    <a:pt x="276" y="149"/>
                  </a:lnTo>
                  <a:lnTo>
                    <a:pt x="267" y="149"/>
                  </a:lnTo>
                  <a:lnTo>
                    <a:pt x="262" y="147"/>
                  </a:lnTo>
                  <a:lnTo>
                    <a:pt x="260" y="147"/>
                  </a:lnTo>
                  <a:lnTo>
                    <a:pt x="260" y="142"/>
                  </a:lnTo>
                  <a:lnTo>
                    <a:pt x="262" y="138"/>
                  </a:lnTo>
                  <a:lnTo>
                    <a:pt x="265" y="135"/>
                  </a:lnTo>
                  <a:lnTo>
                    <a:pt x="262" y="126"/>
                  </a:lnTo>
                  <a:lnTo>
                    <a:pt x="276" y="126"/>
                  </a:lnTo>
                  <a:lnTo>
                    <a:pt x="279" y="128"/>
                  </a:lnTo>
                  <a:lnTo>
                    <a:pt x="281" y="126"/>
                  </a:lnTo>
                  <a:lnTo>
                    <a:pt x="286" y="126"/>
                  </a:lnTo>
                  <a:lnTo>
                    <a:pt x="288" y="123"/>
                  </a:lnTo>
                  <a:lnTo>
                    <a:pt x="288" y="119"/>
                  </a:lnTo>
                  <a:lnTo>
                    <a:pt x="291" y="114"/>
                  </a:lnTo>
                  <a:lnTo>
                    <a:pt x="291" y="100"/>
                  </a:lnTo>
                  <a:lnTo>
                    <a:pt x="288" y="97"/>
                  </a:lnTo>
                  <a:lnTo>
                    <a:pt x="288" y="93"/>
                  </a:lnTo>
                  <a:lnTo>
                    <a:pt x="286" y="88"/>
                  </a:lnTo>
                  <a:lnTo>
                    <a:pt x="286" y="83"/>
                  </a:lnTo>
                  <a:lnTo>
                    <a:pt x="288" y="78"/>
                  </a:lnTo>
                  <a:lnTo>
                    <a:pt x="291" y="76"/>
                  </a:lnTo>
                  <a:lnTo>
                    <a:pt x="288" y="71"/>
                  </a:lnTo>
                  <a:lnTo>
                    <a:pt x="286" y="67"/>
                  </a:lnTo>
                  <a:close/>
                </a:path>
              </a:pathLst>
            </a:custGeom>
            <a:solidFill>
              <a:schemeClr val="bg1">
                <a:lumMod val="95000"/>
              </a:schemeClr>
            </a:solidFill>
            <a:ln w="3175" algn="ctr">
              <a:solidFill>
                <a:srgbClr val="A1ADB8"/>
              </a:solidFill>
              <a:round/>
              <a:headEnd/>
              <a:tailEnd/>
            </a:ln>
            <a:effectLst/>
          </p:spPr>
          <p:txBody>
            <a:bodyPr vert="horz" wrap="square" lIns="91440" tIns="45720" rIns="91440" bIns="45720" numCol="1" anchor="t" anchorCtr="0" compatLnSpc="1">
              <a:prstTxWarp prst="textNoShape">
                <a:avLst/>
              </a:prstTxWarp>
            </a:bodyPr>
            <a:lstStyle/>
            <a:p>
              <a:pPr>
                <a:spcBef>
                  <a:spcPct val="0"/>
                </a:spcBef>
              </a:pPr>
              <a:endParaRPr lang="en-US" dirty="0">
                <a:solidFill>
                  <a:prstClr val="black"/>
                </a:solidFill>
                <a:cs typeface="Calibri" pitchFamily="34" charset="0"/>
              </a:endParaRPr>
            </a:p>
          </p:txBody>
        </p:sp>
      </p:grpSp>
      <p:sp>
        <p:nvSpPr>
          <p:cNvPr id="8" name="Titel 4">
            <a:extLst>
              <a:ext uri="{FF2B5EF4-FFF2-40B4-BE49-F238E27FC236}">
                <a16:creationId xmlns:a16="http://schemas.microsoft.com/office/drawing/2014/main" id="{E9E8F1CB-47DD-CB46-E902-9B032581C70B}"/>
              </a:ext>
            </a:extLst>
          </p:cNvPr>
          <p:cNvSpPr>
            <a:spLocks noGrp="1"/>
          </p:cNvSpPr>
          <p:nvPr>
            <p:ph type="title"/>
          </p:nvPr>
        </p:nvSpPr>
        <p:spPr>
          <a:xfrm>
            <a:off x="480624" y="2492896"/>
            <a:ext cx="6695496" cy="2016224"/>
          </a:xfrm>
        </p:spPr>
        <p:txBody>
          <a:bodyPr/>
          <a:lstStyle/>
          <a:p>
            <a:pPr>
              <a:defRPr/>
            </a:pPr>
            <a:r>
              <a:rPr lang="fr-FR" sz="5400" dirty="0"/>
              <a:t>Proche de vous dans le monde entier.</a:t>
            </a:r>
            <a:endParaRPr lang="en-US" sz="5400" dirty="0"/>
          </a:p>
        </p:txBody>
      </p:sp>
      <p:sp>
        <p:nvSpPr>
          <p:cNvPr id="5" name="Textfeld 4">
            <a:extLst>
              <a:ext uri="{FF2B5EF4-FFF2-40B4-BE49-F238E27FC236}">
                <a16:creationId xmlns:a16="http://schemas.microsoft.com/office/drawing/2014/main" id="{A52AE168-B6C0-C5F0-D39F-322AB5D7EDD9}"/>
              </a:ext>
            </a:extLst>
          </p:cNvPr>
          <p:cNvSpPr txBox="1"/>
          <p:nvPr/>
        </p:nvSpPr>
        <p:spPr bwMode="auto">
          <a:xfrm>
            <a:off x="2700338" y="-571500"/>
            <a:ext cx="0" cy="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rtlCol="0" anchor="t" anchorCtr="0" compatLnSpc="1">
            <a:prstTxWarp prst="textNoShape">
              <a:avLst/>
            </a:prstTxWarp>
            <a:noAutofit/>
          </a:bodyPr>
          <a:lstStyle/>
          <a:p>
            <a:pPr marL="285750" indent="-285750" algn="l">
              <a:lnSpc>
                <a:spcPct val="110000"/>
              </a:lnSpc>
              <a:spcAft>
                <a:spcPts val="600"/>
              </a:spcAft>
              <a:buClr>
                <a:schemeClr val="accent1"/>
              </a:buClr>
              <a:buFont typeface="Wingdings" panose="05000000000000000000" pitchFamily="2" charset="2"/>
              <a:buChar char="§"/>
            </a:pPr>
            <a:endParaRPr lang="de-DE" dirty="0" err="1">
              <a:solidFill>
                <a:schemeClr val="tx2"/>
              </a:solidFill>
            </a:endParaRPr>
          </a:p>
        </p:txBody>
      </p:sp>
    </p:spTree>
    <p:extLst>
      <p:ext uri="{BB962C8B-B14F-4D97-AF65-F5344CB8AC3E}">
        <p14:creationId xmlns:p14="http://schemas.microsoft.com/office/powerpoint/2010/main" val="7947912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F93774FD-B037-3B29-1459-4E2552E5CF14}"/>
              </a:ext>
            </a:extLst>
          </p:cNvPr>
          <p:cNvSpPr>
            <a:spLocks noGrp="1"/>
          </p:cNvSpPr>
          <p:nvPr>
            <p:ph type="dt" sz="half" idx="24"/>
          </p:nvPr>
        </p:nvSpPr>
        <p:spPr/>
        <p:txBody>
          <a:bodyPr/>
          <a:lstStyle/>
          <a:p>
            <a:pPr>
              <a:defRPr/>
            </a:pPr>
            <a:fld id="{D508B94D-A5CD-734E-A548-8132FAEDFE8D}" type="datetime1">
              <a:rPr lang="de-CH" smtClean="0"/>
              <a:t>17.09.2025</a:t>
            </a:fld>
            <a:endParaRPr lang="de-DE" dirty="0"/>
          </a:p>
        </p:txBody>
      </p:sp>
      <p:sp>
        <p:nvSpPr>
          <p:cNvPr id="3" name="Fußzeilenplatzhalter 2">
            <a:extLst>
              <a:ext uri="{FF2B5EF4-FFF2-40B4-BE49-F238E27FC236}">
                <a16:creationId xmlns:a16="http://schemas.microsoft.com/office/drawing/2014/main" id="{9B46C5C3-F8C2-9693-ECC1-E594318ECCD4}"/>
              </a:ext>
            </a:extLst>
          </p:cNvPr>
          <p:cNvSpPr>
            <a:spLocks noGrp="1"/>
          </p:cNvSpPr>
          <p:nvPr>
            <p:ph type="ftr" sz="quarter" idx="25"/>
          </p:nvPr>
        </p:nvSpPr>
        <p:spPr/>
        <p:txBody>
          <a:bodyPr/>
          <a:lstStyle/>
          <a:p>
            <a:pPr>
              <a:defRPr/>
            </a:pPr>
            <a:r>
              <a:rPr lang="en-GB" altLang="de-DE" dirty="0" err="1"/>
              <a:t>Présentation</a:t>
            </a:r>
            <a:r>
              <a:rPr lang="en-GB" altLang="de-DE" dirty="0"/>
              <a:t> Bourdon</a:t>
            </a:r>
            <a:endParaRPr lang="de-DE" altLang="de-DE" dirty="0"/>
          </a:p>
        </p:txBody>
      </p:sp>
      <p:sp>
        <p:nvSpPr>
          <p:cNvPr id="4" name="Foliennummernplatzhalter 3">
            <a:extLst>
              <a:ext uri="{FF2B5EF4-FFF2-40B4-BE49-F238E27FC236}">
                <a16:creationId xmlns:a16="http://schemas.microsoft.com/office/drawing/2014/main" id="{F5958FD0-F42A-62A1-DF85-7EB3835E900F}"/>
              </a:ext>
            </a:extLst>
          </p:cNvPr>
          <p:cNvSpPr>
            <a:spLocks noGrp="1"/>
          </p:cNvSpPr>
          <p:nvPr>
            <p:ph type="sldNum" sz="quarter" idx="26"/>
          </p:nvPr>
        </p:nvSpPr>
        <p:spPr/>
        <p:txBody>
          <a:bodyPr/>
          <a:lstStyle/>
          <a:p>
            <a:pPr>
              <a:defRPr/>
            </a:pPr>
            <a:fld id="{DE15152C-7E44-A94B-BCD8-272D3D1F368E}" type="slidenum">
              <a:rPr lang="de-DE" altLang="de-DE" smtClean="0"/>
              <a:pPr>
                <a:defRPr/>
              </a:pPr>
              <a:t>4</a:t>
            </a:fld>
            <a:endParaRPr lang="de-DE" altLang="de-DE" dirty="0"/>
          </a:p>
        </p:txBody>
      </p:sp>
      <p:sp>
        <p:nvSpPr>
          <p:cNvPr id="7" name="Titel 6">
            <a:extLst>
              <a:ext uri="{FF2B5EF4-FFF2-40B4-BE49-F238E27FC236}">
                <a16:creationId xmlns:a16="http://schemas.microsoft.com/office/drawing/2014/main" id="{F6AC6039-1F71-D341-B6D5-4BE00191FC69}"/>
              </a:ext>
            </a:extLst>
          </p:cNvPr>
          <p:cNvSpPr>
            <a:spLocks noGrp="1"/>
          </p:cNvSpPr>
          <p:nvPr>
            <p:ph type="title"/>
          </p:nvPr>
        </p:nvSpPr>
        <p:spPr>
          <a:xfrm>
            <a:off x="479376" y="2492896"/>
            <a:ext cx="5688632" cy="1368152"/>
          </a:xfrm>
        </p:spPr>
        <p:txBody>
          <a:bodyPr/>
          <a:lstStyle/>
          <a:p>
            <a:r>
              <a:rPr lang="de-CH" dirty="0"/>
              <a:t>Baumer Group. </a:t>
            </a:r>
            <a:r>
              <a:rPr lang="fr-FR" dirty="0"/>
              <a:t>Les étapes importantes de 1952 à aujourd'hui.</a:t>
            </a:r>
            <a:endParaRPr lang="de-DE" dirty="0"/>
          </a:p>
        </p:txBody>
      </p:sp>
      <p:sp>
        <p:nvSpPr>
          <p:cNvPr id="8" name="Textfeld 7">
            <a:extLst>
              <a:ext uri="{FF2B5EF4-FFF2-40B4-BE49-F238E27FC236}">
                <a16:creationId xmlns:a16="http://schemas.microsoft.com/office/drawing/2014/main" id="{EB827182-9461-58C6-0977-0D4B4FC72B39}"/>
              </a:ext>
            </a:extLst>
          </p:cNvPr>
          <p:cNvSpPr txBox="1"/>
          <p:nvPr/>
        </p:nvSpPr>
        <p:spPr bwMode="auto">
          <a:xfrm>
            <a:off x="-56644" y="2872673"/>
            <a:ext cx="0" cy="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rtlCol="0" anchor="t" anchorCtr="0" compatLnSpc="1">
            <a:prstTxWarp prst="textNoShape">
              <a:avLst/>
            </a:prstTxWarp>
            <a:noAutofit/>
          </a:bodyPr>
          <a:lstStyle/>
          <a:p>
            <a:pPr marL="285750" indent="-285750" algn="l">
              <a:lnSpc>
                <a:spcPct val="110000"/>
              </a:lnSpc>
              <a:spcAft>
                <a:spcPts val="600"/>
              </a:spcAft>
              <a:buClr>
                <a:schemeClr val="accent1"/>
              </a:buClr>
              <a:buFont typeface="Wingdings" panose="05000000000000000000" pitchFamily="2" charset="2"/>
              <a:buChar char="§"/>
            </a:pPr>
            <a:endParaRPr lang="de-DE" dirty="0" err="1">
              <a:solidFill>
                <a:schemeClr val="tx2"/>
              </a:solidFill>
            </a:endParaRPr>
          </a:p>
        </p:txBody>
      </p:sp>
      <p:graphicFrame>
        <p:nvGraphicFramePr>
          <p:cNvPr id="9" name="Tabelle 8">
            <a:extLst>
              <a:ext uri="{FF2B5EF4-FFF2-40B4-BE49-F238E27FC236}">
                <a16:creationId xmlns:a16="http://schemas.microsoft.com/office/drawing/2014/main" id="{A0C94F09-A13F-4E71-4D53-602A65996C02}"/>
              </a:ext>
            </a:extLst>
          </p:cNvPr>
          <p:cNvGraphicFramePr>
            <a:graphicFrameLocks noGrp="1"/>
          </p:cNvGraphicFramePr>
          <p:nvPr/>
        </p:nvGraphicFramePr>
        <p:xfrm>
          <a:off x="479425" y="3600000"/>
          <a:ext cx="11233149" cy="2575440"/>
        </p:xfrm>
        <a:graphic>
          <a:graphicData uri="http://schemas.openxmlformats.org/drawingml/2006/table">
            <a:tbl>
              <a:tblPr firstRow="1" bandRow="1">
                <a:tableStyleId>{5C22544A-7EE6-4342-B048-85BDC9FD1C3A}</a:tableStyleId>
              </a:tblPr>
              <a:tblGrid>
                <a:gridCol w="1238549">
                  <a:extLst>
                    <a:ext uri="{9D8B030D-6E8A-4147-A177-3AD203B41FA5}">
                      <a16:colId xmlns:a16="http://schemas.microsoft.com/office/drawing/2014/main" val="1632036993"/>
                    </a:ext>
                  </a:extLst>
                </a:gridCol>
                <a:gridCol w="9994600">
                  <a:extLst>
                    <a:ext uri="{9D8B030D-6E8A-4147-A177-3AD203B41FA5}">
                      <a16:colId xmlns:a16="http://schemas.microsoft.com/office/drawing/2014/main" val="3093223223"/>
                    </a:ext>
                  </a:extLst>
                </a:gridCol>
              </a:tblGrid>
              <a:tr h="0">
                <a:tc>
                  <a:txBody>
                    <a:bodyPr/>
                    <a:lstStyle/>
                    <a:p>
                      <a:pPr marL="0" marR="0" lvl="0" indent="0" algn="l" defTabSz="1038917" rtl="0" eaLnBrk="1" fontAlgn="auto" latinLnBrk="0" hangingPunct="1">
                        <a:lnSpc>
                          <a:spcPct val="100000"/>
                        </a:lnSpc>
                        <a:spcBef>
                          <a:spcPts val="0"/>
                        </a:spcBef>
                        <a:spcAft>
                          <a:spcPts val="0"/>
                        </a:spcAft>
                        <a:buClrTx/>
                        <a:buSzTx/>
                        <a:buFontTx/>
                        <a:buNone/>
                        <a:tabLst/>
                        <a:defRPr/>
                      </a:pPr>
                      <a:r>
                        <a:rPr lang="de-CH" sz="1800" b="0" dirty="0">
                          <a:solidFill>
                            <a:schemeClr val="bg1"/>
                          </a:solidFill>
                        </a:rPr>
                        <a:t>1952</a:t>
                      </a:r>
                      <a:endParaRPr lang="en-US" sz="1800" b="0" dirty="0">
                        <a:solidFill>
                          <a:schemeClr val="bg1"/>
                        </a:solidFill>
                      </a:endParaRPr>
                    </a:p>
                  </a:txBody>
                  <a:tcPr marL="0" marT="46800" marB="46800">
                    <a:lnL w="12700" cmpd="sng">
                      <a:noFill/>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de-DE" sz="1800" b="0" kern="1200" dirty="0">
                          <a:solidFill>
                            <a:schemeClr val="lt1"/>
                          </a:solidFill>
                          <a:effectLst/>
                          <a:latin typeface="+mn-lt"/>
                          <a:ea typeface="+mn-ea"/>
                          <a:cs typeface="+mn-cs"/>
                        </a:rPr>
                        <a:t>Création de </a:t>
                      </a:r>
                      <a:r>
                        <a:rPr lang="de-DE" sz="1800" b="0" kern="1200" dirty="0" err="1">
                          <a:solidFill>
                            <a:schemeClr val="lt1"/>
                          </a:solidFill>
                          <a:effectLst/>
                          <a:latin typeface="+mn-lt"/>
                          <a:ea typeface="+mn-ea"/>
                          <a:cs typeface="+mn-cs"/>
                        </a:rPr>
                        <a:t>l'entreprise</a:t>
                      </a:r>
                      <a:r>
                        <a:rPr lang="de-DE" sz="1800" b="0" kern="1200" dirty="0">
                          <a:solidFill>
                            <a:schemeClr val="lt1"/>
                          </a:solidFill>
                          <a:effectLst/>
                          <a:latin typeface="+mn-lt"/>
                          <a:ea typeface="+mn-ea"/>
                          <a:cs typeface="+mn-cs"/>
                        </a:rPr>
                        <a:t> Baumer </a:t>
                      </a:r>
                      <a:r>
                        <a:rPr lang="de-DE" sz="1800" b="0" kern="1200" dirty="0" err="1">
                          <a:solidFill>
                            <a:schemeClr val="lt1"/>
                          </a:solidFill>
                          <a:effectLst/>
                          <a:latin typeface="+mn-lt"/>
                          <a:ea typeface="+mn-ea"/>
                          <a:cs typeface="+mn-cs"/>
                        </a:rPr>
                        <a:t>electric</a:t>
                      </a:r>
                      <a:r>
                        <a:rPr lang="de-DE" sz="1800" b="0" kern="1200" dirty="0">
                          <a:solidFill>
                            <a:schemeClr val="lt1"/>
                          </a:solidFill>
                          <a:effectLst/>
                          <a:latin typeface="+mn-lt"/>
                          <a:ea typeface="+mn-ea"/>
                          <a:cs typeface="+mn-cs"/>
                        </a:rPr>
                        <a:t> par </a:t>
                      </a:r>
                      <a:r>
                        <a:rPr lang="de-DE" sz="1800" b="0" kern="1200" dirty="0" err="1">
                          <a:solidFill>
                            <a:schemeClr val="lt1"/>
                          </a:solidFill>
                          <a:effectLst/>
                          <a:latin typeface="+mn-lt"/>
                          <a:ea typeface="+mn-ea"/>
                          <a:cs typeface="+mn-cs"/>
                        </a:rPr>
                        <a:t>l'ingénieur</a:t>
                      </a:r>
                      <a:r>
                        <a:rPr lang="de-DE" sz="1800" b="0" kern="1200" dirty="0">
                          <a:solidFill>
                            <a:schemeClr val="lt1"/>
                          </a:solidFill>
                          <a:effectLst/>
                          <a:latin typeface="+mn-lt"/>
                          <a:ea typeface="+mn-ea"/>
                          <a:cs typeface="+mn-cs"/>
                        </a:rPr>
                        <a:t> Herbert Baumer</a:t>
                      </a:r>
                    </a:p>
                  </a:txBody>
                  <a:tcPr marL="0" marT="46800" marB="46800">
                    <a:lnL w="12700" cmpd="sng">
                      <a:noFill/>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11039645"/>
                  </a:ext>
                </a:extLst>
              </a:tr>
              <a:tr h="0">
                <a:tc>
                  <a:txBody>
                    <a:bodyPr/>
                    <a:lstStyle/>
                    <a:p>
                      <a:pPr marL="0" marR="0" lvl="0" indent="0" algn="l" defTabSz="1038917" rtl="0" eaLnBrk="1" fontAlgn="auto" latinLnBrk="0" hangingPunct="1">
                        <a:lnSpc>
                          <a:spcPct val="100000"/>
                        </a:lnSpc>
                        <a:spcBef>
                          <a:spcPts val="0"/>
                        </a:spcBef>
                        <a:spcAft>
                          <a:spcPts val="0"/>
                        </a:spcAft>
                        <a:buClrTx/>
                        <a:buSzTx/>
                        <a:buFontTx/>
                        <a:buNone/>
                        <a:tabLst/>
                        <a:defRPr/>
                      </a:pPr>
                      <a:r>
                        <a:rPr lang="de-CH" sz="1800" b="0" dirty="0">
                          <a:solidFill>
                            <a:schemeClr val="bg1"/>
                          </a:solidFill>
                        </a:rPr>
                        <a:t>1964</a:t>
                      </a:r>
                      <a:endParaRPr lang="en-US" sz="1800" b="0" dirty="0">
                        <a:solidFill>
                          <a:schemeClr val="bg1"/>
                        </a:solidFill>
                      </a:endParaRPr>
                    </a:p>
                  </a:txBody>
                  <a:tcPr marL="0" marT="46800" marB="46800">
                    <a:lnL w="12700" cmpd="sng">
                      <a:noFill/>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eaLnBrk="0" hangingPunct="0">
                        <a:buFontTx/>
                        <a:buNone/>
                        <a:tabLst>
                          <a:tab pos="190500" algn="l"/>
                        </a:tabLst>
                        <a:defRPr/>
                      </a:pPr>
                      <a:r>
                        <a:rPr lang="fr-FR" sz="1800" dirty="0">
                          <a:solidFill>
                            <a:schemeClr val="bg1"/>
                          </a:solidFill>
                        </a:rPr>
                        <a:t>Helmut </a:t>
                      </a:r>
                      <a:r>
                        <a:rPr lang="fr-FR" sz="1800" dirty="0" err="1">
                          <a:solidFill>
                            <a:schemeClr val="bg1"/>
                          </a:solidFill>
                        </a:rPr>
                        <a:t>Vietze</a:t>
                      </a:r>
                      <a:r>
                        <a:rPr lang="fr-FR" sz="1800" dirty="0">
                          <a:solidFill>
                            <a:schemeClr val="bg1"/>
                          </a:solidFill>
                        </a:rPr>
                        <a:t> prend la direction de l'entreprise</a:t>
                      </a:r>
                    </a:p>
                  </a:txBody>
                  <a:tcPr marL="0" marT="46800" marB="46800">
                    <a:lnL w="12700" cmpd="sng">
                      <a:noFill/>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44012120"/>
                  </a:ext>
                </a:extLst>
              </a:tr>
              <a:tr h="0">
                <a:tc>
                  <a:txBody>
                    <a:bodyPr/>
                    <a:lstStyle/>
                    <a:p>
                      <a:pPr marL="0" marR="0" lvl="0" indent="0" algn="l" defTabSz="1038917" rtl="0" eaLnBrk="1" fontAlgn="auto" latinLnBrk="0" hangingPunct="1">
                        <a:lnSpc>
                          <a:spcPct val="100000"/>
                        </a:lnSpc>
                        <a:spcBef>
                          <a:spcPts val="0"/>
                        </a:spcBef>
                        <a:spcAft>
                          <a:spcPts val="0"/>
                        </a:spcAft>
                        <a:buClrTx/>
                        <a:buSzTx/>
                        <a:buFontTx/>
                        <a:buNone/>
                        <a:tabLst/>
                        <a:defRPr/>
                      </a:pPr>
                      <a:r>
                        <a:rPr lang="de-CH" sz="1800" b="0" dirty="0">
                          <a:solidFill>
                            <a:schemeClr val="bg1"/>
                          </a:solidFill>
                        </a:rPr>
                        <a:t>1970</a:t>
                      </a:r>
                    </a:p>
                  </a:txBody>
                  <a:tcPr marL="0" marT="46800" marB="46800">
                    <a:lnL w="12700" cmpd="sng">
                      <a:noFill/>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de-DE" sz="1800" kern="1200" dirty="0">
                          <a:solidFill>
                            <a:schemeClr val="bg1"/>
                          </a:solidFill>
                          <a:effectLst/>
                          <a:latin typeface="+mn-lt"/>
                          <a:ea typeface="+mn-ea"/>
                          <a:cs typeface="+mn-cs"/>
                        </a:rPr>
                        <a:t>Entrée </a:t>
                      </a:r>
                      <a:r>
                        <a:rPr lang="de-DE" sz="1800" kern="1200" dirty="0" err="1">
                          <a:solidFill>
                            <a:schemeClr val="bg1"/>
                          </a:solidFill>
                          <a:effectLst/>
                          <a:latin typeface="+mn-lt"/>
                          <a:ea typeface="+mn-ea"/>
                          <a:cs typeface="+mn-cs"/>
                        </a:rPr>
                        <a:t>dans</a:t>
                      </a:r>
                      <a:r>
                        <a:rPr lang="de-DE" sz="1800" kern="1200" dirty="0">
                          <a:solidFill>
                            <a:schemeClr val="bg1"/>
                          </a:solidFill>
                          <a:effectLst/>
                          <a:latin typeface="+mn-lt"/>
                          <a:ea typeface="+mn-ea"/>
                          <a:cs typeface="+mn-cs"/>
                        </a:rPr>
                        <a:t> la </a:t>
                      </a:r>
                      <a:r>
                        <a:rPr lang="de-DE" sz="1800" kern="1200" dirty="0" err="1">
                          <a:solidFill>
                            <a:schemeClr val="bg1"/>
                          </a:solidFill>
                          <a:effectLst/>
                          <a:latin typeface="+mn-lt"/>
                          <a:ea typeface="+mn-ea"/>
                          <a:cs typeface="+mn-cs"/>
                        </a:rPr>
                        <a:t>technologie</a:t>
                      </a:r>
                      <a:r>
                        <a:rPr lang="de-DE" sz="1800" kern="1200" dirty="0">
                          <a:solidFill>
                            <a:schemeClr val="bg1"/>
                          </a:solidFill>
                          <a:effectLst/>
                          <a:latin typeface="+mn-lt"/>
                          <a:ea typeface="+mn-ea"/>
                          <a:cs typeface="+mn-cs"/>
                        </a:rPr>
                        <a:t> des </a:t>
                      </a:r>
                      <a:r>
                        <a:rPr lang="de-DE" sz="1800" kern="1200" dirty="0" err="1">
                          <a:solidFill>
                            <a:schemeClr val="bg1"/>
                          </a:solidFill>
                          <a:effectLst/>
                          <a:latin typeface="+mn-lt"/>
                          <a:ea typeface="+mn-ea"/>
                          <a:cs typeface="+mn-cs"/>
                        </a:rPr>
                        <a:t>détecteurs</a:t>
                      </a:r>
                      <a:r>
                        <a:rPr lang="de-DE" sz="1800" kern="1200" dirty="0">
                          <a:solidFill>
                            <a:schemeClr val="bg1"/>
                          </a:solidFill>
                          <a:effectLst/>
                          <a:latin typeface="+mn-lt"/>
                          <a:ea typeface="+mn-ea"/>
                          <a:cs typeface="+mn-cs"/>
                        </a:rPr>
                        <a:t> et </a:t>
                      </a:r>
                      <a:r>
                        <a:rPr lang="de-DE" sz="1800" kern="1200" dirty="0" err="1">
                          <a:solidFill>
                            <a:schemeClr val="bg1"/>
                          </a:solidFill>
                          <a:effectLst/>
                          <a:latin typeface="+mn-lt"/>
                          <a:ea typeface="+mn-ea"/>
                          <a:cs typeface="+mn-cs"/>
                        </a:rPr>
                        <a:t>internationalisation</a:t>
                      </a:r>
                      <a:endParaRPr lang="de-DE" sz="1800" kern="1200" dirty="0">
                        <a:solidFill>
                          <a:schemeClr val="bg1"/>
                        </a:solidFill>
                        <a:effectLst/>
                        <a:latin typeface="+mn-lt"/>
                        <a:ea typeface="+mn-ea"/>
                        <a:cs typeface="+mn-cs"/>
                      </a:endParaRPr>
                    </a:p>
                  </a:txBody>
                  <a:tcPr marL="0" marT="46800" marB="46800">
                    <a:lnL w="12700" cmpd="sng">
                      <a:noFill/>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80211978"/>
                  </a:ext>
                </a:extLst>
              </a:tr>
              <a:tr h="0">
                <a:tc>
                  <a:txBody>
                    <a:bodyPr/>
                    <a:lstStyle/>
                    <a:p>
                      <a:pPr marL="0" marR="0" lvl="0" indent="0" algn="l" defTabSz="1038917" rtl="0" eaLnBrk="1" fontAlgn="auto" latinLnBrk="0" hangingPunct="1">
                        <a:lnSpc>
                          <a:spcPct val="100000"/>
                        </a:lnSpc>
                        <a:spcBef>
                          <a:spcPts val="0"/>
                        </a:spcBef>
                        <a:spcAft>
                          <a:spcPts val="0"/>
                        </a:spcAft>
                        <a:buClrTx/>
                        <a:buSzTx/>
                        <a:buFontTx/>
                        <a:buNone/>
                        <a:tabLst/>
                        <a:defRPr/>
                      </a:pPr>
                      <a:r>
                        <a:rPr lang="de-CH" sz="1800" b="0" dirty="0">
                          <a:solidFill>
                            <a:schemeClr val="bg1"/>
                          </a:solidFill>
                        </a:rPr>
                        <a:t>2005</a:t>
                      </a:r>
                    </a:p>
                  </a:txBody>
                  <a:tcPr marL="0" marT="46800" marB="46800">
                    <a:lnL w="12700" cmpd="sng">
                      <a:noFill/>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eaLnBrk="0" hangingPunct="0">
                        <a:buFontTx/>
                        <a:buNone/>
                        <a:tabLst>
                          <a:tab pos="190500" algn="l"/>
                        </a:tabLst>
                        <a:defRPr/>
                      </a:pPr>
                      <a:r>
                        <a:rPr lang="fr-FR" sz="1800" dirty="0">
                          <a:solidFill>
                            <a:schemeClr val="bg1"/>
                          </a:solidFill>
                        </a:rPr>
                        <a:t>Acquisition du Groupe Bourdon </a:t>
                      </a:r>
                      <a:r>
                        <a:rPr lang="fr-FR" sz="1800" dirty="0" err="1">
                          <a:solidFill>
                            <a:schemeClr val="bg1"/>
                          </a:solidFill>
                        </a:rPr>
                        <a:t>Haenni</a:t>
                      </a:r>
                      <a:endParaRPr lang="fr-FR" sz="1800" dirty="0">
                        <a:solidFill>
                          <a:schemeClr val="bg1"/>
                        </a:solidFill>
                      </a:endParaRPr>
                    </a:p>
                  </a:txBody>
                  <a:tcPr marL="0" marT="46800" marB="46800">
                    <a:lnL w="12700" cmpd="sng">
                      <a:noFill/>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17674228"/>
                  </a:ext>
                </a:extLst>
              </a:tr>
              <a:tr h="0">
                <a:tc>
                  <a:txBody>
                    <a:bodyPr/>
                    <a:lstStyle/>
                    <a:p>
                      <a:pPr marL="0" marR="0" lvl="0" indent="0" algn="l" defTabSz="1038917" rtl="0" eaLnBrk="1" fontAlgn="auto" latinLnBrk="0" hangingPunct="1">
                        <a:lnSpc>
                          <a:spcPct val="100000"/>
                        </a:lnSpc>
                        <a:spcBef>
                          <a:spcPts val="0"/>
                        </a:spcBef>
                        <a:spcAft>
                          <a:spcPts val="0"/>
                        </a:spcAft>
                        <a:buClrTx/>
                        <a:buSzTx/>
                        <a:buFontTx/>
                        <a:buNone/>
                        <a:tabLst/>
                        <a:defRPr/>
                      </a:pPr>
                      <a:r>
                        <a:rPr lang="de-CH" sz="1800" b="0" dirty="0">
                          <a:solidFill>
                            <a:schemeClr val="bg1"/>
                          </a:solidFill>
                        </a:rPr>
                        <a:t>2007</a:t>
                      </a:r>
                    </a:p>
                  </a:txBody>
                  <a:tcPr marL="0" marT="46800" marB="46800">
                    <a:lnL w="12700" cmpd="sng">
                      <a:noFill/>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38917" rtl="0" eaLnBrk="0" fontAlgn="auto" latinLnBrk="0" hangingPunct="0">
                        <a:lnSpc>
                          <a:spcPct val="100000"/>
                        </a:lnSpc>
                        <a:spcBef>
                          <a:spcPts val="0"/>
                        </a:spcBef>
                        <a:spcAft>
                          <a:spcPts val="0"/>
                        </a:spcAft>
                        <a:buClrTx/>
                        <a:buSzTx/>
                        <a:buFontTx/>
                        <a:buNone/>
                        <a:tabLst>
                          <a:tab pos="190500" algn="l"/>
                        </a:tabLst>
                        <a:defRPr/>
                      </a:pPr>
                      <a:r>
                        <a:rPr lang="en-US" sz="1800" dirty="0" err="1">
                          <a:solidFill>
                            <a:schemeClr val="bg1"/>
                          </a:solidFill>
                        </a:rPr>
                        <a:t>Changement</a:t>
                      </a:r>
                      <a:r>
                        <a:rPr lang="en-US" sz="1800" dirty="0">
                          <a:solidFill>
                            <a:schemeClr val="bg1"/>
                          </a:solidFill>
                        </a:rPr>
                        <a:t> de </a:t>
                      </a:r>
                      <a:r>
                        <a:rPr lang="de-DE" sz="1800" kern="1200" dirty="0" err="1">
                          <a:solidFill>
                            <a:schemeClr val="bg1"/>
                          </a:solidFill>
                          <a:effectLst/>
                          <a:latin typeface="+mn-lt"/>
                          <a:ea typeface="+mn-ea"/>
                          <a:cs typeface="+mn-cs"/>
                        </a:rPr>
                        <a:t>génération</a:t>
                      </a:r>
                      <a:endParaRPr lang="de-DE" sz="1800" kern="1200" dirty="0">
                        <a:solidFill>
                          <a:schemeClr val="bg1"/>
                        </a:solidFill>
                        <a:effectLst/>
                        <a:latin typeface="+mn-lt"/>
                        <a:ea typeface="+mn-ea"/>
                        <a:cs typeface="+mn-cs"/>
                      </a:endParaRPr>
                    </a:p>
                  </a:txBody>
                  <a:tcPr marL="0" marT="46800" marB="46800">
                    <a:lnL w="12700" cmpd="sng">
                      <a:noFill/>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70509361"/>
                  </a:ext>
                </a:extLst>
              </a:tr>
              <a:tr h="0">
                <a:tc>
                  <a:txBody>
                    <a:bodyPr/>
                    <a:lstStyle/>
                    <a:p>
                      <a:pPr marL="0" marR="0" lvl="0" indent="0" algn="l" defTabSz="1038917" rtl="0" eaLnBrk="1" fontAlgn="auto" latinLnBrk="0" hangingPunct="1">
                        <a:lnSpc>
                          <a:spcPct val="100000"/>
                        </a:lnSpc>
                        <a:spcBef>
                          <a:spcPts val="0"/>
                        </a:spcBef>
                        <a:spcAft>
                          <a:spcPts val="0"/>
                        </a:spcAft>
                        <a:buClrTx/>
                        <a:buSzTx/>
                        <a:buFontTx/>
                        <a:buNone/>
                        <a:tabLst/>
                        <a:defRPr/>
                      </a:pPr>
                      <a:r>
                        <a:rPr lang="en-US" sz="1800" b="0" dirty="0">
                          <a:solidFill>
                            <a:schemeClr val="bg1"/>
                          </a:solidFill>
                        </a:rPr>
                        <a:t>2007</a:t>
                      </a:r>
                      <a:endParaRPr lang="de-CH" sz="1800" b="0" dirty="0">
                        <a:solidFill>
                          <a:schemeClr val="bg1"/>
                        </a:solidFill>
                      </a:endParaRPr>
                    </a:p>
                  </a:txBody>
                  <a:tcPr marL="0" marT="46800" marB="46800">
                    <a:lnL w="12700" cmpd="sng">
                      <a:noFill/>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38917" rtl="0" eaLnBrk="1" fontAlgn="auto" latinLnBrk="0" hangingPunct="1">
                        <a:lnSpc>
                          <a:spcPct val="100000"/>
                        </a:lnSpc>
                        <a:spcBef>
                          <a:spcPts val="0"/>
                        </a:spcBef>
                        <a:spcAft>
                          <a:spcPts val="0"/>
                        </a:spcAft>
                        <a:buClrTx/>
                        <a:buSzTx/>
                        <a:buFontTx/>
                        <a:buNone/>
                        <a:tabLst/>
                        <a:defRPr/>
                      </a:pPr>
                      <a:r>
                        <a:rPr lang="fr-FR" sz="1800" dirty="0">
                          <a:solidFill>
                            <a:schemeClr val="bg1"/>
                          </a:solidFill>
                        </a:rPr>
                        <a:t>Lancement de la marque </a:t>
                      </a:r>
                      <a:r>
                        <a:rPr lang="fr-FR" sz="1800" dirty="0" err="1">
                          <a:solidFill>
                            <a:schemeClr val="bg1"/>
                          </a:solidFill>
                        </a:rPr>
                        <a:t>Baumer</a:t>
                      </a:r>
                      <a:r>
                        <a:rPr lang="fr-FR" sz="1800" dirty="0">
                          <a:solidFill>
                            <a:schemeClr val="bg1"/>
                          </a:solidFill>
                        </a:rPr>
                        <a:t> dans le monde entier</a:t>
                      </a:r>
                      <a:endParaRPr lang="de-CH" sz="1800" dirty="0">
                        <a:solidFill>
                          <a:schemeClr val="bg1"/>
                        </a:solidFill>
                      </a:endParaRPr>
                    </a:p>
                  </a:txBody>
                  <a:tcPr marL="0" marT="46800" marB="46800">
                    <a:lnL w="12700" cmpd="sng">
                      <a:noFill/>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03799789"/>
                  </a:ext>
                </a:extLst>
              </a:tr>
              <a:tr h="0">
                <a:tc>
                  <a:txBody>
                    <a:bodyPr/>
                    <a:lstStyle/>
                    <a:p>
                      <a:pPr marL="0" marR="0" lvl="0" indent="0" algn="l" defTabSz="1038917" rtl="0" eaLnBrk="1" fontAlgn="auto" latinLnBrk="0" hangingPunct="1">
                        <a:lnSpc>
                          <a:spcPct val="100000"/>
                        </a:lnSpc>
                        <a:spcBef>
                          <a:spcPts val="0"/>
                        </a:spcBef>
                        <a:spcAft>
                          <a:spcPts val="0"/>
                        </a:spcAft>
                        <a:buClrTx/>
                        <a:buSzTx/>
                        <a:buFontTx/>
                        <a:buNone/>
                        <a:tabLst/>
                        <a:defRPr/>
                      </a:pPr>
                      <a:r>
                        <a:rPr lang="en-US" sz="1800" b="0" dirty="0">
                          <a:solidFill>
                            <a:schemeClr val="bg1"/>
                          </a:solidFill>
                        </a:rPr>
                        <a:t>2019</a:t>
                      </a:r>
                      <a:endParaRPr lang="de-CH" sz="1800" b="0" dirty="0">
                        <a:solidFill>
                          <a:schemeClr val="bg1"/>
                        </a:solidFill>
                      </a:endParaRPr>
                    </a:p>
                  </a:txBody>
                  <a:tcPr marL="0" marT="46800" marB="46800">
                    <a:lnL w="12700" cmpd="sng">
                      <a:noFill/>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38917" rtl="0" eaLnBrk="1" fontAlgn="auto" latinLnBrk="0" hangingPunct="1">
                        <a:lnSpc>
                          <a:spcPct val="100000"/>
                        </a:lnSpc>
                        <a:spcBef>
                          <a:spcPts val="0"/>
                        </a:spcBef>
                        <a:spcAft>
                          <a:spcPts val="0"/>
                        </a:spcAft>
                        <a:buClrTx/>
                        <a:buSzTx/>
                        <a:buFontTx/>
                        <a:buNone/>
                        <a:tabLst/>
                        <a:defRPr/>
                      </a:pPr>
                      <a:r>
                        <a:rPr lang="fr-FR" sz="1800" dirty="0">
                          <a:solidFill>
                            <a:schemeClr val="bg1"/>
                          </a:solidFill>
                        </a:rPr>
                        <a:t>Déménagement vers le High-Tech Center dans la région du Lac de Constance</a:t>
                      </a:r>
                      <a:endParaRPr lang="de-CH" sz="1800" dirty="0">
                        <a:solidFill>
                          <a:schemeClr val="bg1"/>
                        </a:solidFill>
                      </a:endParaRPr>
                    </a:p>
                  </a:txBody>
                  <a:tcPr marL="0" marT="46800" marB="46800">
                    <a:lnL w="12700" cmpd="sng">
                      <a:noFill/>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68330864"/>
                  </a:ext>
                </a:extLst>
              </a:tr>
            </a:tbl>
          </a:graphicData>
        </a:graphic>
      </p:graphicFrame>
      <p:sp>
        <p:nvSpPr>
          <p:cNvPr id="5" name="Textfeld 4">
            <a:extLst>
              <a:ext uri="{FF2B5EF4-FFF2-40B4-BE49-F238E27FC236}">
                <a16:creationId xmlns:a16="http://schemas.microsoft.com/office/drawing/2014/main" id="{FF526DC9-310D-8BA8-E166-CA8217D4A7AE}"/>
              </a:ext>
            </a:extLst>
          </p:cNvPr>
          <p:cNvSpPr txBox="1"/>
          <p:nvPr/>
        </p:nvSpPr>
        <p:spPr bwMode="auto">
          <a:xfrm>
            <a:off x="-137886" y="2699657"/>
            <a:ext cx="0" cy="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rtlCol="0" anchor="t" anchorCtr="0" compatLnSpc="1">
            <a:prstTxWarp prst="textNoShape">
              <a:avLst/>
            </a:prstTxWarp>
            <a:noAutofit/>
          </a:bodyPr>
          <a:lstStyle/>
          <a:p>
            <a:pPr marL="285750" indent="-285750" algn="l">
              <a:lnSpc>
                <a:spcPct val="110000"/>
              </a:lnSpc>
              <a:spcAft>
                <a:spcPts val="600"/>
              </a:spcAft>
              <a:buClr>
                <a:schemeClr val="accent1"/>
              </a:buClr>
              <a:buFont typeface="Wingdings" panose="05000000000000000000" pitchFamily="2" charset="2"/>
              <a:buChar char="§"/>
            </a:pPr>
            <a:endParaRPr lang="de-DE" dirty="0" err="1">
              <a:solidFill>
                <a:schemeClr val="tx2"/>
              </a:solidFill>
            </a:endParaRPr>
          </a:p>
        </p:txBody>
      </p:sp>
    </p:spTree>
    <p:extLst>
      <p:ext uri="{BB962C8B-B14F-4D97-AF65-F5344CB8AC3E}">
        <p14:creationId xmlns:p14="http://schemas.microsoft.com/office/powerpoint/2010/main" val="113113401"/>
      </p:ext>
    </p:extLst>
  </p:cSld>
  <p:clrMapOvr>
    <a:masterClrMapping/>
  </p:clrMapOvr>
  <p:extLst>
    <p:ext uri="{6950BFC3-D8DA-4A85-94F7-54DA5524770B}">
      <p188:commentRel xmlns:p188="http://schemas.microsoft.com/office/powerpoint/2018/8/main" r:id="rId3"/>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
            <a:extLst>
              <a:ext uri="{FF2B5EF4-FFF2-40B4-BE49-F238E27FC236}">
                <a16:creationId xmlns:a16="http://schemas.microsoft.com/office/drawing/2014/main" id="{952886C7-4D5B-A046-9E25-64AA02EB403E}"/>
              </a:ext>
            </a:extLst>
          </p:cNvPr>
          <p:cNvPicPr>
            <a:picLocks noChangeAspect="1" noChangeArrowheads="1"/>
          </p:cNvPicPr>
          <p:nvPr/>
        </p:nvPicPr>
        <p:blipFill rotWithShape="1">
          <a:blip r:embed="rId4" cstate="print">
            <a:extLst>
              <a:ext uri="{28A0092B-C50C-407E-A947-70E740481C1C}">
                <a14:useLocalDpi xmlns:a14="http://schemas.microsoft.com/office/drawing/2010/main"/>
              </a:ext>
            </a:extLst>
          </a:blip>
          <a:srcRect/>
          <a:stretch/>
        </p:blipFill>
        <p:spPr bwMode="auto">
          <a:xfrm>
            <a:off x="0" y="892106"/>
            <a:ext cx="12192000" cy="5965894"/>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2" name="Datumsplatzhalter 1">
            <a:extLst>
              <a:ext uri="{FF2B5EF4-FFF2-40B4-BE49-F238E27FC236}">
                <a16:creationId xmlns:a16="http://schemas.microsoft.com/office/drawing/2014/main" id="{77666629-782A-8F9B-C5FE-204FF5481AD5}"/>
              </a:ext>
            </a:extLst>
          </p:cNvPr>
          <p:cNvSpPr>
            <a:spLocks noGrp="1"/>
          </p:cNvSpPr>
          <p:nvPr>
            <p:ph type="dt" sz="half" idx="24"/>
          </p:nvPr>
        </p:nvSpPr>
        <p:spPr/>
        <p:txBody>
          <a:bodyPr/>
          <a:lstStyle/>
          <a:p>
            <a:pPr>
              <a:defRPr/>
            </a:pPr>
            <a:fld id="{D508B94D-A5CD-734E-A548-8132FAEDFE8D}" type="datetime1">
              <a:rPr lang="de-CH" smtClean="0"/>
              <a:t>17.09.2025</a:t>
            </a:fld>
            <a:endParaRPr lang="de-DE" dirty="0"/>
          </a:p>
        </p:txBody>
      </p:sp>
      <p:sp>
        <p:nvSpPr>
          <p:cNvPr id="3" name="Fußzeilenplatzhalter 2">
            <a:extLst>
              <a:ext uri="{FF2B5EF4-FFF2-40B4-BE49-F238E27FC236}">
                <a16:creationId xmlns:a16="http://schemas.microsoft.com/office/drawing/2014/main" id="{BC6E5297-B556-481C-0661-6B10566565E0}"/>
              </a:ext>
            </a:extLst>
          </p:cNvPr>
          <p:cNvSpPr>
            <a:spLocks noGrp="1"/>
          </p:cNvSpPr>
          <p:nvPr>
            <p:ph type="ftr" sz="quarter" idx="25"/>
          </p:nvPr>
        </p:nvSpPr>
        <p:spPr/>
        <p:txBody>
          <a:bodyPr/>
          <a:lstStyle/>
          <a:p>
            <a:pPr>
              <a:defRPr/>
            </a:pPr>
            <a:r>
              <a:rPr lang="en-GB" altLang="de-DE" dirty="0" err="1"/>
              <a:t>Présentation</a:t>
            </a:r>
            <a:r>
              <a:rPr lang="en-GB" altLang="de-DE" dirty="0"/>
              <a:t> Bourdon</a:t>
            </a:r>
            <a:endParaRPr lang="de-DE" altLang="de-DE" dirty="0"/>
          </a:p>
        </p:txBody>
      </p:sp>
      <p:sp>
        <p:nvSpPr>
          <p:cNvPr id="4" name="Foliennummernplatzhalter 3">
            <a:extLst>
              <a:ext uri="{FF2B5EF4-FFF2-40B4-BE49-F238E27FC236}">
                <a16:creationId xmlns:a16="http://schemas.microsoft.com/office/drawing/2014/main" id="{95AEDF7C-374D-BC65-D9BF-0AE2FF56C619}"/>
              </a:ext>
            </a:extLst>
          </p:cNvPr>
          <p:cNvSpPr>
            <a:spLocks noGrp="1"/>
          </p:cNvSpPr>
          <p:nvPr>
            <p:ph type="sldNum" sz="quarter" idx="26"/>
          </p:nvPr>
        </p:nvSpPr>
        <p:spPr/>
        <p:txBody>
          <a:bodyPr/>
          <a:lstStyle/>
          <a:p>
            <a:pPr>
              <a:defRPr/>
            </a:pPr>
            <a:fld id="{DE15152C-7E44-A94B-BCD8-272D3D1F368E}" type="slidenum">
              <a:rPr lang="de-DE" altLang="de-DE" smtClean="0"/>
              <a:pPr>
                <a:defRPr/>
              </a:pPr>
              <a:t>5</a:t>
            </a:fld>
            <a:endParaRPr lang="de-DE" altLang="de-DE" dirty="0"/>
          </a:p>
        </p:txBody>
      </p:sp>
      <p:sp>
        <p:nvSpPr>
          <p:cNvPr id="7" name="Titel 6">
            <a:extLst>
              <a:ext uri="{FF2B5EF4-FFF2-40B4-BE49-F238E27FC236}">
                <a16:creationId xmlns:a16="http://schemas.microsoft.com/office/drawing/2014/main" id="{BB489067-A398-6025-59CC-1DD05FD84579}"/>
              </a:ext>
            </a:extLst>
          </p:cNvPr>
          <p:cNvSpPr>
            <a:spLocks noGrp="1"/>
          </p:cNvSpPr>
          <p:nvPr>
            <p:ph type="title"/>
          </p:nvPr>
        </p:nvSpPr>
        <p:spPr/>
        <p:txBody>
          <a:bodyPr/>
          <a:lstStyle/>
          <a:p>
            <a:r>
              <a:rPr lang="en-US" dirty="0"/>
              <a:t>La marque Bourdon</a:t>
            </a:r>
            <a:r>
              <a:rPr lang="en-US" baseline="30000" dirty="0"/>
              <a:t>®</a:t>
            </a:r>
            <a:endParaRPr lang="de-DE" baseline="30000" dirty="0"/>
          </a:p>
        </p:txBody>
      </p:sp>
      <p:graphicFrame>
        <p:nvGraphicFramePr>
          <p:cNvPr id="9" name="Tabelle 8">
            <a:extLst>
              <a:ext uri="{FF2B5EF4-FFF2-40B4-BE49-F238E27FC236}">
                <a16:creationId xmlns:a16="http://schemas.microsoft.com/office/drawing/2014/main" id="{DC6B7D03-0186-3275-1A15-9BA080FF06A4}"/>
              </a:ext>
            </a:extLst>
          </p:cNvPr>
          <p:cNvGraphicFramePr>
            <a:graphicFrameLocks noGrp="1"/>
          </p:cNvGraphicFramePr>
          <p:nvPr/>
        </p:nvGraphicFramePr>
        <p:xfrm>
          <a:off x="6311851" y="3272790"/>
          <a:ext cx="5400724" cy="3108960"/>
        </p:xfrm>
        <a:graphic>
          <a:graphicData uri="http://schemas.openxmlformats.org/drawingml/2006/table">
            <a:tbl>
              <a:tblPr firstRow="1" bandRow="1">
                <a:effectLst>
                  <a:outerShdw sx="1000" sy="1000" algn="ctr" rotWithShape="0">
                    <a:srgbClr val="000000"/>
                  </a:outerShdw>
                </a:effectLst>
                <a:tableStyleId>{5C22544A-7EE6-4342-B048-85BDC9FD1C3A}</a:tableStyleId>
              </a:tblPr>
              <a:tblGrid>
                <a:gridCol w="595475">
                  <a:extLst>
                    <a:ext uri="{9D8B030D-6E8A-4147-A177-3AD203B41FA5}">
                      <a16:colId xmlns:a16="http://schemas.microsoft.com/office/drawing/2014/main" val="1632036993"/>
                    </a:ext>
                  </a:extLst>
                </a:gridCol>
                <a:gridCol w="4805249">
                  <a:extLst>
                    <a:ext uri="{9D8B030D-6E8A-4147-A177-3AD203B41FA5}">
                      <a16:colId xmlns:a16="http://schemas.microsoft.com/office/drawing/2014/main" val="3093223223"/>
                    </a:ext>
                  </a:extLst>
                </a:gridCol>
              </a:tblGrid>
              <a:tr h="0">
                <a:tc>
                  <a:txBody>
                    <a:bodyPr/>
                    <a:lstStyle/>
                    <a:p>
                      <a:pPr marL="0" marR="0" lvl="0" indent="0" algn="l" defTabSz="1038917" rtl="0" eaLnBrk="1" fontAlgn="auto" latinLnBrk="0" hangingPunct="1">
                        <a:lnSpc>
                          <a:spcPct val="100000"/>
                        </a:lnSpc>
                        <a:spcBef>
                          <a:spcPts val="0"/>
                        </a:spcBef>
                        <a:spcAft>
                          <a:spcPts val="0"/>
                        </a:spcAft>
                        <a:buClrTx/>
                        <a:buSzTx/>
                        <a:buFontTx/>
                        <a:buNone/>
                        <a:tabLst/>
                        <a:defRPr/>
                      </a:pPr>
                      <a:r>
                        <a:rPr lang="de-CH" sz="1800" b="0" dirty="0">
                          <a:solidFill>
                            <a:schemeClr val="bg1"/>
                          </a:solidFill>
                        </a:rPr>
                        <a:t>1835</a:t>
                      </a:r>
                      <a:endParaRPr lang="en-US" sz="1800" b="0" dirty="0">
                        <a:solidFill>
                          <a:schemeClr val="bg1"/>
                        </a:solidFill>
                      </a:endParaRPr>
                    </a:p>
                  </a:txBody>
                  <a:tcPr marL="0">
                    <a:lnL w="12700" cmpd="sng">
                      <a:noFill/>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de-DE" sz="1800" b="0" kern="1200" dirty="0">
                          <a:solidFill>
                            <a:schemeClr val="lt1"/>
                          </a:solidFill>
                          <a:effectLst/>
                          <a:latin typeface="+mn-lt"/>
                          <a:ea typeface="+mn-ea"/>
                          <a:cs typeface="+mn-cs"/>
                        </a:rPr>
                        <a:t>Création de </a:t>
                      </a:r>
                      <a:r>
                        <a:rPr lang="de-DE" sz="1800" b="0" kern="1200" dirty="0" err="1">
                          <a:solidFill>
                            <a:schemeClr val="lt1"/>
                          </a:solidFill>
                          <a:effectLst/>
                          <a:latin typeface="+mn-lt"/>
                          <a:ea typeface="+mn-ea"/>
                          <a:cs typeface="+mn-cs"/>
                        </a:rPr>
                        <a:t>l'entreprise</a:t>
                      </a:r>
                      <a:r>
                        <a:rPr lang="de-DE" sz="1800" b="0" kern="1200" dirty="0">
                          <a:solidFill>
                            <a:schemeClr val="lt1"/>
                          </a:solidFill>
                          <a:effectLst/>
                          <a:latin typeface="+mn-lt"/>
                          <a:ea typeface="+mn-ea"/>
                          <a:cs typeface="+mn-cs"/>
                        </a:rPr>
                        <a:t> </a:t>
                      </a:r>
                      <a:r>
                        <a:rPr lang="de-DE" sz="1800" b="0" kern="1200" dirty="0" err="1">
                          <a:solidFill>
                            <a:schemeClr val="lt1"/>
                          </a:solidFill>
                          <a:effectLst/>
                          <a:latin typeface="+mn-lt"/>
                          <a:ea typeface="+mn-ea"/>
                          <a:cs typeface="+mn-cs"/>
                        </a:rPr>
                        <a:t>Bourdon</a:t>
                      </a:r>
                      <a:r>
                        <a:rPr lang="de-DE" sz="1800" b="0" kern="1200" dirty="0">
                          <a:solidFill>
                            <a:schemeClr val="lt1"/>
                          </a:solidFill>
                          <a:effectLst/>
                          <a:latin typeface="+mn-lt"/>
                          <a:ea typeface="+mn-ea"/>
                          <a:cs typeface="+mn-cs"/>
                        </a:rPr>
                        <a:t> à Paris</a:t>
                      </a:r>
                    </a:p>
                  </a:txBody>
                  <a:tcPr marL="0">
                    <a:lnL w="12700" cmpd="sng">
                      <a:noFill/>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11039645"/>
                  </a:ext>
                </a:extLst>
              </a:tr>
              <a:tr h="0">
                <a:tc>
                  <a:txBody>
                    <a:bodyPr/>
                    <a:lstStyle/>
                    <a:p>
                      <a:pPr marL="0" marR="0" lvl="0" indent="0" algn="l" defTabSz="1038917" rtl="0" eaLnBrk="1" fontAlgn="auto" latinLnBrk="0" hangingPunct="1">
                        <a:lnSpc>
                          <a:spcPct val="100000"/>
                        </a:lnSpc>
                        <a:spcBef>
                          <a:spcPts val="0"/>
                        </a:spcBef>
                        <a:spcAft>
                          <a:spcPts val="0"/>
                        </a:spcAft>
                        <a:buClrTx/>
                        <a:buSzTx/>
                        <a:buFontTx/>
                        <a:buNone/>
                        <a:tabLst/>
                        <a:defRPr/>
                      </a:pPr>
                      <a:r>
                        <a:rPr lang="de-CH" sz="1800" b="0" dirty="0">
                          <a:solidFill>
                            <a:schemeClr val="bg1"/>
                          </a:solidFill>
                        </a:rPr>
                        <a:t>1849</a:t>
                      </a:r>
                      <a:endParaRPr lang="en-US" sz="1800" b="0" dirty="0">
                        <a:solidFill>
                          <a:schemeClr val="bg1"/>
                        </a:solidFill>
                      </a:endParaRPr>
                    </a:p>
                  </a:txBody>
                  <a:tcPr marL="0">
                    <a:lnL w="12700" cmpd="sng">
                      <a:noFill/>
                    </a:lnL>
                    <a:lnR w="6350"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spcAft>
                          <a:spcPct val="25000"/>
                        </a:spcAft>
                        <a:buClr>
                          <a:srgbClr val="00447A"/>
                        </a:buClr>
                        <a:buFontTx/>
                        <a:buNone/>
                        <a:tabLst>
                          <a:tab pos="190500" algn="l"/>
                        </a:tabLst>
                        <a:defRPr/>
                      </a:pPr>
                      <a:r>
                        <a:rPr lang="fr-FR" sz="1800" b="0" dirty="0">
                          <a:solidFill>
                            <a:schemeClr val="bg1"/>
                          </a:solidFill>
                        </a:rPr>
                        <a:t>Brevet du manomètre à tube de Bourdon</a:t>
                      </a:r>
                    </a:p>
                  </a:txBody>
                  <a:tcPr marL="0">
                    <a:lnL w="12700" cmpd="sng">
                      <a:noFill/>
                    </a:lnL>
                    <a:lnR w="6350"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44012120"/>
                  </a:ext>
                </a:extLst>
              </a:tr>
              <a:tr h="0">
                <a:tc>
                  <a:txBody>
                    <a:bodyPr/>
                    <a:lstStyle/>
                    <a:p>
                      <a:pPr marL="0" marR="0" lvl="0" indent="0" algn="l" defTabSz="1038917" rtl="0" eaLnBrk="1" fontAlgn="auto" latinLnBrk="0" hangingPunct="1">
                        <a:lnSpc>
                          <a:spcPct val="100000"/>
                        </a:lnSpc>
                        <a:spcBef>
                          <a:spcPts val="0"/>
                        </a:spcBef>
                        <a:spcAft>
                          <a:spcPts val="0"/>
                        </a:spcAft>
                        <a:buClrTx/>
                        <a:buSzTx/>
                        <a:buFontTx/>
                        <a:buNone/>
                        <a:tabLst/>
                        <a:defRPr/>
                      </a:pPr>
                      <a:r>
                        <a:rPr lang="en-US" sz="1800" b="0" dirty="0">
                          <a:solidFill>
                            <a:schemeClr val="bg1"/>
                          </a:solidFill>
                        </a:rPr>
                        <a:t>1964</a:t>
                      </a:r>
                      <a:endParaRPr lang="de-CH" sz="1800" b="0" dirty="0">
                        <a:solidFill>
                          <a:schemeClr val="bg1"/>
                        </a:solidFill>
                      </a:endParaRPr>
                    </a:p>
                  </a:txBody>
                  <a:tcPr marL="0">
                    <a:lnL w="12700" cmpd="sng">
                      <a:noFill/>
                    </a:lnL>
                    <a:lnR w="6350"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spcAft>
                          <a:spcPct val="25000"/>
                        </a:spcAft>
                        <a:buClr>
                          <a:srgbClr val="00447A"/>
                        </a:buClr>
                        <a:buFontTx/>
                        <a:buNone/>
                        <a:tabLst>
                          <a:tab pos="190500" algn="l"/>
                        </a:tabLst>
                        <a:defRPr/>
                      </a:pPr>
                      <a:r>
                        <a:rPr lang="fr-FR" sz="1800" b="0" dirty="0">
                          <a:solidFill>
                            <a:schemeClr val="bg1"/>
                          </a:solidFill>
                        </a:rPr>
                        <a:t>Transfert du site de production de Paris à Vendôme</a:t>
                      </a:r>
                    </a:p>
                  </a:txBody>
                  <a:tcPr marL="0">
                    <a:lnL w="12700" cmpd="sng">
                      <a:noFill/>
                    </a:lnL>
                    <a:lnR w="6350"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80211978"/>
                  </a:ext>
                </a:extLst>
              </a:tr>
              <a:tr h="0">
                <a:tc>
                  <a:txBody>
                    <a:bodyPr/>
                    <a:lstStyle/>
                    <a:p>
                      <a:pPr marL="0" marR="0" lvl="0" indent="0" algn="l" defTabSz="1038917" rtl="0" eaLnBrk="1" fontAlgn="auto" latinLnBrk="0" hangingPunct="1">
                        <a:lnSpc>
                          <a:spcPct val="100000"/>
                        </a:lnSpc>
                        <a:spcBef>
                          <a:spcPts val="0"/>
                        </a:spcBef>
                        <a:spcAft>
                          <a:spcPts val="0"/>
                        </a:spcAft>
                        <a:buClrTx/>
                        <a:buSzTx/>
                        <a:buFontTx/>
                        <a:buNone/>
                        <a:tabLst/>
                        <a:defRPr/>
                      </a:pPr>
                      <a:r>
                        <a:rPr lang="en-US" sz="1800" b="0" dirty="0">
                          <a:solidFill>
                            <a:schemeClr val="bg1"/>
                          </a:solidFill>
                        </a:rPr>
                        <a:t>2001</a:t>
                      </a:r>
                      <a:endParaRPr lang="de-CH" sz="1800" b="0" dirty="0">
                        <a:solidFill>
                          <a:schemeClr val="bg1"/>
                        </a:solidFill>
                      </a:endParaRPr>
                    </a:p>
                  </a:txBody>
                  <a:tcPr marL="0">
                    <a:lnL w="12700" cmpd="sng">
                      <a:noFill/>
                    </a:lnL>
                    <a:lnR w="6350"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spcAft>
                          <a:spcPct val="25000"/>
                        </a:spcAft>
                        <a:buClr>
                          <a:srgbClr val="00447A"/>
                        </a:buClr>
                        <a:buFontTx/>
                        <a:buNone/>
                        <a:tabLst>
                          <a:tab pos="190500" algn="l"/>
                        </a:tabLst>
                        <a:defRPr/>
                      </a:pPr>
                      <a:r>
                        <a:rPr lang="fr-FR" sz="1800" b="0" dirty="0">
                          <a:solidFill>
                            <a:schemeClr val="bg1"/>
                          </a:solidFill>
                        </a:rPr>
                        <a:t>Création du groupe Bourdon </a:t>
                      </a:r>
                      <a:r>
                        <a:rPr lang="fr-FR" sz="1800" b="0" dirty="0" err="1">
                          <a:solidFill>
                            <a:schemeClr val="bg1"/>
                          </a:solidFill>
                        </a:rPr>
                        <a:t>Haenni</a:t>
                      </a:r>
                      <a:endParaRPr lang="en-US" sz="1800" b="0" dirty="0">
                        <a:solidFill>
                          <a:schemeClr val="bg1"/>
                        </a:solidFill>
                      </a:endParaRPr>
                    </a:p>
                  </a:txBody>
                  <a:tcPr marL="0">
                    <a:lnL w="12700" cmpd="sng">
                      <a:noFill/>
                    </a:lnL>
                    <a:lnR w="6350"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17674228"/>
                  </a:ext>
                </a:extLst>
              </a:tr>
              <a:tr h="0">
                <a:tc>
                  <a:txBody>
                    <a:bodyPr/>
                    <a:lstStyle/>
                    <a:p>
                      <a:pPr marL="0" marR="0" lvl="0" indent="0" algn="l" defTabSz="1038917" rtl="0" eaLnBrk="1" fontAlgn="auto" latinLnBrk="0" hangingPunct="1">
                        <a:lnSpc>
                          <a:spcPct val="100000"/>
                        </a:lnSpc>
                        <a:spcBef>
                          <a:spcPts val="0"/>
                        </a:spcBef>
                        <a:spcAft>
                          <a:spcPts val="0"/>
                        </a:spcAft>
                        <a:buClrTx/>
                        <a:buSzTx/>
                        <a:buFontTx/>
                        <a:buNone/>
                        <a:tabLst/>
                        <a:defRPr/>
                      </a:pPr>
                      <a:r>
                        <a:rPr lang="en-US" sz="1800" b="0" dirty="0">
                          <a:solidFill>
                            <a:schemeClr val="bg1"/>
                          </a:solidFill>
                        </a:rPr>
                        <a:t>2005</a:t>
                      </a:r>
                      <a:endParaRPr lang="de-CH" sz="1800" b="0" dirty="0">
                        <a:solidFill>
                          <a:schemeClr val="bg1"/>
                        </a:solidFill>
                      </a:endParaRPr>
                    </a:p>
                  </a:txBody>
                  <a:tcPr marL="0">
                    <a:lnL w="12700" cmpd="sng">
                      <a:noFill/>
                    </a:lnL>
                    <a:lnR w="6350"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spcAft>
                          <a:spcPct val="25000"/>
                        </a:spcAft>
                        <a:buClr>
                          <a:srgbClr val="00447A"/>
                        </a:buClr>
                        <a:buFontTx/>
                        <a:buNone/>
                        <a:tabLst>
                          <a:tab pos="190500" algn="l"/>
                        </a:tabLst>
                        <a:defRPr/>
                      </a:pPr>
                      <a:r>
                        <a:rPr lang="fr-FR" sz="1800" b="0" dirty="0">
                          <a:solidFill>
                            <a:schemeClr val="bg1"/>
                          </a:solidFill>
                        </a:rPr>
                        <a:t>Acquisition du Groupe Bourdon </a:t>
                      </a:r>
                      <a:r>
                        <a:rPr lang="fr-FR" sz="1800" b="0" dirty="0" err="1">
                          <a:solidFill>
                            <a:schemeClr val="bg1"/>
                          </a:solidFill>
                        </a:rPr>
                        <a:t>Haenni</a:t>
                      </a:r>
                      <a:r>
                        <a:rPr lang="fr-FR" sz="1800" b="0" dirty="0">
                          <a:solidFill>
                            <a:schemeClr val="bg1"/>
                          </a:solidFill>
                        </a:rPr>
                        <a:t> par le groupe </a:t>
                      </a:r>
                      <a:r>
                        <a:rPr lang="fr-FR" sz="1800" b="0" dirty="0" err="1">
                          <a:solidFill>
                            <a:schemeClr val="bg1"/>
                          </a:solidFill>
                        </a:rPr>
                        <a:t>Baumer</a:t>
                      </a:r>
                      <a:endParaRPr lang="fr-FR" sz="1800" b="0" dirty="0">
                        <a:solidFill>
                          <a:schemeClr val="bg1"/>
                        </a:solidFill>
                      </a:endParaRPr>
                    </a:p>
                  </a:txBody>
                  <a:tcPr marL="0">
                    <a:lnL w="12700" cmpd="sng">
                      <a:noFill/>
                    </a:lnL>
                    <a:lnR w="6350"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70509361"/>
                  </a:ext>
                </a:extLst>
              </a:tr>
              <a:tr h="0">
                <a:tc>
                  <a:txBody>
                    <a:bodyPr/>
                    <a:lstStyle/>
                    <a:p>
                      <a:pPr marL="0" marR="0" lvl="0" indent="0" algn="l" defTabSz="1038917" rtl="0" eaLnBrk="1" fontAlgn="auto" latinLnBrk="0" hangingPunct="1">
                        <a:lnSpc>
                          <a:spcPct val="100000"/>
                        </a:lnSpc>
                        <a:spcBef>
                          <a:spcPts val="0"/>
                        </a:spcBef>
                        <a:spcAft>
                          <a:spcPts val="0"/>
                        </a:spcAft>
                        <a:buClrTx/>
                        <a:buSzTx/>
                        <a:buFontTx/>
                        <a:buNone/>
                        <a:tabLst/>
                        <a:defRPr/>
                      </a:pPr>
                      <a:r>
                        <a:rPr lang="en-US" sz="1800" b="0" dirty="0">
                          <a:solidFill>
                            <a:schemeClr val="bg1"/>
                          </a:solidFill>
                        </a:rPr>
                        <a:t>2011</a:t>
                      </a:r>
                      <a:endParaRPr lang="de-CH" sz="1800" b="0" dirty="0">
                        <a:solidFill>
                          <a:schemeClr val="bg1"/>
                        </a:solidFill>
                      </a:endParaRPr>
                    </a:p>
                  </a:txBody>
                  <a:tcPr marL="0">
                    <a:lnL w="12700" cmpd="sng">
                      <a:noFill/>
                    </a:lnL>
                    <a:lnR w="6350"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spcAft>
                          <a:spcPct val="25000"/>
                        </a:spcAft>
                        <a:buClr>
                          <a:srgbClr val="00447A"/>
                        </a:buClr>
                        <a:buFontTx/>
                        <a:buNone/>
                        <a:tabLst>
                          <a:tab pos="190500" algn="l"/>
                        </a:tabLst>
                        <a:defRPr/>
                      </a:pPr>
                      <a:r>
                        <a:rPr lang="fr-FR" sz="1800" b="0" dirty="0" err="1">
                          <a:solidFill>
                            <a:schemeClr val="bg1"/>
                          </a:solidFill>
                        </a:rPr>
                        <a:t>Baumer</a:t>
                      </a:r>
                      <a:r>
                        <a:rPr lang="fr-FR" sz="1800" b="0" dirty="0">
                          <a:solidFill>
                            <a:schemeClr val="bg1"/>
                          </a:solidFill>
                        </a:rPr>
                        <a:t> rachète 100 % des parts de la société </a:t>
                      </a:r>
                      <a:r>
                        <a:rPr lang="fr-FR" sz="1800" b="0" dirty="0" err="1">
                          <a:solidFill>
                            <a:schemeClr val="bg1"/>
                          </a:solidFill>
                        </a:rPr>
                        <a:t>Waree</a:t>
                      </a:r>
                      <a:r>
                        <a:rPr lang="fr-FR" sz="1800" b="0" dirty="0">
                          <a:solidFill>
                            <a:schemeClr val="bg1"/>
                          </a:solidFill>
                        </a:rPr>
                        <a:t> Instruments Ltd.</a:t>
                      </a:r>
                      <a:endParaRPr lang="en-US" sz="1800" b="0" dirty="0">
                        <a:solidFill>
                          <a:schemeClr val="bg1"/>
                        </a:solidFill>
                      </a:endParaRPr>
                    </a:p>
                  </a:txBody>
                  <a:tcPr marL="0">
                    <a:lnL w="12700" cmpd="sng">
                      <a:noFill/>
                    </a:lnL>
                    <a:lnR w="6350"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03799789"/>
                  </a:ext>
                </a:extLst>
              </a:tr>
              <a:tr h="0">
                <a:tc>
                  <a:txBody>
                    <a:bodyPr/>
                    <a:lstStyle/>
                    <a:p>
                      <a:pPr marL="0" marR="0" lvl="0" indent="0" algn="l" defTabSz="1038917" rtl="0" eaLnBrk="1" fontAlgn="auto" latinLnBrk="0" hangingPunct="1">
                        <a:lnSpc>
                          <a:spcPct val="100000"/>
                        </a:lnSpc>
                        <a:spcBef>
                          <a:spcPts val="0"/>
                        </a:spcBef>
                        <a:spcAft>
                          <a:spcPts val="0"/>
                        </a:spcAft>
                        <a:buClrTx/>
                        <a:buSzTx/>
                        <a:buFontTx/>
                        <a:buNone/>
                        <a:tabLst/>
                        <a:defRPr/>
                      </a:pPr>
                      <a:r>
                        <a:rPr lang="en-US" sz="1800" b="0" dirty="0">
                          <a:solidFill>
                            <a:schemeClr val="bg1"/>
                          </a:solidFill>
                        </a:rPr>
                        <a:t>2016</a:t>
                      </a:r>
                      <a:endParaRPr lang="de-CH" sz="1800" b="0" dirty="0">
                        <a:solidFill>
                          <a:schemeClr val="bg1"/>
                        </a:solidFill>
                      </a:endParaRPr>
                    </a:p>
                  </a:txBody>
                  <a:tcPr marL="0">
                    <a:lnL w="12700" cmpd="sng">
                      <a:noFill/>
                    </a:lnL>
                    <a:lnR w="6350"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de-DE" sz="1800" kern="1200" dirty="0">
                          <a:solidFill>
                            <a:schemeClr val="bg1"/>
                          </a:solidFill>
                          <a:effectLst/>
                          <a:latin typeface="+mn-lt"/>
                          <a:ea typeface="+mn-ea"/>
                          <a:cs typeface="+mn-cs"/>
                        </a:rPr>
                        <a:t>Relance de la </a:t>
                      </a:r>
                      <a:r>
                        <a:rPr lang="de-DE" sz="1800" kern="1200" dirty="0" err="1">
                          <a:solidFill>
                            <a:schemeClr val="bg1"/>
                          </a:solidFill>
                          <a:effectLst/>
                          <a:latin typeface="+mn-lt"/>
                          <a:ea typeface="+mn-ea"/>
                          <a:cs typeface="+mn-cs"/>
                        </a:rPr>
                        <a:t>marque</a:t>
                      </a:r>
                      <a:r>
                        <a:rPr lang="de-DE" sz="1800" kern="1200" dirty="0">
                          <a:solidFill>
                            <a:schemeClr val="bg1"/>
                          </a:solidFill>
                          <a:effectLst/>
                          <a:latin typeface="+mn-lt"/>
                          <a:ea typeface="+mn-ea"/>
                          <a:cs typeface="+mn-cs"/>
                        </a:rPr>
                        <a:t> </a:t>
                      </a:r>
                      <a:r>
                        <a:rPr lang="de-DE" sz="1800" kern="1200" dirty="0" err="1">
                          <a:solidFill>
                            <a:schemeClr val="bg1"/>
                          </a:solidFill>
                          <a:effectLst/>
                          <a:latin typeface="+mn-lt"/>
                          <a:ea typeface="+mn-ea"/>
                          <a:cs typeface="+mn-cs"/>
                        </a:rPr>
                        <a:t>Bourdon</a:t>
                      </a:r>
                      <a:endParaRPr lang="de-DE" sz="1800" kern="1200" dirty="0">
                        <a:solidFill>
                          <a:schemeClr val="bg1"/>
                        </a:solidFill>
                        <a:effectLst/>
                        <a:latin typeface="+mn-lt"/>
                        <a:ea typeface="+mn-ea"/>
                        <a:cs typeface="+mn-cs"/>
                      </a:endParaRPr>
                    </a:p>
                  </a:txBody>
                  <a:tcPr marL="0">
                    <a:lnL w="12700" cmpd="sng">
                      <a:noFill/>
                    </a:lnL>
                    <a:lnR w="6350"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68330864"/>
                  </a:ext>
                </a:extLst>
              </a:tr>
            </a:tbl>
          </a:graphicData>
        </a:graphic>
      </p:graphicFrame>
      <p:sp>
        <p:nvSpPr>
          <p:cNvPr id="15" name="Textfeld 14">
            <a:extLst>
              <a:ext uri="{FF2B5EF4-FFF2-40B4-BE49-F238E27FC236}">
                <a16:creationId xmlns:a16="http://schemas.microsoft.com/office/drawing/2014/main" id="{A5B0F001-A5BA-3C14-90FC-ACDF7E9AC82A}"/>
              </a:ext>
            </a:extLst>
          </p:cNvPr>
          <p:cNvSpPr txBox="1"/>
          <p:nvPr/>
        </p:nvSpPr>
        <p:spPr bwMode="auto">
          <a:xfrm>
            <a:off x="5146535" y="218485"/>
            <a:ext cx="0" cy="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rtlCol="0" anchor="t" anchorCtr="0" compatLnSpc="1">
            <a:prstTxWarp prst="textNoShape">
              <a:avLst/>
            </a:prstTxWarp>
            <a:noAutofit/>
          </a:bodyPr>
          <a:lstStyle/>
          <a:p>
            <a:pPr marL="285750" indent="-285750" algn="l">
              <a:lnSpc>
                <a:spcPct val="110000"/>
              </a:lnSpc>
              <a:spcAft>
                <a:spcPts val="600"/>
              </a:spcAft>
              <a:buClr>
                <a:schemeClr val="accent1"/>
              </a:buClr>
              <a:buFont typeface="Wingdings" panose="05000000000000000000" pitchFamily="2" charset="2"/>
              <a:buChar char="§"/>
            </a:pPr>
            <a:endParaRPr lang="de-DE" dirty="0" err="1">
              <a:solidFill>
                <a:schemeClr val="tx2"/>
              </a:solidFill>
            </a:endParaRPr>
          </a:p>
        </p:txBody>
      </p:sp>
      <p:sp>
        <p:nvSpPr>
          <p:cNvPr id="5" name="Textfeld 4">
            <a:extLst>
              <a:ext uri="{FF2B5EF4-FFF2-40B4-BE49-F238E27FC236}">
                <a16:creationId xmlns:a16="http://schemas.microsoft.com/office/drawing/2014/main" id="{2D736068-2E19-9345-D7BE-40A2AC77B17D}"/>
              </a:ext>
            </a:extLst>
          </p:cNvPr>
          <p:cNvSpPr txBox="1"/>
          <p:nvPr/>
        </p:nvSpPr>
        <p:spPr bwMode="auto">
          <a:xfrm>
            <a:off x="-1306286" y="3868057"/>
            <a:ext cx="0" cy="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rtlCol="0" anchor="t" anchorCtr="0" compatLnSpc="1">
            <a:prstTxWarp prst="textNoShape">
              <a:avLst/>
            </a:prstTxWarp>
            <a:noAutofit/>
          </a:bodyPr>
          <a:lstStyle/>
          <a:p>
            <a:pPr marL="285750" indent="-285750" algn="l">
              <a:lnSpc>
                <a:spcPct val="110000"/>
              </a:lnSpc>
              <a:spcAft>
                <a:spcPts val="600"/>
              </a:spcAft>
              <a:buClr>
                <a:schemeClr val="accent1"/>
              </a:buClr>
              <a:buFont typeface="Wingdings" panose="05000000000000000000" pitchFamily="2" charset="2"/>
              <a:buChar char="§"/>
            </a:pPr>
            <a:endParaRPr lang="de-DE" dirty="0" err="1">
              <a:solidFill>
                <a:schemeClr val="tx2"/>
              </a:solidFill>
            </a:endParaRPr>
          </a:p>
        </p:txBody>
      </p:sp>
      <p:grpSp>
        <p:nvGrpSpPr>
          <p:cNvPr id="10" name="Gruppieren 9">
            <a:extLst>
              <a:ext uri="{FF2B5EF4-FFF2-40B4-BE49-F238E27FC236}">
                <a16:creationId xmlns:a16="http://schemas.microsoft.com/office/drawing/2014/main" id="{65542087-4CED-FC8F-EC4C-E87AE8031CC7}"/>
              </a:ext>
            </a:extLst>
          </p:cNvPr>
          <p:cNvGrpSpPr/>
          <p:nvPr/>
        </p:nvGrpSpPr>
        <p:grpSpPr>
          <a:xfrm>
            <a:off x="0" y="1"/>
            <a:ext cx="1919536" cy="1958994"/>
            <a:chOff x="0" y="1"/>
            <a:chExt cx="1919536" cy="1958994"/>
          </a:xfrm>
        </p:grpSpPr>
        <p:pic>
          <p:nvPicPr>
            <p:cNvPr id="11" name="Grafik 10">
              <a:extLst>
                <a:ext uri="{FF2B5EF4-FFF2-40B4-BE49-F238E27FC236}">
                  <a16:creationId xmlns:a16="http://schemas.microsoft.com/office/drawing/2014/main" id="{7322270D-93E8-F2F0-E667-174CFE134295}"/>
                </a:ext>
              </a:extLst>
            </p:cNvPr>
            <p:cNvPicPr>
              <a:picLocks noChangeAspect="1"/>
            </p:cNvPicPr>
            <p:nvPr userDrawn="1"/>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479376" y="908720"/>
              <a:ext cx="720000" cy="1050275"/>
            </a:xfrm>
            <a:prstGeom prst="rect">
              <a:avLst/>
            </a:prstGeom>
            <a:effectLst>
              <a:outerShdw blurRad="889000" dir="5400000" algn="ctr" rotWithShape="0">
                <a:schemeClr val="tx1">
                  <a:alpha val="30000"/>
                </a:schemeClr>
              </a:outerShdw>
            </a:effectLst>
          </p:spPr>
        </p:pic>
        <p:sp>
          <p:nvSpPr>
            <p:cNvPr id="12" name="Rechteck 11">
              <a:extLst>
                <a:ext uri="{FF2B5EF4-FFF2-40B4-BE49-F238E27FC236}">
                  <a16:creationId xmlns:a16="http://schemas.microsoft.com/office/drawing/2014/main" id="{2604109A-C242-AEB3-E4F9-6A8C3D50517D}"/>
                </a:ext>
              </a:extLst>
            </p:cNvPr>
            <p:cNvSpPr/>
            <p:nvPr userDrawn="1"/>
          </p:nvSpPr>
          <p:spPr>
            <a:xfrm>
              <a:off x="0" y="1"/>
              <a:ext cx="1919536" cy="903638"/>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144000" rIns="144000" bIns="144000" numCol="1" spcCol="0" rtlCol="0" fromWordArt="0" anchor="t" anchorCtr="0" forceAA="0" compatLnSpc="1">
              <a:prstTxWarp prst="textNoShape">
                <a:avLst/>
              </a:prstTxWarp>
              <a:noAutofit/>
            </a:bodyPr>
            <a:lstStyle/>
            <a:p>
              <a:pPr marL="285750" indent="-285750" algn="l">
                <a:spcAft>
                  <a:spcPts val="600"/>
                </a:spcAft>
                <a:buClr>
                  <a:schemeClr val="accent1"/>
                </a:buClr>
                <a:buFont typeface="Arial" panose="020B0604020202020204" pitchFamily="34" charset="0"/>
                <a:buChar char="•"/>
              </a:pPr>
              <a:endParaRPr lang="de-CH" sz="1600" dirty="0" err="1">
                <a:solidFill>
                  <a:schemeClr val="tx2"/>
                </a:solidFill>
              </a:endParaRPr>
            </a:p>
          </p:txBody>
        </p:sp>
        <p:pic>
          <p:nvPicPr>
            <p:cNvPr id="13" name="Grafik 12">
              <a:extLst>
                <a:ext uri="{FF2B5EF4-FFF2-40B4-BE49-F238E27FC236}">
                  <a16:creationId xmlns:a16="http://schemas.microsoft.com/office/drawing/2014/main" id="{FBFA209F-6BDE-F902-ECE8-6C23180BE46B}"/>
                </a:ext>
              </a:extLst>
            </p:cNvPr>
            <p:cNvPicPr>
              <a:picLocks noChangeAspect="1"/>
            </p:cNvPicPr>
            <p:nvPr userDrawn="1"/>
          </p:nvPicPr>
          <p:blipFill>
            <a:blip r:embed="rId7" cstate="print">
              <a:extLst>
                <a:ext uri="{28A0092B-C50C-407E-A947-70E740481C1C}">
                  <a14:useLocalDpi xmlns:a14="http://schemas.microsoft.com/office/drawing/2010/main"/>
                </a:ext>
              </a:extLst>
            </a:blip>
            <a:stretch>
              <a:fillRect/>
            </a:stretch>
          </p:blipFill>
          <p:spPr>
            <a:xfrm>
              <a:off x="398127" y="175940"/>
              <a:ext cx="801249" cy="421200"/>
            </a:xfrm>
            <a:prstGeom prst="rect">
              <a:avLst/>
            </a:prstGeom>
          </p:spPr>
        </p:pic>
      </p:grpSp>
    </p:spTree>
    <p:extLst>
      <p:ext uri="{BB962C8B-B14F-4D97-AF65-F5344CB8AC3E}">
        <p14:creationId xmlns:p14="http://schemas.microsoft.com/office/powerpoint/2010/main" val="139855865"/>
      </p:ext>
    </p:extLst>
  </p:cSld>
  <p:clrMapOvr>
    <a:masterClrMapping/>
  </p:clrMapOvr>
  <p:extLst>
    <p:ext uri="{6950BFC3-D8DA-4A85-94F7-54DA5524770B}">
      <p188:commentRel xmlns:p188="http://schemas.microsoft.com/office/powerpoint/2018/8/main" r:id="rId3"/>
    </p:ext>
  </p:extLs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0CDC116D-9C09-1955-21B6-A4A6DF266971}"/>
              </a:ext>
            </a:extLst>
          </p:cNvPr>
          <p:cNvSpPr>
            <a:spLocks noGrp="1"/>
          </p:cNvSpPr>
          <p:nvPr>
            <p:ph type="dt" sz="half" idx="24"/>
          </p:nvPr>
        </p:nvSpPr>
        <p:spPr/>
        <p:txBody>
          <a:bodyPr/>
          <a:lstStyle/>
          <a:p>
            <a:pPr>
              <a:defRPr/>
            </a:pPr>
            <a:fld id="{D508B94D-A5CD-734E-A548-8132FAEDFE8D}" type="datetime1">
              <a:rPr lang="de-CH" smtClean="0"/>
              <a:t>17.09.2025</a:t>
            </a:fld>
            <a:endParaRPr lang="de-DE" dirty="0"/>
          </a:p>
        </p:txBody>
      </p:sp>
      <p:sp>
        <p:nvSpPr>
          <p:cNvPr id="3" name="Fußzeilenplatzhalter 2">
            <a:extLst>
              <a:ext uri="{FF2B5EF4-FFF2-40B4-BE49-F238E27FC236}">
                <a16:creationId xmlns:a16="http://schemas.microsoft.com/office/drawing/2014/main" id="{329E7DC1-C863-3315-78AF-5849A559E094}"/>
              </a:ext>
            </a:extLst>
          </p:cNvPr>
          <p:cNvSpPr>
            <a:spLocks noGrp="1"/>
          </p:cNvSpPr>
          <p:nvPr>
            <p:ph type="ftr" sz="quarter" idx="25"/>
          </p:nvPr>
        </p:nvSpPr>
        <p:spPr/>
        <p:txBody>
          <a:bodyPr/>
          <a:lstStyle/>
          <a:p>
            <a:pPr>
              <a:defRPr/>
            </a:pPr>
            <a:r>
              <a:rPr lang="en-GB" altLang="de-DE" dirty="0" err="1"/>
              <a:t>Présentation</a:t>
            </a:r>
            <a:r>
              <a:rPr lang="en-GB" altLang="de-DE" dirty="0"/>
              <a:t> Bourdon</a:t>
            </a:r>
            <a:endParaRPr lang="de-DE" altLang="de-DE" dirty="0"/>
          </a:p>
        </p:txBody>
      </p:sp>
      <p:sp>
        <p:nvSpPr>
          <p:cNvPr id="4" name="Foliennummernplatzhalter 3">
            <a:extLst>
              <a:ext uri="{FF2B5EF4-FFF2-40B4-BE49-F238E27FC236}">
                <a16:creationId xmlns:a16="http://schemas.microsoft.com/office/drawing/2014/main" id="{E45F0394-2AF8-2A6B-6DA0-4491051DC9F8}"/>
              </a:ext>
            </a:extLst>
          </p:cNvPr>
          <p:cNvSpPr>
            <a:spLocks noGrp="1"/>
          </p:cNvSpPr>
          <p:nvPr>
            <p:ph type="sldNum" sz="quarter" idx="26"/>
          </p:nvPr>
        </p:nvSpPr>
        <p:spPr/>
        <p:txBody>
          <a:bodyPr/>
          <a:lstStyle/>
          <a:p>
            <a:pPr>
              <a:defRPr/>
            </a:pPr>
            <a:fld id="{DE15152C-7E44-A94B-BCD8-272D3D1F368E}" type="slidenum">
              <a:rPr lang="de-DE" altLang="de-DE" smtClean="0"/>
              <a:pPr>
                <a:defRPr/>
              </a:pPr>
              <a:t>6</a:t>
            </a:fld>
            <a:endParaRPr lang="de-DE" altLang="de-DE" dirty="0"/>
          </a:p>
        </p:txBody>
      </p:sp>
      <p:sp>
        <p:nvSpPr>
          <p:cNvPr id="6" name="Titel 5">
            <a:extLst>
              <a:ext uri="{FF2B5EF4-FFF2-40B4-BE49-F238E27FC236}">
                <a16:creationId xmlns:a16="http://schemas.microsoft.com/office/drawing/2014/main" id="{EADE9551-824A-826C-C06C-F0D323342FB0}"/>
              </a:ext>
            </a:extLst>
          </p:cNvPr>
          <p:cNvSpPr>
            <a:spLocks noGrp="1"/>
          </p:cNvSpPr>
          <p:nvPr>
            <p:ph type="title"/>
          </p:nvPr>
        </p:nvSpPr>
        <p:spPr/>
        <p:txBody>
          <a:bodyPr/>
          <a:lstStyle/>
          <a:p>
            <a:r>
              <a:rPr lang="fr-FR" dirty="0"/>
              <a:t>Centres de compétence et </a:t>
            </a:r>
            <a:br>
              <a:rPr lang="fr-FR" dirty="0"/>
            </a:br>
            <a:r>
              <a:rPr lang="fr-FR" dirty="0"/>
              <a:t>de production.</a:t>
            </a:r>
            <a:endParaRPr lang="de-DE" dirty="0"/>
          </a:p>
        </p:txBody>
      </p:sp>
      <p:graphicFrame>
        <p:nvGraphicFramePr>
          <p:cNvPr id="8" name="Tabelle 7">
            <a:extLst>
              <a:ext uri="{FF2B5EF4-FFF2-40B4-BE49-F238E27FC236}">
                <a16:creationId xmlns:a16="http://schemas.microsoft.com/office/drawing/2014/main" id="{9FCABAE8-61FB-333B-0A85-E5F4429C58EC}"/>
              </a:ext>
            </a:extLst>
          </p:cNvPr>
          <p:cNvGraphicFramePr>
            <a:graphicFrameLocks noGrp="1"/>
          </p:cNvGraphicFramePr>
          <p:nvPr/>
        </p:nvGraphicFramePr>
        <p:xfrm>
          <a:off x="6311850" y="3501008"/>
          <a:ext cx="5400724" cy="1097280"/>
        </p:xfrm>
        <a:graphic>
          <a:graphicData uri="http://schemas.openxmlformats.org/drawingml/2006/table">
            <a:tbl>
              <a:tblPr firstRow="1" bandRow="1">
                <a:tableStyleId>{5C22544A-7EE6-4342-B048-85BDC9FD1C3A}</a:tableStyleId>
              </a:tblPr>
              <a:tblGrid>
                <a:gridCol w="5400724">
                  <a:extLst>
                    <a:ext uri="{9D8B030D-6E8A-4147-A177-3AD203B41FA5}">
                      <a16:colId xmlns:a16="http://schemas.microsoft.com/office/drawing/2014/main" val="3093223223"/>
                    </a:ext>
                  </a:extLst>
                </a:gridCol>
              </a:tblGrid>
              <a:tr h="0">
                <a:tc>
                  <a:txBody>
                    <a:bodyPr/>
                    <a:lstStyle/>
                    <a:p>
                      <a:pPr marL="0" indent="0">
                        <a:spcAft>
                          <a:spcPct val="25000"/>
                        </a:spcAft>
                        <a:buFontTx/>
                        <a:buNone/>
                        <a:tabLst>
                          <a:tab pos="190500" algn="l"/>
                        </a:tabLst>
                        <a:defRPr/>
                      </a:pPr>
                      <a:r>
                        <a:rPr lang="de-CH" sz="1800" b="0" dirty="0" err="1">
                          <a:solidFill>
                            <a:schemeClr val="bg1"/>
                          </a:solidFill>
                        </a:rPr>
                        <a:t>Bourdon</a:t>
                      </a:r>
                      <a:r>
                        <a:rPr lang="de-CH" sz="1800" b="0" dirty="0">
                          <a:solidFill>
                            <a:schemeClr val="bg1"/>
                          </a:solidFill>
                        </a:rPr>
                        <a:t>-Haenni GmbH, </a:t>
                      </a:r>
                      <a:r>
                        <a:rPr lang="de-CH" sz="1800" b="0" dirty="0" err="1">
                          <a:solidFill>
                            <a:schemeClr val="bg1"/>
                          </a:solidFill>
                        </a:rPr>
                        <a:t>Allemagne</a:t>
                      </a:r>
                      <a:r>
                        <a:rPr lang="de-CH" sz="1800" b="0" dirty="0">
                          <a:solidFill>
                            <a:schemeClr val="bg1"/>
                          </a:solidFill>
                        </a:rPr>
                        <a:t>   </a:t>
                      </a:r>
                    </a:p>
                  </a:txBody>
                  <a:tcPr marL="0">
                    <a:lnL w="12700" cmpd="sng">
                      <a:noFill/>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11039645"/>
                  </a:ext>
                </a:extLst>
              </a:tr>
              <a:tr h="0">
                <a:tc>
                  <a:txBody>
                    <a:bodyPr/>
                    <a:lstStyle/>
                    <a:p>
                      <a:pPr marL="0" indent="0">
                        <a:spcAft>
                          <a:spcPct val="25000"/>
                        </a:spcAft>
                        <a:buFontTx/>
                        <a:buNone/>
                        <a:tabLst>
                          <a:tab pos="190500" algn="l"/>
                        </a:tabLst>
                        <a:defRPr/>
                      </a:pPr>
                      <a:r>
                        <a:rPr lang="de-CH" sz="1800" b="0" dirty="0">
                          <a:solidFill>
                            <a:schemeClr val="bg1"/>
                          </a:solidFill>
                        </a:rPr>
                        <a:t>Baumer </a:t>
                      </a:r>
                      <a:r>
                        <a:rPr lang="de-CH" sz="1800" b="0" dirty="0" err="1">
                          <a:solidFill>
                            <a:schemeClr val="bg1"/>
                          </a:solidFill>
                        </a:rPr>
                        <a:t>Bourdon</a:t>
                      </a:r>
                      <a:r>
                        <a:rPr lang="de-CH" sz="1800" b="0" dirty="0">
                          <a:solidFill>
                            <a:schemeClr val="bg1"/>
                          </a:solidFill>
                        </a:rPr>
                        <a:t>-Haenni, France</a:t>
                      </a:r>
                    </a:p>
                  </a:txBody>
                  <a:tcPr marL="0">
                    <a:lnL w="12700" cmpd="sng">
                      <a:noFill/>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44012120"/>
                  </a:ext>
                </a:extLst>
              </a:tr>
              <a:tr h="0">
                <a:tc>
                  <a:txBody>
                    <a:bodyPr/>
                    <a:lstStyle/>
                    <a:p>
                      <a:pPr marL="0" indent="0">
                        <a:spcAft>
                          <a:spcPct val="25000"/>
                        </a:spcAft>
                        <a:buFontTx/>
                        <a:buNone/>
                        <a:tabLst>
                          <a:tab pos="190500" algn="l"/>
                        </a:tabLst>
                        <a:defRPr/>
                      </a:pPr>
                      <a:r>
                        <a:rPr lang="de-CH" sz="1800" b="0" dirty="0">
                          <a:solidFill>
                            <a:schemeClr val="bg1"/>
                          </a:solidFill>
                        </a:rPr>
                        <a:t>Baumer Tech.</a:t>
                      </a:r>
                      <a:r>
                        <a:rPr lang="en-US" sz="1800" b="0" dirty="0">
                          <a:solidFill>
                            <a:schemeClr val="bg1"/>
                          </a:solidFill>
                        </a:rPr>
                        <a:t>India Pvt. Ltd</a:t>
                      </a:r>
                      <a:r>
                        <a:rPr lang="de-CH" sz="1800" b="0" dirty="0">
                          <a:solidFill>
                            <a:schemeClr val="bg1"/>
                          </a:solidFill>
                        </a:rPr>
                        <a:t>., </a:t>
                      </a:r>
                      <a:r>
                        <a:rPr lang="en-US" sz="1800" b="0" dirty="0" err="1">
                          <a:solidFill>
                            <a:schemeClr val="bg1"/>
                          </a:solidFill>
                        </a:rPr>
                        <a:t>Inde</a:t>
                      </a:r>
                      <a:r>
                        <a:rPr lang="de-CH" sz="1800" b="0" dirty="0">
                          <a:solidFill>
                            <a:schemeClr val="bg1"/>
                          </a:solidFill>
                        </a:rPr>
                        <a:t> </a:t>
                      </a:r>
                    </a:p>
                  </a:txBody>
                  <a:tcPr marL="0">
                    <a:lnL w="12700" cmpd="sng">
                      <a:noFill/>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80211978"/>
                  </a:ext>
                </a:extLst>
              </a:tr>
            </a:tbl>
          </a:graphicData>
        </a:graphic>
      </p:graphicFrame>
    </p:spTree>
    <p:extLst>
      <p:ext uri="{BB962C8B-B14F-4D97-AF65-F5344CB8AC3E}">
        <p14:creationId xmlns:p14="http://schemas.microsoft.com/office/powerpoint/2010/main" val="1285247193"/>
      </p:ext>
    </p:extLst>
  </p:cSld>
  <p:clrMapOvr>
    <a:masterClrMapping/>
  </p:clrMapOvr>
  <p:extLst>
    <p:ext uri="{6950BFC3-D8DA-4A85-94F7-54DA5524770B}">
      <p188:commentRel xmlns:p188="http://schemas.microsoft.com/office/powerpoint/2018/8/main" r:id="rId3"/>
    </p:ext>
  </p:extLs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FD3B5F3-76B5-7E5F-C4E2-71F5C501BDA6}"/>
              </a:ext>
            </a:extLst>
          </p:cNvPr>
          <p:cNvSpPr>
            <a:spLocks noGrp="1"/>
          </p:cNvSpPr>
          <p:nvPr>
            <p:ph type="title"/>
          </p:nvPr>
        </p:nvSpPr>
        <p:spPr/>
        <p:txBody>
          <a:bodyPr/>
          <a:lstStyle/>
          <a:p>
            <a:r>
              <a:rPr lang="de-DE" dirty="0"/>
              <a:t>Notre Passion. </a:t>
            </a:r>
            <a:r>
              <a:rPr lang="de-DE" dirty="0">
                <a:solidFill>
                  <a:schemeClr val="tx2"/>
                </a:solidFill>
              </a:rPr>
              <a:t>La </a:t>
            </a:r>
            <a:r>
              <a:rPr lang="de-DE" dirty="0" err="1">
                <a:solidFill>
                  <a:schemeClr val="tx2"/>
                </a:solidFill>
              </a:rPr>
              <a:t>qualité</a:t>
            </a:r>
            <a:r>
              <a:rPr lang="de-DE" dirty="0">
                <a:solidFill>
                  <a:schemeClr val="tx2"/>
                </a:solidFill>
              </a:rPr>
              <a:t> des </a:t>
            </a:r>
            <a:r>
              <a:rPr lang="de-DE" dirty="0" err="1">
                <a:solidFill>
                  <a:schemeClr val="tx2"/>
                </a:solidFill>
              </a:rPr>
              <a:t>produits</a:t>
            </a:r>
            <a:r>
              <a:rPr lang="de-DE" dirty="0">
                <a:solidFill>
                  <a:schemeClr val="tx2"/>
                </a:solidFill>
              </a:rPr>
              <a:t> et des </a:t>
            </a:r>
            <a:r>
              <a:rPr lang="de-DE" dirty="0" err="1">
                <a:solidFill>
                  <a:schemeClr val="tx2"/>
                </a:solidFill>
              </a:rPr>
              <a:t>services</a:t>
            </a:r>
            <a:r>
              <a:rPr lang="de-DE" dirty="0">
                <a:solidFill>
                  <a:schemeClr val="tx2"/>
                </a:solidFill>
              </a:rPr>
              <a:t> à la </a:t>
            </a:r>
            <a:r>
              <a:rPr lang="de-DE" dirty="0" err="1">
                <a:solidFill>
                  <a:schemeClr val="tx2"/>
                </a:solidFill>
              </a:rPr>
              <a:t>pointe</a:t>
            </a:r>
            <a:r>
              <a:rPr lang="de-DE" dirty="0">
                <a:solidFill>
                  <a:schemeClr val="tx2"/>
                </a:solidFill>
              </a:rPr>
              <a:t> de la </a:t>
            </a:r>
            <a:r>
              <a:rPr lang="de-DE" dirty="0" err="1">
                <a:solidFill>
                  <a:schemeClr val="tx2"/>
                </a:solidFill>
              </a:rPr>
              <a:t>technologie</a:t>
            </a:r>
            <a:r>
              <a:rPr lang="en-US" dirty="0">
                <a:solidFill>
                  <a:schemeClr val="tx2"/>
                </a:solidFill>
              </a:rPr>
              <a:t>.</a:t>
            </a:r>
            <a:endParaRPr lang="de-DE" dirty="0">
              <a:solidFill>
                <a:schemeClr val="tx2"/>
              </a:solidFill>
            </a:endParaRPr>
          </a:p>
        </p:txBody>
      </p:sp>
      <p:sp>
        <p:nvSpPr>
          <p:cNvPr id="3" name="Datumsplatzhalter 2">
            <a:extLst>
              <a:ext uri="{FF2B5EF4-FFF2-40B4-BE49-F238E27FC236}">
                <a16:creationId xmlns:a16="http://schemas.microsoft.com/office/drawing/2014/main" id="{7D55A9E6-D88D-E51C-6F2C-5C5ACB1BA940}"/>
              </a:ext>
            </a:extLst>
          </p:cNvPr>
          <p:cNvSpPr>
            <a:spLocks noGrp="1"/>
          </p:cNvSpPr>
          <p:nvPr>
            <p:ph type="dt" sz="half" idx="10"/>
          </p:nvPr>
        </p:nvSpPr>
        <p:spPr/>
        <p:txBody>
          <a:bodyPr/>
          <a:lstStyle/>
          <a:p>
            <a:pPr>
              <a:defRPr/>
            </a:pPr>
            <a:fld id="{0F878396-2147-C443-96C1-B3C89DBB497E}" type="datetime1">
              <a:rPr lang="de-CH" smtClean="0"/>
              <a:t>17.09.2025</a:t>
            </a:fld>
            <a:endParaRPr lang="de-CH" dirty="0"/>
          </a:p>
        </p:txBody>
      </p:sp>
      <p:sp>
        <p:nvSpPr>
          <p:cNvPr id="4" name="Fußzeilenplatzhalter 3">
            <a:extLst>
              <a:ext uri="{FF2B5EF4-FFF2-40B4-BE49-F238E27FC236}">
                <a16:creationId xmlns:a16="http://schemas.microsoft.com/office/drawing/2014/main" id="{4E04133E-E86F-6993-887E-FE24E38667DA}"/>
              </a:ext>
            </a:extLst>
          </p:cNvPr>
          <p:cNvSpPr>
            <a:spLocks noGrp="1"/>
          </p:cNvSpPr>
          <p:nvPr>
            <p:ph type="ftr" sz="quarter" idx="11"/>
          </p:nvPr>
        </p:nvSpPr>
        <p:spPr/>
        <p:txBody>
          <a:bodyPr/>
          <a:lstStyle/>
          <a:p>
            <a:pPr>
              <a:defRPr/>
            </a:pPr>
            <a:r>
              <a:rPr lang="en-GB" altLang="de-DE" dirty="0" err="1"/>
              <a:t>Présentation</a:t>
            </a:r>
            <a:r>
              <a:rPr lang="en-GB" altLang="de-DE" dirty="0"/>
              <a:t> Bourdon</a:t>
            </a:r>
            <a:endParaRPr lang="de-DE" altLang="de-DE" dirty="0"/>
          </a:p>
        </p:txBody>
      </p:sp>
      <p:sp>
        <p:nvSpPr>
          <p:cNvPr id="5" name="Foliennummernplatzhalter 4">
            <a:extLst>
              <a:ext uri="{FF2B5EF4-FFF2-40B4-BE49-F238E27FC236}">
                <a16:creationId xmlns:a16="http://schemas.microsoft.com/office/drawing/2014/main" id="{39EEB4CB-92B2-5DD9-0965-6CBD3CF7A476}"/>
              </a:ext>
            </a:extLst>
          </p:cNvPr>
          <p:cNvSpPr>
            <a:spLocks noGrp="1"/>
          </p:cNvSpPr>
          <p:nvPr>
            <p:ph type="sldNum" sz="quarter" idx="12"/>
          </p:nvPr>
        </p:nvSpPr>
        <p:spPr/>
        <p:txBody>
          <a:bodyPr/>
          <a:lstStyle/>
          <a:p>
            <a:pPr>
              <a:defRPr/>
            </a:pPr>
            <a:fld id="{DE15152C-7E44-A94B-BCD8-272D3D1F368E}" type="slidenum">
              <a:rPr lang="de-DE" altLang="de-DE" smtClean="0"/>
              <a:pPr>
                <a:defRPr/>
              </a:pPr>
              <a:t>7</a:t>
            </a:fld>
            <a:endParaRPr lang="de-DE" altLang="de-DE" dirty="0"/>
          </a:p>
        </p:txBody>
      </p:sp>
      <p:graphicFrame>
        <p:nvGraphicFramePr>
          <p:cNvPr id="6" name="Tabelle 5">
            <a:extLst>
              <a:ext uri="{FF2B5EF4-FFF2-40B4-BE49-F238E27FC236}">
                <a16:creationId xmlns:a16="http://schemas.microsoft.com/office/drawing/2014/main" id="{A4AD5419-BA1E-7E87-E11B-7C6D521DF1F3}"/>
              </a:ext>
            </a:extLst>
          </p:cNvPr>
          <p:cNvGraphicFramePr>
            <a:graphicFrameLocks noGrp="1"/>
          </p:cNvGraphicFramePr>
          <p:nvPr/>
        </p:nvGraphicFramePr>
        <p:xfrm>
          <a:off x="489380" y="1998950"/>
          <a:ext cx="3446031" cy="4191000"/>
        </p:xfrm>
        <a:graphic>
          <a:graphicData uri="http://schemas.openxmlformats.org/drawingml/2006/table">
            <a:tbl>
              <a:tblPr firstRow="1" bandRow="1">
                <a:tableStyleId>{5C22544A-7EE6-4342-B048-85BDC9FD1C3A}</a:tableStyleId>
              </a:tblPr>
              <a:tblGrid>
                <a:gridCol w="3446031">
                  <a:extLst>
                    <a:ext uri="{9D8B030D-6E8A-4147-A177-3AD203B41FA5}">
                      <a16:colId xmlns:a16="http://schemas.microsoft.com/office/drawing/2014/main" val="3093223223"/>
                    </a:ext>
                  </a:extLst>
                </a:gridCol>
              </a:tblGrid>
              <a:tr h="367200">
                <a:tc>
                  <a:txBody>
                    <a:bodyPr/>
                    <a:lstStyle/>
                    <a:p>
                      <a:r>
                        <a:rPr lang="fr-FR" sz="1800" b="0" dirty="0">
                          <a:solidFill>
                            <a:schemeClr val="accent1"/>
                          </a:solidFill>
                        </a:rPr>
                        <a:t>Notre vision et notre mission</a:t>
                      </a:r>
                    </a:p>
                  </a:txBody>
                  <a:tcPr marL="0">
                    <a:lnL w="12700" cmpd="sng">
                      <a:noFill/>
                    </a:lnL>
                    <a:lnR w="6350" cap="flat" cmpd="sng" algn="ctr">
                      <a:noFill/>
                      <a:prstDash val="solid"/>
                      <a:round/>
                      <a:headEnd type="none" w="med" len="med"/>
                      <a:tailEnd type="none" w="med" len="med"/>
                    </a:lnR>
                    <a:lnT w="3175" cap="flat" cmpd="sng" algn="ctr">
                      <a:solidFill>
                        <a:srgbClr val="0062AE"/>
                      </a:solidFill>
                      <a:prstDash val="solid"/>
                      <a:round/>
                      <a:headEnd type="none" w="med" len="med"/>
                      <a:tailEnd type="none" w="med" len="med"/>
                    </a:lnT>
                    <a:lnB w="3175" cap="flat" cmpd="sng" algn="ctr">
                      <a:solidFill>
                        <a:srgbClr val="0062AE"/>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11039645"/>
                  </a:ext>
                </a:extLst>
              </a:tr>
              <a:tr h="3234750">
                <a:tc>
                  <a:txBody>
                    <a:bodyPr/>
                    <a:lstStyle/>
                    <a:p>
                      <a:pPr>
                        <a:spcAft>
                          <a:spcPts val="600"/>
                        </a:spcAft>
                      </a:pPr>
                      <a:r>
                        <a:rPr lang="fr-FR" sz="1200" dirty="0">
                          <a:solidFill>
                            <a:schemeClr val="tx2"/>
                          </a:solidFill>
                        </a:rPr>
                        <a:t>Lorsqu’Eugène Bourdon invente le manomètre en 1849, son objectif est d’améliorer et de trouver une solution pour combler le fossé entre la sécurité et la technologie.</a:t>
                      </a:r>
                    </a:p>
                    <a:p>
                      <a:pPr>
                        <a:spcAft>
                          <a:spcPts val="600"/>
                        </a:spcAft>
                      </a:pPr>
                      <a:r>
                        <a:rPr lang="fr-FR" sz="1200" dirty="0">
                          <a:solidFill>
                            <a:schemeClr val="tx2"/>
                          </a:solidFill>
                        </a:rPr>
                        <a:t>​​​​​​​Depuis ce prototype, le groupe Bourdon-</a:t>
                      </a:r>
                      <a:r>
                        <a:rPr lang="fr-FR" sz="1200" dirty="0" err="1">
                          <a:solidFill>
                            <a:schemeClr val="tx2"/>
                          </a:solidFill>
                        </a:rPr>
                        <a:t>Baumer</a:t>
                      </a:r>
                      <a:r>
                        <a:rPr lang="fr-FR" sz="1200" dirty="0">
                          <a:solidFill>
                            <a:schemeClr val="tx2"/>
                          </a:solidFill>
                        </a:rPr>
                        <a:t> est devenu un fabricant d’envergure mondiale offrant une gamme complète et en constante évolution d’instruments de process mécaniques pour fournir des solutions durables et fiables.</a:t>
                      </a:r>
                      <a:endParaRPr lang="en-US" sz="1200" dirty="0">
                        <a:solidFill>
                          <a:schemeClr val="tx2"/>
                        </a:solidFill>
                      </a:endParaRPr>
                    </a:p>
                    <a:p>
                      <a:pPr>
                        <a:spcAft>
                          <a:spcPts val="600"/>
                        </a:spcAft>
                      </a:pPr>
                      <a:r>
                        <a:rPr lang="en-US" sz="1200" b="1" dirty="0">
                          <a:solidFill>
                            <a:schemeClr val="tx2"/>
                          </a:solidFill>
                        </a:rPr>
                        <a:t>Vision</a:t>
                      </a:r>
                      <a:br>
                        <a:rPr lang="en-US" sz="1200" dirty="0">
                          <a:solidFill>
                            <a:schemeClr val="tx2"/>
                          </a:solidFill>
                        </a:rPr>
                      </a:br>
                      <a:r>
                        <a:rPr lang="fr-FR" sz="1200" dirty="0">
                          <a:solidFill>
                            <a:schemeClr val="tx2"/>
                          </a:solidFill>
                        </a:rPr>
                        <a:t>Bourdon - Les instruments de mesure du groupe </a:t>
                      </a:r>
                      <a:r>
                        <a:rPr lang="fr-FR" sz="1200" dirty="0" err="1">
                          <a:solidFill>
                            <a:schemeClr val="tx2"/>
                          </a:solidFill>
                        </a:rPr>
                        <a:t>Baumer</a:t>
                      </a:r>
                      <a:r>
                        <a:rPr lang="fr-FR" sz="1200" dirty="0">
                          <a:solidFill>
                            <a:schemeClr val="tx2"/>
                          </a:solidFill>
                        </a:rPr>
                        <a:t> allient tradition et innovation pour garantir la sécurité des technologies, des process, des gains et des personnes.</a:t>
                      </a:r>
                    </a:p>
                    <a:p>
                      <a:pPr>
                        <a:spcAft>
                          <a:spcPts val="600"/>
                        </a:spcAft>
                      </a:pPr>
                      <a:r>
                        <a:rPr lang="en-US" sz="1200" b="1" dirty="0">
                          <a:solidFill>
                            <a:schemeClr val="tx2"/>
                          </a:solidFill>
                        </a:rPr>
                        <a:t>Mission</a:t>
                      </a:r>
                      <a:br>
                        <a:rPr lang="en-US" sz="1200" dirty="0">
                          <a:solidFill>
                            <a:schemeClr val="tx2"/>
                          </a:solidFill>
                        </a:rPr>
                      </a:br>
                      <a:r>
                        <a:rPr lang="fr-FR" sz="1200" dirty="0">
                          <a:solidFill>
                            <a:schemeClr val="tx2"/>
                          </a:solidFill>
                        </a:rPr>
                        <a:t>Bourdon met l’accent sur l’instrumentation mécanique des process et vise à créer une parfaite symbiose entre conception, technologie et fiabilité dans chaque produit et projet.</a:t>
                      </a:r>
                      <a:endParaRPr lang="de-DE" sz="1200" dirty="0">
                        <a:solidFill>
                          <a:schemeClr val="tx2"/>
                        </a:solidFill>
                      </a:endParaRPr>
                    </a:p>
                    <a:p>
                      <a:pPr marL="0" indent="0">
                        <a:spcAft>
                          <a:spcPct val="25000"/>
                        </a:spcAft>
                        <a:buFontTx/>
                        <a:buNone/>
                        <a:tabLst>
                          <a:tab pos="190500" algn="l"/>
                        </a:tabLst>
                        <a:defRPr/>
                      </a:pPr>
                      <a:endParaRPr lang="de-CH" sz="1800" b="0" dirty="0">
                        <a:solidFill>
                          <a:srgbClr val="0062AE"/>
                        </a:solidFill>
                      </a:endParaRPr>
                    </a:p>
                  </a:txBody>
                  <a:tcPr marL="0" marT="90000">
                    <a:lnL w="12700" cmpd="sng">
                      <a:noFill/>
                    </a:lnL>
                    <a:lnR w="6350" cap="flat" cmpd="sng" algn="ctr">
                      <a:noFill/>
                      <a:prstDash val="solid"/>
                      <a:round/>
                      <a:headEnd type="none" w="med" len="med"/>
                      <a:tailEnd type="none" w="med" len="med"/>
                    </a:lnR>
                    <a:lnT w="3175" cap="flat" cmpd="sng" algn="ctr">
                      <a:solidFill>
                        <a:srgbClr val="0062AE"/>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14920781"/>
                  </a:ext>
                </a:extLst>
              </a:tr>
            </a:tbl>
          </a:graphicData>
        </a:graphic>
      </p:graphicFrame>
      <p:sp>
        <p:nvSpPr>
          <p:cNvPr id="7" name="Textfeld 6">
            <a:extLst>
              <a:ext uri="{FF2B5EF4-FFF2-40B4-BE49-F238E27FC236}">
                <a16:creationId xmlns:a16="http://schemas.microsoft.com/office/drawing/2014/main" id="{83637392-AF98-F05D-DEB8-2A2AF74FB0D6}"/>
              </a:ext>
            </a:extLst>
          </p:cNvPr>
          <p:cNvSpPr txBox="1"/>
          <p:nvPr/>
        </p:nvSpPr>
        <p:spPr bwMode="auto">
          <a:xfrm>
            <a:off x="6279419" y="3511943"/>
            <a:ext cx="0" cy="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rtlCol="0" anchor="t" anchorCtr="0" compatLnSpc="1">
            <a:prstTxWarp prst="textNoShape">
              <a:avLst/>
            </a:prstTxWarp>
            <a:noAutofit/>
          </a:bodyPr>
          <a:lstStyle/>
          <a:p>
            <a:pPr marL="285750" indent="-285750" algn="l">
              <a:lnSpc>
                <a:spcPct val="110000"/>
              </a:lnSpc>
              <a:spcAft>
                <a:spcPts val="600"/>
              </a:spcAft>
              <a:buClr>
                <a:schemeClr val="accent1"/>
              </a:buClr>
              <a:buFont typeface="Wingdings" panose="05000000000000000000" pitchFamily="2" charset="2"/>
              <a:buChar char="§"/>
            </a:pPr>
            <a:endParaRPr lang="de-DE" dirty="0" err="1">
              <a:solidFill>
                <a:schemeClr val="tx2"/>
              </a:solidFill>
            </a:endParaRPr>
          </a:p>
        </p:txBody>
      </p:sp>
      <p:graphicFrame>
        <p:nvGraphicFramePr>
          <p:cNvPr id="8" name="Tabelle 7">
            <a:extLst>
              <a:ext uri="{FF2B5EF4-FFF2-40B4-BE49-F238E27FC236}">
                <a16:creationId xmlns:a16="http://schemas.microsoft.com/office/drawing/2014/main" id="{8CCF30C6-8CDF-6658-13A7-D6EBE3CEAC92}"/>
              </a:ext>
            </a:extLst>
          </p:cNvPr>
          <p:cNvGraphicFramePr>
            <a:graphicFrameLocks noGrp="1"/>
          </p:cNvGraphicFramePr>
          <p:nvPr/>
        </p:nvGraphicFramePr>
        <p:xfrm>
          <a:off x="4367213" y="1999631"/>
          <a:ext cx="3457575" cy="4297680"/>
        </p:xfrm>
        <a:graphic>
          <a:graphicData uri="http://schemas.openxmlformats.org/drawingml/2006/table">
            <a:tbl>
              <a:tblPr firstRow="1" bandRow="1">
                <a:tableStyleId>{5C22544A-7EE6-4342-B048-85BDC9FD1C3A}</a:tableStyleId>
              </a:tblPr>
              <a:tblGrid>
                <a:gridCol w="3457575">
                  <a:extLst>
                    <a:ext uri="{9D8B030D-6E8A-4147-A177-3AD203B41FA5}">
                      <a16:colId xmlns:a16="http://schemas.microsoft.com/office/drawing/2014/main" val="3093223223"/>
                    </a:ext>
                  </a:extLst>
                </a:gridCol>
              </a:tblGrid>
              <a:tr h="367200">
                <a:tc>
                  <a:txBody>
                    <a:bodyPr/>
                    <a:lstStyle/>
                    <a:p>
                      <a:r>
                        <a:rPr lang="en-US" sz="1800" b="0" dirty="0">
                          <a:solidFill>
                            <a:schemeClr val="accent1"/>
                          </a:solidFill>
                        </a:rPr>
                        <a:t>Nos </a:t>
                      </a:r>
                      <a:r>
                        <a:rPr lang="en-US" sz="1800" b="0" dirty="0" err="1">
                          <a:solidFill>
                            <a:schemeClr val="accent1"/>
                          </a:solidFill>
                        </a:rPr>
                        <a:t>valeurs</a:t>
                      </a:r>
                      <a:endParaRPr lang="en-US" sz="1800" b="0" dirty="0">
                        <a:solidFill>
                          <a:schemeClr val="accent1"/>
                        </a:solidFill>
                      </a:endParaRPr>
                    </a:p>
                  </a:txBody>
                  <a:tcPr marL="0">
                    <a:lnL w="12700" cmpd="sng">
                      <a:noFill/>
                    </a:lnL>
                    <a:lnR w="6350" cap="flat" cmpd="sng" algn="ctr">
                      <a:noFill/>
                      <a:prstDash val="solid"/>
                      <a:round/>
                      <a:headEnd type="none" w="med" len="med"/>
                      <a:tailEnd type="none" w="med" len="med"/>
                    </a:lnR>
                    <a:lnT w="3175" cap="flat" cmpd="sng" algn="ctr">
                      <a:solidFill>
                        <a:srgbClr val="0062AE"/>
                      </a:solidFill>
                      <a:prstDash val="solid"/>
                      <a:round/>
                      <a:headEnd type="none" w="med" len="med"/>
                      <a:tailEnd type="none" w="med" len="med"/>
                    </a:lnT>
                    <a:lnB w="3175" cap="flat" cmpd="sng" algn="ctr">
                      <a:solidFill>
                        <a:srgbClr val="0062AE"/>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11039645"/>
                  </a:ext>
                </a:extLst>
              </a:tr>
              <a:tr h="3234750">
                <a:tc>
                  <a:txBody>
                    <a:bodyPr/>
                    <a:lstStyle/>
                    <a:p>
                      <a:pPr>
                        <a:spcAft>
                          <a:spcPts val="600"/>
                        </a:spcAft>
                      </a:pPr>
                      <a:r>
                        <a:rPr lang="en-US" sz="1200" b="1" dirty="0" err="1">
                          <a:solidFill>
                            <a:schemeClr val="tx2"/>
                          </a:solidFill>
                        </a:rPr>
                        <a:t>Partenariat</a:t>
                      </a:r>
                      <a:br>
                        <a:rPr lang="en-US" sz="1200" dirty="0">
                          <a:solidFill>
                            <a:schemeClr val="tx2"/>
                          </a:solidFill>
                        </a:rPr>
                      </a:br>
                      <a:r>
                        <a:rPr lang="fr-FR" sz="1200" dirty="0">
                          <a:solidFill>
                            <a:schemeClr val="tx2"/>
                          </a:solidFill>
                        </a:rPr>
                        <a:t>Nous recherchons la meilleure solution avec et pour nos clients. Pour y parvenir, nous écoutons attentivement, travaillons en étroite collaboration et nous entraidons. Notre identité se forge en partie autour de la fiabilité.</a:t>
                      </a:r>
                    </a:p>
                    <a:p>
                      <a:pPr>
                        <a:spcAft>
                          <a:spcPts val="600"/>
                        </a:spcAft>
                      </a:pPr>
                      <a:r>
                        <a:rPr lang="en-US" sz="1200" b="1" dirty="0" err="1">
                          <a:solidFill>
                            <a:schemeClr val="tx2"/>
                          </a:solidFill>
                        </a:rPr>
                        <a:t>Précision</a:t>
                      </a:r>
                      <a:br>
                        <a:rPr lang="en-US" sz="1200" dirty="0">
                          <a:solidFill>
                            <a:schemeClr val="tx2"/>
                          </a:solidFill>
                        </a:rPr>
                      </a:br>
                      <a:r>
                        <a:rPr lang="fr-FR" sz="1200" dirty="0">
                          <a:solidFill>
                            <a:schemeClr val="tx2"/>
                          </a:solidFill>
                        </a:rPr>
                        <a:t>Notre nom est synonyme de qualité, compétence et précision. Pour des produits et des solutions fiables qui répondent aux normes technologiques les plus élevées et satisfont à tout moment les besoins des clients.</a:t>
                      </a:r>
                    </a:p>
                    <a:p>
                      <a:pPr>
                        <a:spcAft>
                          <a:spcPts val="600"/>
                        </a:spcAft>
                      </a:pPr>
                      <a:r>
                        <a:rPr lang="en-US" sz="1200" b="1" dirty="0">
                          <a:solidFill>
                            <a:schemeClr val="tx2"/>
                          </a:solidFill>
                        </a:rPr>
                        <a:t>Esprit </a:t>
                      </a:r>
                      <a:r>
                        <a:rPr lang="en-US" sz="1200" b="1" dirty="0" err="1">
                          <a:solidFill>
                            <a:schemeClr val="tx2"/>
                          </a:solidFill>
                        </a:rPr>
                        <a:t>d’innovation</a:t>
                      </a:r>
                      <a:br>
                        <a:rPr lang="en-US" sz="1200" dirty="0">
                          <a:solidFill>
                            <a:schemeClr val="tx2"/>
                          </a:solidFill>
                        </a:rPr>
                      </a:br>
                      <a:r>
                        <a:rPr lang="fr-FR" sz="1200" dirty="0">
                          <a:solidFill>
                            <a:schemeClr val="tx2"/>
                          </a:solidFill>
                        </a:rPr>
                        <a:t>Nous voulons ouvrir de nouvelles voies. Avoir une longueur d’avance sur le marché, anticiper largement les nouveaux besoins et actualiser en permanence nos process et notre gamme de produits sont les objectifs qui sous-tendent notre action. La gestion des process s’inscrit dans notre vision de précurseurs que nous souhaitons partager avec nos partenaires et nos clients.</a:t>
                      </a:r>
                      <a:endParaRPr lang="de-DE" sz="1200" dirty="0">
                        <a:solidFill>
                          <a:schemeClr val="tx2"/>
                        </a:solidFill>
                      </a:endParaRPr>
                    </a:p>
                    <a:p>
                      <a:pPr marL="0" indent="0">
                        <a:spcAft>
                          <a:spcPct val="25000"/>
                        </a:spcAft>
                        <a:buFontTx/>
                        <a:buNone/>
                        <a:tabLst>
                          <a:tab pos="190500" algn="l"/>
                        </a:tabLst>
                        <a:defRPr/>
                      </a:pPr>
                      <a:endParaRPr lang="de-CH" sz="1800" b="0" dirty="0">
                        <a:solidFill>
                          <a:srgbClr val="0062AE"/>
                        </a:solidFill>
                      </a:endParaRPr>
                    </a:p>
                  </a:txBody>
                  <a:tcPr marL="0" marT="90000">
                    <a:lnL w="12700" cmpd="sng">
                      <a:noFill/>
                    </a:lnL>
                    <a:lnR w="6350" cap="flat" cmpd="sng" algn="ctr">
                      <a:noFill/>
                      <a:prstDash val="solid"/>
                      <a:round/>
                      <a:headEnd type="none" w="med" len="med"/>
                      <a:tailEnd type="none" w="med" len="med"/>
                    </a:lnR>
                    <a:lnT w="3175" cap="flat" cmpd="sng" algn="ctr">
                      <a:solidFill>
                        <a:srgbClr val="0062AE"/>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14920781"/>
                  </a:ext>
                </a:extLst>
              </a:tr>
            </a:tbl>
          </a:graphicData>
        </a:graphic>
      </p:graphicFrame>
      <p:graphicFrame>
        <p:nvGraphicFramePr>
          <p:cNvPr id="9" name="Tabelle 8">
            <a:extLst>
              <a:ext uri="{FF2B5EF4-FFF2-40B4-BE49-F238E27FC236}">
                <a16:creationId xmlns:a16="http://schemas.microsoft.com/office/drawing/2014/main" id="{0661E83D-3267-3371-1C7B-E4AA574CF7CE}"/>
              </a:ext>
            </a:extLst>
          </p:cNvPr>
          <p:cNvGraphicFramePr>
            <a:graphicFrameLocks noGrp="1"/>
          </p:cNvGraphicFramePr>
          <p:nvPr/>
        </p:nvGraphicFramePr>
        <p:xfrm>
          <a:off x="8256588" y="1998950"/>
          <a:ext cx="3456036" cy="4267200"/>
        </p:xfrm>
        <a:graphic>
          <a:graphicData uri="http://schemas.openxmlformats.org/drawingml/2006/table">
            <a:tbl>
              <a:tblPr firstRow="1" bandRow="1">
                <a:tableStyleId>{5C22544A-7EE6-4342-B048-85BDC9FD1C3A}</a:tableStyleId>
              </a:tblPr>
              <a:tblGrid>
                <a:gridCol w="3456036">
                  <a:extLst>
                    <a:ext uri="{9D8B030D-6E8A-4147-A177-3AD203B41FA5}">
                      <a16:colId xmlns:a16="http://schemas.microsoft.com/office/drawing/2014/main" val="3093223223"/>
                    </a:ext>
                  </a:extLst>
                </a:gridCol>
              </a:tblGrid>
              <a:tr h="367200">
                <a:tc>
                  <a:txBody>
                    <a:bodyPr/>
                    <a:lstStyle/>
                    <a:p>
                      <a:r>
                        <a:rPr lang="en-US" sz="1800" b="0" dirty="0">
                          <a:solidFill>
                            <a:schemeClr val="accent1"/>
                          </a:solidFill>
                        </a:rPr>
                        <a:t>Notre </a:t>
                      </a:r>
                      <a:r>
                        <a:rPr lang="en-US" sz="1800" b="0" dirty="0" err="1">
                          <a:solidFill>
                            <a:schemeClr val="accent1"/>
                          </a:solidFill>
                        </a:rPr>
                        <a:t>offre</a:t>
                      </a:r>
                      <a:r>
                        <a:rPr lang="en-US" sz="1800" b="0" dirty="0">
                          <a:solidFill>
                            <a:schemeClr val="accent1"/>
                          </a:solidFill>
                        </a:rPr>
                        <a:t> de </a:t>
                      </a:r>
                      <a:r>
                        <a:rPr lang="en-US" sz="1800" b="0" dirty="0" err="1">
                          <a:solidFill>
                            <a:schemeClr val="accent1"/>
                          </a:solidFill>
                        </a:rPr>
                        <a:t>prestations</a:t>
                      </a:r>
                      <a:endParaRPr lang="en-US" sz="1800" b="0" dirty="0">
                        <a:solidFill>
                          <a:schemeClr val="accent1"/>
                        </a:solidFill>
                      </a:endParaRPr>
                    </a:p>
                  </a:txBody>
                  <a:tcPr marL="0">
                    <a:lnL w="12700" cmpd="sng">
                      <a:noFill/>
                    </a:lnL>
                    <a:lnR w="6350" cap="flat" cmpd="sng" algn="ctr">
                      <a:noFill/>
                      <a:prstDash val="solid"/>
                      <a:round/>
                      <a:headEnd type="none" w="med" len="med"/>
                      <a:tailEnd type="none" w="med" len="med"/>
                    </a:lnR>
                    <a:lnT w="3175" cap="flat" cmpd="sng" algn="ctr">
                      <a:solidFill>
                        <a:srgbClr val="0062AE"/>
                      </a:solidFill>
                      <a:prstDash val="solid"/>
                      <a:round/>
                      <a:headEnd type="none" w="med" len="med"/>
                      <a:tailEnd type="none" w="med" len="med"/>
                    </a:lnT>
                    <a:lnB w="3175" cap="flat" cmpd="sng" algn="ctr">
                      <a:solidFill>
                        <a:srgbClr val="0062AE"/>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11039645"/>
                  </a:ext>
                </a:extLst>
              </a:tr>
              <a:tr h="3234750">
                <a:tc>
                  <a:txBody>
                    <a:bodyPr/>
                    <a:lstStyle/>
                    <a:p>
                      <a:pPr>
                        <a:spcAft>
                          <a:spcPts val="600"/>
                        </a:spcAft>
                      </a:pPr>
                      <a:r>
                        <a:rPr lang="en-US" sz="1200" b="1" dirty="0" err="1">
                          <a:solidFill>
                            <a:schemeClr val="tx2"/>
                          </a:solidFill>
                        </a:rPr>
                        <a:t>Découvrez</a:t>
                      </a:r>
                      <a:br>
                        <a:rPr lang="en-US" sz="1200" dirty="0">
                          <a:solidFill>
                            <a:schemeClr val="tx2"/>
                          </a:solidFill>
                        </a:rPr>
                      </a:br>
                      <a:r>
                        <a:rPr lang="fr-FR" sz="1200" dirty="0">
                          <a:solidFill>
                            <a:schemeClr val="tx2"/>
                          </a:solidFill>
                        </a:rPr>
                        <a:t>une expérience sectorielle tissée au fil de 170 années</a:t>
                      </a:r>
                    </a:p>
                    <a:p>
                      <a:pPr>
                        <a:spcAft>
                          <a:spcPts val="600"/>
                        </a:spcAft>
                      </a:pPr>
                      <a:r>
                        <a:rPr lang="en-US" sz="1200" b="1" dirty="0" err="1">
                          <a:solidFill>
                            <a:schemeClr val="tx2"/>
                          </a:solidFill>
                        </a:rPr>
                        <a:t>Fiabilité</a:t>
                      </a:r>
                      <a:br>
                        <a:rPr lang="en-US" sz="1200" dirty="0">
                          <a:solidFill>
                            <a:schemeClr val="tx2"/>
                          </a:solidFill>
                        </a:rPr>
                      </a:br>
                      <a:r>
                        <a:rPr lang="fr-FR" sz="1200" dirty="0">
                          <a:solidFill>
                            <a:schemeClr val="tx2"/>
                          </a:solidFill>
                        </a:rPr>
                        <a:t>Une fabrication et des produits certifiés conjugués à notre engagement pour un développement durable</a:t>
                      </a:r>
                    </a:p>
                    <a:p>
                      <a:pPr>
                        <a:spcAft>
                          <a:spcPts val="600"/>
                        </a:spcAft>
                      </a:pPr>
                      <a:r>
                        <a:rPr lang="en-US" sz="1200" b="1" dirty="0" err="1">
                          <a:solidFill>
                            <a:schemeClr val="tx2"/>
                          </a:solidFill>
                        </a:rPr>
                        <a:t>Disponibilité</a:t>
                      </a:r>
                      <a:br>
                        <a:rPr lang="en-US" sz="1200" dirty="0">
                          <a:solidFill>
                            <a:schemeClr val="tx2"/>
                          </a:solidFill>
                        </a:rPr>
                      </a:br>
                      <a:r>
                        <a:rPr lang="fr-FR" sz="1200" dirty="0">
                          <a:solidFill>
                            <a:schemeClr val="tx2"/>
                          </a:solidFill>
                        </a:rPr>
                        <a:t>Les produits et les informations auprès d’un seul et même fournisseur. Centre logistique européen centralisé et site web pour une plus grande disponibilité des produits et des informations aisément accessibles.</a:t>
                      </a:r>
                    </a:p>
                    <a:p>
                      <a:pPr>
                        <a:spcAft>
                          <a:spcPts val="600"/>
                        </a:spcAft>
                      </a:pPr>
                      <a:r>
                        <a:rPr lang="en-US" sz="1200" b="1" dirty="0" err="1">
                          <a:solidFill>
                            <a:schemeClr val="tx2"/>
                          </a:solidFill>
                        </a:rPr>
                        <a:t>Rapidité</a:t>
                      </a:r>
                      <a:br>
                        <a:rPr lang="en-US" sz="1200" dirty="0">
                          <a:solidFill>
                            <a:schemeClr val="tx2"/>
                          </a:solidFill>
                        </a:rPr>
                      </a:br>
                      <a:r>
                        <a:rPr lang="fr-FR" sz="1200" dirty="0">
                          <a:solidFill>
                            <a:schemeClr val="tx2"/>
                          </a:solidFill>
                        </a:rPr>
                        <a:t>Pour les produits en stock, délai de 24 heures entre la demande du client et l’expédition des produits.</a:t>
                      </a:r>
                    </a:p>
                    <a:p>
                      <a:pPr>
                        <a:spcAft>
                          <a:spcPts val="600"/>
                        </a:spcAft>
                      </a:pPr>
                      <a:r>
                        <a:rPr lang="en-US" sz="1200" b="1" dirty="0" err="1">
                          <a:solidFill>
                            <a:schemeClr val="tx2"/>
                          </a:solidFill>
                        </a:rPr>
                        <a:t>Responsabilité</a:t>
                      </a:r>
                      <a:br>
                        <a:rPr lang="en-US" sz="1200" dirty="0">
                          <a:solidFill>
                            <a:schemeClr val="tx2"/>
                          </a:solidFill>
                        </a:rPr>
                      </a:br>
                      <a:r>
                        <a:rPr lang="fr-FR" sz="1200" dirty="0">
                          <a:solidFill>
                            <a:schemeClr val="tx2"/>
                          </a:solidFill>
                        </a:rPr>
                        <a:t>Développement durable et proactif pour les technologies, process, gains et personnes, le tout placé sous le signe de la tradition et de l’innovation.</a:t>
                      </a:r>
                      <a:endParaRPr lang="de-DE" sz="1200" dirty="0">
                        <a:solidFill>
                          <a:schemeClr val="tx2"/>
                        </a:solidFill>
                      </a:endParaRPr>
                    </a:p>
                    <a:p>
                      <a:pPr marL="0" indent="0">
                        <a:spcAft>
                          <a:spcPct val="25000"/>
                        </a:spcAft>
                        <a:buFontTx/>
                        <a:buNone/>
                        <a:tabLst>
                          <a:tab pos="190500" algn="l"/>
                        </a:tabLst>
                        <a:defRPr/>
                      </a:pPr>
                      <a:endParaRPr lang="de-CH" sz="1800" b="0" dirty="0">
                        <a:solidFill>
                          <a:srgbClr val="0062AE"/>
                        </a:solidFill>
                      </a:endParaRPr>
                    </a:p>
                  </a:txBody>
                  <a:tcPr marL="0" marT="90000">
                    <a:lnL w="12700" cmpd="sng">
                      <a:noFill/>
                    </a:lnL>
                    <a:lnR w="6350" cap="flat" cmpd="sng" algn="ctr">
                      <a:noFill/>
                      <a:prstDash val="solid"/>
                      <a:round/>
                      <a:headEnd type="none" w="med" len="med"/>
                      <a:tailEnd type="none" w="med" len="med"/>
                    </a:lnR>
                    <a:lnT w="3175" cap="flat" cmpd="sng" algn="ctr">
                      <a:solidFill>
                        <a:srgbClr val="0062AE"/>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14920781"/>
                  </a:ext>
                </a:extLst>
              </a:tr>
            </a:tbl>
          </a:graphicData>
        </a:graphic>
      </p:graphicFrame>
    </p:spTree>
    <p:extLst>
      <p:ext uri="{BB962C8B-B14F-4D97-AF65-F5344CB8AC3E}">
        <p14:creationId xmlns:p14="http://schemas.microsoft.com/office/powerpoint/2010/main" val="4294792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p:cNvSpPr>
            <a:spLocks noGrp="1"/>
          </p:cNvSpPr>
          <p:nvPr>
            <p:ph type="dt" sz="half" idx="24"/>
          </p:nvPr>
        </p:nvSpPr>
        <p:spPr/>
        <p:txBody>
          <a:bodyPr/>
          <a:lstStyle/>
          <a:p>
            <a:fld id="{D508B94D-A5CD-734E-A548-8132FAEDFE8D}" type="datetime1">
              <a:rPr lang="de-CH" smtClean="0"/>
              <a:pPr/>
              <a:t>17.09.2025</a:t>
            </a:fld>
            <a:endParaRPr lang="de-DE" dirty="0"/>
          </a:p>
        </p:txBody>
      </p:sp>
      <p:sp>
        <p:nvSpPr>
          <p:cNvPr id="3" name="Fußzeilenplatzhalter 2"/>
          <p:cNvSpPr>
            <a:spLocks noGrp="1"/>
          </p:cNvSpPr>
          <p:nvPr>
            <p:ph type="ftr" sz="quarter" idx="25"/>
          </p:nvPr>
        </p:nvSpPr>
        <p:spPr/>
        <p:txBody>
          <a:bodyPr/>
          <a:lstStyle/>
          <a:p>
            <a:pPr>
              <a:defRPr/>
            </a:pPr>
            <a:r>
              <a:rPr lang="en-GB" altLang="de-DE" dirty="0" err="1"/>
              <a:t>Présentation</a:t>
            </a:r>
            <a:r>
              <a:rPr lang="en-GB" altLang="de-DE" dirty="0"/>
              <a:t> Bourdon</a:t>
            </a:r>
            <a:endParaRPr lang="de-DE" altLang="de-DE" dirty="0"/>
          </a:p>
        </p:txBody>
      </p:sp>
      <p:sp>
        <p:nvSpPr>
          <p:cNvPr id="4" name="Foliennummernplatzhalter 3"/>
          <p:cNvSpPr>
            <a:spLocks noGrp="1"/>
          </p:cNvSpPr>
          <p:nvPr>
            <p:ph type="sldNum" sz="quarter" idx="26"/>
          </p:nvPr>
        </p:nvSpPr>
        <p:spPr/>
        <p:txBody>
          <a:bodyPr/>
          <a:lstStyle/>
          <a:p>
            <a:fld id="{DE15152C-7E44-A94B-BCD8-272D3D1F368E}" type="slidenum">
              <a:rPr lang="de-DE" altLang="de-DE" smtClean="0"/>
              <a:pPr/>
              <a:t>8</a:t>
            </a:fld>
            <a:endParaRPr lang="de-DE" altLang="de-DE" dirty="0"/>
          </a:p>
        </p:txBody>
      </p:sp>
      <p:sp>
        <p:nvSpPr>
          <p:cNvPr id="8" name="Titel 7"/>
          <p:cNvSpPr>
            <a:spLocks noGrp="1"/>
          </p:cNvSpPr>
          <p:nvPr>
            <p:ph type="title"/>
          </p:nvPr>
        </p:nvSpPr>
        <p:spPr/>
        <p:txBody>
          <a:bodyPr/>
          <a:lstStyle/>
          <a:p>
            <a:r>
              <a:rPr lang="de-DE" dirty="0" err="1">
                <a:effectLst/>
                <a:latin typeface="+mn-lt"/>
              </a:rPr>
              <a:t>Produits</a:t>
            </a:r>
            <a:r>
              <a:rPr lang="de-DE" dirty="0">
                <a:effectLst/>
                <a:latin typeface="+mn-lt"/>
              </a:rPr>
              <a:t>.</a:t>
            </a:r>
          </a:p>
        </p:txBody>
      </p:sp>
      <p:grpSp>
        <p:nvGrpSpPr>
          <p:cNvPr id="12" name="Gruppieren 11">
            <a:extLst>
              <a:ext uri="{FF2B5EF4-FFF2-40B4-BE49-F238E27FC236}">
                <a16:creationId xmlns:a16="http://schemas.microsoft.com/office/drawing/2014/main" id="{DB9D4B44-F0C9-E353-89F1-178CDC09AC32}"/>
              </a:ext>
            </a:extLst>
          </p:cNvPr>
          <p:cNvGrpSpPr/>
          <p:nvPr/>
        </p:nvGrpSpPr>
        <p:grpSpPr>
          <a:xfrm>
            <a:off x="0" y="1"/>
            <a:ext cx="1919536" cy="1958994"/>
            <a:chOff x="0" y="1"/>
            <a:chExt cx="1919536" cy="1958994"/>
          </a:xfrm>
        </p:grpSpPr>
        <p:pic>
          <p:nvPicPr>
            <p:cNvPr id="13" name="Grafik 12">
              <a:extLst>
                <a:ext uri="{FF2B5EF4-FFF2-40B4-BE49-F238E27FC236}">
                  <a16:creationId xmlns:a16="http://schemas.microsoft.com/office/drawing/2014/main" id="{03929560-81CB-F28C-729D-FE23AFBA8F70}"/>
                </a:ext>
              </a:extLst>
            </p:cNvPr>
            <p:cNvPicPr>
              <a:picLocks noChangeAspect="1"/>
            </p:cNvPicPr>
            <p:nvPr userDrawn="1"/>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479376" y="908720"/>
              <a:ext cx="720000" cy="1050275"/>
            </a:xfrm>
            <a:prstGeom prst="rect">
              <a:avLst/>
            </a:prstGeom>
            <a:effectLst>
              <a:outerShdw blurRad="889000" dir="5400000" algn="ctr" rotWithShape="0">
                <a:schemeClr val="tx1">
                  <a:alpha val="30000"/>
                </a:schemeClr>
              </a:outerShdw>
            </a:effectLst>
          </p:spPr>
        </p:pic>
        <p:sp>
          <p:nvSpPr>
            <p:cNvPr id="14" name="Rechteck 13">
              <a:extLst>
                <a:ext uri="{FF2B5EF4-FFF2-40B4-BE49-F238E27FC236}">
                  <a16:creationId xmlns:a16="http://schemas.microsoft.com/office/drawing/2014/main" id="{EDE332F8-A703-87E1-3596-F51624B946F2}"/>
                </a:ext>
              </a:extLst>
            </p:cNvPr>
            <p:cNvSpPr/>
            <p:nvPr userDrawn="1"/>
          </p:nvSpPr>
          <p:spPr>
            <a:xfrm>
              <a:off x="0" y="1"/>
              <a:ext cx="1919536" cy="903638"/>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144000" rIns="144000" bIns="144000" numCol="1" spcCol="0" rtlCol="0" fromWordArt="0" anchor="t" anchorCtr="0" forceAA="0" compatLnSpc="1">
              <a:prstTxWarp prst="textNoShape">
                <a:avLst/>
              </a:prstTxWarp>
              <a:noAutofit/>
            </a:bodyPr>
            <a:lstStyle/>
            <a:p>
              <a:pPr marL="285750" indent="-285750" algn="l">
                <a:spcAft>
                  <a:spcPts val="600"/>
                </a:spcAft>
                <a:buClr>
                  <a:schemeClr val="accent1"/>
                </a:buClr>
                <a:buFont typeface="Arial" panose="020B0604020202020204" pitchFamily="34" charset="0"/>
                <a:buChar char="•"/>
              </a:pPr>
              <a:endParaRPr lang="de-CH" sz="1600" dirty="0" err="1">
                <a:solidFill>
                  <a:schemeClr val="tx2"/>
                </a:solidFill>
              </a:endParaRPr>
            </a:p>
          </p:txBody>
        </p:sp>
        <p:pic>
          <p:nvPicPr>
            <p:cNvPr id="15" name="Grafik 14">
              <a:extLst>
                <a:ext uri="{FF2B5EF4-FFF2-40B4-BE49-F238E27FC236}">
                  <a16:creationId xmlns:a16="http://schemas.microsoft.com/office/drawing/2014/main" id="{40E39E40-9A41-59EE-86BE-F832C6FD1943}"/>
                </a:ext>
              </a:extLst>
            </p:cNvPr>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398127" y="175940"/>
              <a:ext cx="801249" cy="421200"/>
            </a:xfrm>
            <a:prstGeom prst="rect">
              <a:avLst/>
            </a:prstGeom>
          </p:spPr>
        </p:pic>
      </p:grpSp>
      <p:graphicFrame>
        <p:nvGraphicFramePr>
          <p:cNvPr id="41" name="Tabelle 40">
            <a:extLst>
              <a:ext uri="{FF2B5EF4-FFF2-40B4-BE49-F238E27FC236}">
                <a16:creationId xmlns:a16="http://schemas.microsoft.com/office/drawing/2014/main" id="{33666B0F-02A3-2B70-ABF4-D08753917C5C}"/>
              </a:ext>
            </a:extLst>
          </p:cNvPr>
          <p:cNvGraphicFramePr>
            <a:graphicFrameLocks/>
          </p:cNvGraphicFramePr>
          <p:nvPr/>
        </p:nvGraphicFramePr>
        <p:xfrm>
          <a:off x="6311899" y="1989138"/>
          <a:ext cx="5400676" cy="2943360"/>
        </p:xfrm>
        <a:graphic>
          <a:graphicData uri="http://schemas.openxmlformats.org/drawingml/2006/table">
            <a:tbl>
              <a:tblPr firstRow="1" bandRow="1">
                <a:tableStyleId>{2D5ABB26-0587-4C30-8999-92F81FD0307C}</a:tableStyleId>
              </a:tblPr>
              <a:tblGrid>
                <a:gridCol w="3960566">
                  <a:extLst>
                    <a:ext uri="{9D8B030D-6E8A-4147-A177-3AD203B41FA5}">
                      <a16:colId xmlns:a16="http://schemas.microsoft.com/office/drawing/2014/main" val="2109833406"/>
                    </a:ext>
                  </a:extLst>
                </a:gridCol>
                <a:gridCol w="1440110">
                  <a:extLst>
                    <a:ext uri="{9D8B030D-6E8A-4147-A177-3AD203B41FA5}">
                      <a16:colId xmlns:a16="http://schemas.microsoft.com/office/drawing/2014/main" val="1779590148"/>
                    </a:ext>
                  </a:extLst>
                </a:gridCol>
              </a:tblGrid>
              <a:tr h="367200">
                <a:tc>
                  <a:txBody>
                    <a:bodyPr/>
                    <a:lstStyle/>
                    <a:p>
                      <a:pPr marL="0" indent="0">
                        <a:buFontTx/>
                        <a:buNone/>
                      </a:pPr>
                      <a:r>
                        <a:rPr lang="de-DE" sz="1800" dirty="0" err="1">
                          <a:solidFill>
                            <a:schemeClr val="tx2"/>
                          </a:solidFill>
                        </a:rPr>
                        <a:t>Manomètres</a:t>
                      </a:r>
                      <a:endParaRPr lang="de-DE" sz="1800" dirty="0">
                        <a:solidFill>
                          <a:schemeClr val="tx2"/>
                        </a:solidFill>
                      </a:endParaRPr>
                    </a:p>
                  </a:txBody>
                  <a:tcPr marL="0" marR="0" marT="46800" marB="46800" anchor="ctr">
                    <a:lnT w="6350" cap="flat" cmpd="sng" algn="ctr">
                      <a:solidFill>
                        <a:schemeClr val="tx2">
                          <a:lumMod val="20000"/>
                          <a:lumOff val="80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tcPr>
                </a:tc>
                <a:tc>
                  <a:txBody>
                    <a:bodyPr/>
                    <a:lstStyle/>
                    <a:p>
                      <a:endParaRPr lang="de-CH" sz="1800" dirty="0">
                        <a:solidFill>
                          <a:schemeClr val="tx2"/>
                        </a:solidFill>
                      </a:endParaRPr>
                    </a:p>
                  </a:txBody>
                  <a:tcPr marL="0" marR="0" marT="46800" marB="46800" anchor="ctr">
                    <a:lnT w="6350" cap="flat" cmpd="sng" algn="ctr">
                      <a:solidFill>
                        <a:schemeClr val="tx2">
                          <a:lumMod val="20000"/>
                          <a:lumOff val="80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2549812082"/>
                  </a:ext>
                </a:extLst>
              </a:tr>
              <a:tr h="367200">
                <a:tc>
                  <a:txBody>
                    <a:bodyPr/>
                    <a:lstStyle/>
                    <a:p>
                      <a:pPr marL="0" indent="0">
                        <a:buFontTx/>
                        <a:buNone/>
                      </a:pPr>
                      <a:r>
                        <a:rPr lang="de-DE" sz="1800" dirty="0" err="1">
                          <a:solidFill>
                            <a:schemeClr val="tx2"/>
                          </a:solidFill>
                        </a:rPr>
                        <a:t>Manomètres</a:t>
                      </a:r>
                      <a:r>
                        <a:rPr lang="de-DE" sz="1800" dirty="0">
                          <a:solidFill>
                            <a:schemeClr val="tx2"/>
                          </a:solidFill>
                        </a:rPr>
                        <a:t> </a:t>
                      </a:r>
                      <a:r>
                        <a:rPr lang="de-DE" sz="1800" dirty="0" err="1">
                          <a:solidFill>
                            <a:schemeClr val="tx2"/>
                          </a:solidFill>
                        </a:rPr>
                        <a:t>différentiels</a:t>
                      </a:r>
                      <a:endParaRPr lang="de-DE" sz="1800" dirty="0">
                        <a:solidFill>
                          <a:schemeClr val="tx2"/>
                        </a:solidFill>
                      </a:endParaRPr>
                    </a:p>
                  </a:txBody>
                  <a:tcPr marL="0" marR="0" marT="46800" marB="46800"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tcPr>
                </a:tc>
                <a:tc>
                  <a:txBody>
                    <a:bodyPr/>
                    <a:lstStyle/>
                    <a:p>
                      <a:pPr marL="0" marR="0" lvl="0" indent="0" algn="l" defTabSz="1038917" rtl="0" eaLnBrk="1" fontAlgn="auto" latinLnBrk="0" hangingPunct="1">
                        <a:lnSpc>
                          <a:spcPct val="100000"/>
                        </a:lnSpc>
                        <a:spcBef>
                          <a:spcPts val="0"/>
                        </a:spcBef>
                        <a:spcAft>
                          <a:spcPts val="0"/>
                        </a:spcAft>
                        <a:buClrTx/>
                        <a:buSzTx/>
                        <a:buFontTx/>
                        <a:buNone/>
                        <a:tabLst/>
                        <a:defRPr/>
                      </a:pPr>
                      <a:endParaRPr lang="de-CH" sz="1800" dirty="0">
                        <a:solidFill>
                          <a:schemeClr val="tx2"/>
                        </a:solidFill>
                      </a:endParaRPr>
                    </a:p>
                  </a:txBody>
                  <a:tcPr marL="0" marR="0" marT="46800" marB="46800"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018680372"/>
                  </a:ext>
                </a:extLst>
              </a:tr>
              <a:tr h="367200">
                <a:tc>
                  <a:txBody>
                    <a:bodyPr/>
                    <a:lstStyle/>
                    <a:p>
                      <a:pPr marL="0" indent="0">
                        <a:buFontTx/>
                        <a:buNone/>
                      </a:pPr>
                      <a:r>
                        <a:rPr lang="de-DE" sz="1800" dirty="0" err="1">
                          <a:solidFill>
                            <a:schemeClr val="tx2"/>
                          </a:solidFill>
                        </a:rPr>
                        <a:t>Pressostats</a:t>
                      </a:r>
                      <a:endParaRPr lang="de-DE" sz="1800" dirty="0">
                        <a:solidFill>
                          <a:schemeClr val="tx2"/>
                        </a:solidFill>
                      </a:endParaRPr>
                    </a:p>
                  </a:txBody>
                  <a:tcPr marL="0" marR="0" marT="46800" marB="46800"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tcPr>
                </a:tc>
                <a:tc>
                  <a:txBody>
                    <a:bodyPr/>
                    <a:lstStyle/>
                    <a:p>
                      <a:pPr marL="0" marR="0" lvl="0" indent="0" algn="l" defTabSz="1038917" rtl="0" eaLnBrk="1" fontAlgn="auto" latinLnBrk="0" hangingPunct="1">
                        <a:lnSpc>
                          <a:spcPct val="100000"/>
                        </a:lnSpc>
                        <a:spcBef>
                          <a:spcPts val="0"/>
                        </a:spcBef>
                        <a:spcAft>
                          <a:spcPts val="0"/>
                        </a:spcAft>
                        <a:buClrTx/>
                        <a:buSzTx/>
                        <a:buFontTx/>
                        <a:buNone/>
                        <a:tabLst/>
                        <a:defRPr/>
                      </a:pPr>
                      <a:endParaRPr lang="de-CH" sz="1800" dirty="0">
                        <a:solidFill>
                          <a:schemeClr val="tx2"/>
                        </a:solidFill>
                      </a:endParaRPr>
                    </a:p>
                  </a:txBody>
                  <a:tcPr marL="0" marR="0" marT="46800" marB="46800"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859910628"/>
                  </a:ext>
                </a:extLst>
              </a:tr>
              <a:tr h="367200">
                <a:tc>
                  <a:txBody>
                    <a:bodyPr/>
                    <a:lstStyle/>
                    <a:p>
                      <a:pPr marL="0" indent="0">
                        <a:buFontTx/>
                        <a:buNone/>
                      </a:pPr>
                      <a:r>
                        <a:rPr lang="de-DE" sz="1800" dirty="0" err="1">
                          <a:solidFill>
                            <a:schemeClr val="tx2"/>
                          </a:solidFill>
                        </a:rPr>
                        <a:t>Séparateurs</a:t>
                      </a:r>
                      <a:endParaRPr lang="de-DE" sz="1800" dirty="0">
                        <a:solidFill>
                          <a:schemeClr val="tx2"/>
                        </a:solidFill>
                      </a:endParaRPr>
                    </a:p>
                  </a:txBody>
                  <a:tcPr marL="0" marR="0" marT="46800" marB="46800"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tcPr>
                </a:tc>
                <a:tc>
                  <a:txBody>
                    <a:bodyPr/>
                    <a:lstStyle/>
                    <a:p>
                      <a:pPr marL="0" marR="0" lvl="0" indent="0" algn="l" defTabSz="1038917" rtl="0" eaLnBrk="1" fontAlgn="auto" latinLnBrk="0" hangingPunct="1">
                        <a:lnSpc>
                          <a:spcPct val="100000"/>
                        </a:lnSpc>
                        <a:spcBef>
                          <a:spcPts val="0"/>
                        </a:spcBef>
                        <a:spcAft>
                          <a:spcPts val="0"/>
                        </a:spcAft>
                        <a:buClrTx/>
                        <a:buSzTx/>
                        <a:buFontTx/>
                        <a:buNone/>
                        <a:tabLst/>
                        <a:defRPr/>
                      </a:pPr>
                      <a:endParaRPr lang="de-CH" sz="1800" dirty="0">
                        <a:solidFill>
                          <a:schemeClr val="tx2"/>
                        </a:solidFill>
                      </a:endParaRPr>
                    </a:p>
                  </a:txBody>
                  <a:tcPr marL="0" marR="0" marT="46800" marB="46800"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4271840142"/>
                  </a:ext>
                </a:extLst>
              </a:tr>
              <a:tr h="367200">
                <a:tc>
                  <a:txBody>
                    <a:bodyPr/>
                    <a:lstStyle/>
                    <a:p>
                      <a:pPr marL="0" indent="0">
                        <a:buFontTx/>
                        <a:buNone/>
                      </a:pPr>
                      <a:r>
                        <a:rPr lang="de-DE" sz="1800" dirty="0">
                          <a:solidFill>
                            <a:schemeClr val="tx2"/>
                          </a:solidFill>
                        </a:rPr>
                        <a:t>Accessoires de </a:t>
                      </a:r>
                      <a:r>
                        <a:rPr lang="de-DE" sz="1800" dirty="0" err="1">
                          <a:solidFill>
                            <a:schemeClr val="tx2"/>
                          </a:solidFill>
                        </a:rPr>
                        <a:t>mesure</a:t>
                      </a:r>
                      <a:r>
                        <a:rPr lang="de-DE" sz="1800" dirty="0">
                          <a:solidFill>
                            <a:schemeClr val="tx2"/>
                          </a:solidFill>
                        </a:rPr>
                        <a:t> de </a:t>
                      </a:r>
                      <a:r>
                        <a:rPr lang="de-DE" sz="1800" dirty="0" err="1">
                          <a:solidFill>
                            <a:schemeClr val="tx2"/>
                          </a:solidFill>
                        </a:rPr>
                        <a:t>pression</a:t>
                      </a:r>
                      <a:endParaRPr lang="de-DE" sz="1800" dirty="0">
                        <a:solidFill>
                          <a:schemeClr val="tx2"/>
                        </a:solidFill>
                      </a:endParaRPr>
                    </a:p>
                  </a:txBody>
                  <a:tcPr marL="0" marR="0" marT="46800" marB="46800"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tcPr>
                </a:tc>
                <a:tc>
                  <a:txBody>
                    <a:bodyPr/>
                    <a:lstStyle/>
                    <a:p>
                      <a:pPr marL="0" marR="0" lvl="0" indent="0" algn="l" defTabSz="1038917" rtl="0" eaLnBrk="1" fontAlgn="auto" latinLnBrk="0" hangingPunct="1">
                        <a:lnSpc>
                          <a:spcPct val="100000"/>
                        </a:lnSpc>
                        <a:spcBef>
                          <a:spcPts val="0"/>
                        </a:spcBef>
                        <a:spcAft>
                          <a:spcPts val="0"/>
                        </a:spcAft>
                        <a:buClrTx/>
                        <a:buSzTx/>
                        <a:buFontTx/>
                        <a:buNone/>
                        <a:tabLst/>
                        <a:defRPr/>
                      </a:pPr>
                      <a:endParaRPr lang="de-CH" sz="1800" dirty="0">
                        <a:solidFill>
                          <a:schemeClr val="tx2"/>
                        </a:solidFill>
                      </a:endParaRPr>
                    </a:p>
                  </a:txBody>
                  <a:tcPr marL="0" marR="0" marT="46800" marB="46800"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2860039596"/>
                  </a:ext>
                </a:extLst>
              </a:tr>
              <a:tr h="367200">
                <a:tc>
                  <a:txBody>
                    <a:bodyPr/>
                    <a:lstStyle/>
                    <a:p>
                      <a:pPr marL="0" indent="0">
                        <a:buFontTx/>
                        <a:buNone/>
                      </a:pPr>
                      <a:r>
                        <a:rPr lang="de-DE" sz="1800" dirty="0" err="1">
                          <a:solidFill>
                            <a:schemeClr val="tx2"/>
                          </a:solidFill>
                        </a:rPr>
                        <a:t>Thermomètres</a:t>
                      </a:r>
                      <a:endParaRPr lang="de-DE" sz="1800" dirty="0">
                        <a:solidFill>
                          <a:schemeClr val="tx2"/>
                        </a:solidFill>
                      </a:endParaRPr>
                    </a:p>
                  </a:txBody>
                  <a:tcPr marL="0" marR="0" marT="46800" marB="46800"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tcPr>
                </a:tc>
                <a:tc>
                  <a:txBody>
                    <a:bodyPr/>
                    <a:lstStyle/>
                    <a:p>
                      <a:pPr marL="0" marR="0" lvl="0" indent="0" algn="l" defTabSz="1038917" rtl="0" eaLnBrk="1" fontAlgn="auto" latinLnBrk="0" hangingPunct="1">
                        <a:lnSpc>
                          <a:spcPct val="100000"/>
                        </a:lnSpc>
                        <a:spcBef>
                          <a:spcPts val="0"/>
                        </a:spcBef>
                        <a:spcAft>
                          <a:spcPts val="0"/>
                        </a:spcAft>
                        <a:buClrTx/>
                        <a:buSzTx/>
                        <a:buFontTx/>
                        <a:buNone/>
                        <a:tabLst/>
                        <a:defRPr/>
                      </a:pPr>
                      <a:endParaRPr lang="de-CH" sz="1800" dirty="0">
                        <a:solidFill>
                          <a:schemeClr val="tx2"/>
                        </a:solidFill>
                      </a:endParaRPr>
                    </a:p>
                  </a:txBody>
                  <a:tcPr marL="0" marR="0" marT="46800" marB="46800"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331372929"/>
                  </a:ext>
                </a:extLst>
              </a:tr>
              <a:tr h="367200">
                <a:tc>
                  <a:txBody>
                    <a:bodyPr/>
                    <a:lstStyle/>
                    <a:p>
                      <a:pPr marL="0" indent="0">
                        <a:buFontTx/>
                        <a:buNone/>
                      </a:pPr>
                      <a:r>
                        <a:rPr lang="de-DE" sz="1800" dirty="0">
                          <a:solidFill>
                            <a:schemeClr val="tx2"/>
                          </a:solidFill>
                        </a:rPr>
                        <a:t>Thermostats</a:t>
                      </a:r>
                    </a:p>
                  </a:txBody>
                  <a:tcPr marL="0" marR="0" marT="46800" marB="46800"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tcPr>
                </a:tc>
                <a:tc>
                  <a:txBody>
                    <a:bodyPr/>
                    <a:lstStyle/>
                    <a:p>
                      <a:pPr marL="0" marR="0" lvl="0" indent="0" algn="l" defTabSz="1038917" rtl="0" eaLnBrk="1" fontAlgn="auto" latinLnBrk="0" hangingPunct="1">
                        <a:lnSpc>
                          <a:spcPct val="100000"/>
                        </a:lnSpc>
                        <a:spcBef>
                          <a:spcPts val="0"/>
                        </a:spcBef>
                        <a:spcAft>
                          <a:spcPts val="0"/>
                        </a:spcAft>
                        <a:buClrTx/>
                        <a:buSzTx/>
                        <a:buFontTx/>
                        <a:buNone/>
                        <a:tabLst/>
                        <a:defRPr/>
                      </a:pPr>
                      <a:endParaRPr lang="de-CH" sz="1800" dirty="0">
                        <a:solidFill>
                          <a:schemeClr val="tx2"/>
                        </a:solidFill>
                      </a:endParaRPr>
                    </a:p>
                  </a:txBody>
                  <a:tcPr marL="0" marR="0" marT="46800" marB="46800"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500170611"/>
                  </a:ext>
                </a:extLst>
              </a:tr>
              <a:tr h="367200">
                <a:tc>
                  <a:txBody>
                    <a:bodyPr/>
                    <a:lstStyle/>
                    <a:p>
                      <a:pPr marL="0" indent="0">
                        <a:buFontTx/>
                        <a:buNone/>
                      </a:pPr>
                      <a:r>
                        <a:rPr lang="de-DE" sz="1800" dirty="0">
                          <a:solidFill>
                            <a:schemeClr val="tx2"/>
                          </a:solidFill>
                        </a:rPr>
                        <a:t>Accessoires de </a:t>
                      </a:r>
                      <a:r>
                        <a:rPr lang="de-DE" sz="1800" dirty="0" err="1">
                          <a:solidFill>
                            <a:schemeClr val="tx2"/>
                          </a:solidFill>
                        </a:rPr>
                        <a:t>mesure</a:t>
                      </a:r>
                      <a:r>
                        <a:rPr lang="de-DE" sz="1800" dirty="0">
                          <a:solidFill>
                            <a:schemeClr val="tx2"/>
                          </a:solidFill>
                        </a:rPr>
                        <a:t> de </a:t>
                      </a:r>
                      <a:r>
                        <a:rPr lang="de-DE" sz="1800" dirty="0" err="1">
                          <a:solidFill>
                            <a:schemeClr val="tx2"/>
                          </a:solidFill>
                        </a:rPr>
                        <a:t>température</a:t>
                      </a:r>
                      <a:endParaRPr lang="de-DE" sz="1800" dirty="0">
                        <a:solidFill>
                          <a:schemeClr val="tx2"/>
                        </a:solidFill>
                      </a:endParaRPr>
                    </a:p>
                  </a:txBody>
                  <a:tcPr marL="0" marR="0" marT="46800" marB="46800"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tcPr>
                </a:tc>
                <a:tc>
                  <a:txBody>
                    <a:bodyPr/>
                    <a:lstStyle/>
                    <a:p>
                      <a:pPr marL="0" marR="0" lvl="0" indent="0" algn="l" defTabSz="1038917" rtl="0" eaLnBrk="1" fontAlgn="auto" latinLnBrk="0" hangingPunct="1">
                        <a:lnSpc>
                          <a:spcPct val="100000"/>
                        </a:lnSpc>
                        <a:spcBef>
                          <a:spcPts val="0"/>
                        </a:spcBef>
                        <a:spcAft>
                          <a:spcPts val="0"/>
                        </a:spcAft>
                        <a:buClrTx/>
                        <a:buSzTx/>
                        <a:buFontTx/>
                        <a:buNone/>
                        <a:tabLst/>
                        <a:defRPr/>
                      </a:pPr>
                      <a:endParaRPr lang="de-CH" sz="1800" dirty="0">
                        <a:solidFill>
                          <a:schemeClr val="tx2"/>
                        </a:solidFill>
                      </a:endParaRPr>
                    </a:p>
                  </a:txBody>
                  <a:tcPr marL="0" marR="0" marT="46800" marB="46800"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836617740"/>
                  </a:ext>
                </a:extLst>
              </a:tr>
            </a:tbl>
          </a:graphicData>
        </a:graphic>
      </p:graphicFrame>
      <p:pic>
        <p:nvPicPr>
          <p:cNvPr id="7" name="Inhaltsplatzhalter 10">
            <a:extLst>
              <a:ext uri="{FF2B5EF4-FFF2-40B4-BE49-F238E27FC236}">
                <a16:creationId xmlns:a16="http://schemas.microsoft.com/office/drawing/2014/main" id="{D93FDCB4-6EC4-CA68-73F6-4542230597EC}"/>
              </a:ext>
            </a:extLst>
          </p:cNvPr>
          <p:cNvPicPr>
            <a:picLocks noGrp="1" noChangeAspect="1"/>
          </p:cNvPicPr>
          <p:nvPr>
            <p:ph type="pic" sz="quarter" idx="23"/>
          </p:nvPr>
        </p:nvPicPr>
        <p:blipFill rotWithShape="1">
          <a:blip r:embed="rId7" cstate="print">
            <a:extLst>
              <a:ext uri="{28A0092B-C50C-407E-A947-70E740481C1C}">
                <a14:useLocalDpi xmlns:a14="http://schemas.microsoft.com/office/drawing/2010/main"/>
              </a:ext>
            </a:extLst>
          </a:blip>
          <a:srcRect/>
          <a:stretch/>
        </p:blipFill>
        <p:spPr/>
      </p:pic>
      <p:sp>
        <p:nvSpPr>
          <p:cNvPr id="5" name="Textfeld 4">
            <a:extLst>
              <a:ext uri="{FF2B5EF4-FFF2-40B4-BE49-F238E27FC236}">
                <a16:creationId xmlns:a16="http://schemas.microsoft.com/office/drawing/2014/main" id="{6C442F80-B73A-9FD4-055B-7DC471EB1A83}"/>
              </a:ext>
            </a:extLst>
          </p:cNvPr>
          <p:cNvSpPr txBox="1"/>
          <p:nvPr/>
        </p:nvSpPr>
        <p:spPr bwMode="auto">
          <a:xfrm>
            <a:off x="6117771" y="1719943"/>
            <a:ext cx="0" cy="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rtlCol="0" anchor="t" anchorCtr="0" compatLnSpc="1">
            <a:prstTxWarp prst="textNoShape">
              <a:avLst/>
            </a:prstTxWarp>
            <a:noAutofit/>
          </a:bodyPr>
          <a:lstStyle/>
          <a:p>
            <a:pPr marL="285750" indent="-285750" algn="l">
              <a:lnSpc>
                <a:spcPct val="110000"/>
              </a:lnSpc>
              <a:spcAft>
                <a:spcPts val="600"/>
              </a:spcAft>
              <a:buClr>
                <a:schemeClr val="accent1"/>
              </a:buClr>
              <a:buFont typeface="Wingdings" panose="05000000000000000000" pitchFamily="2" charset="2"/>
              <a:buChar char="§"/>
            </a:pPr>
            <a:endParaRPr lang="de-DE" dirty="0" err="1">
              <a:solidFill>
                <a:schemeClr val="tx2"/>
              </a:solidFill>
            </a:endParaRPr>
          </a:p>
        </p:txBody>
      </p:sp>
      <p:pic>
        <p:nvPicPr>
          <p:cNvPr id="6" name="Grafik 5">
            <a:extLst>
              <a:ext uri="{FF2B5EF4-FFF2-40B4-BE49-F238E27FC236}">
                <a16:creationId xmlns:a16="http://schemas.microsoft.com/office/drawing/2014/main" id="{CEA77E14-A523-5276-204D-FA5939027E06}"/>
              </a:ext>
            </a:extLst>
          </p:cNvPr>
          <p:cNvPicPr>
            <a:picLocks noChangeAspect="1"/>
          </p:cNvPicPr>
          <p:nvPr/>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479376" y="907200"/>
            <a:ext cx="720000" cy="1050275"/>
          </a:xfrm>
          <a:prstGeom prst="rect">
            <a:avLst/>
          </a:prstGeom>
          <a:effectLst>
            <a:outerShdw blurRad="889000" dir="5400000" algn="ctr" rotWithShape="0">
              <a:schemeClr val="tx1">
                <a:alpha val="30000"/>
              </a:schemeClr>
            </a:outerShdw>
          </a:effectLst>
        </p:spPr>
      </p:pic>
    </p:spTree>
    <p:extLst>
      <p:ext uri="{BB962C8B-B14F-4D97-AF65-F5344CB8AC3E}">
        <p14:creationId xmlns:p14="http://schemas.microsoft.com/office/powerpoint/2010/main" val="2258054384"/>
      </p:ext>
    </p:extLst>
  </p:cSld>
  <p:clrMapOvr>
    <a:masterClrMapping/>
  </p:clrMapOvr>
  <p:extLst>
    <p:ext uri="{6950BFC3-D8DA-4A85-94F7-54DA5524770B}">
      <p188:commentRel xmlns:p188="http://schemas.microsoft.com/office/powerpoint/2018/8/main" r:id="rId3"/>
    </p:ext>
  </p:extLs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a:effectLst/>
              </a:rPr>
              <a:t>Manomètres</a:t>
            </a:r>
            <a:r>
              <a:rPr lang="fr-FR" dirty="0"/>
              <a:t>. </a:t>
            </a:r>
            <a:r>
              <a:rPr lang="de-DE" dirty="0">
                <a:effectLst/>
              </a:rPr>
              <a:t>Bourdon Original.</a:t>
            </a:r>
            <a:br>
              <a:rPr lang="de-DE" sz="1600" dirty="0">
                <a:effectLst/>
              </a:rPr>
            </a:br>
            <a:endParaRPr lang="de-CH" dirty="0"/>
          </a:p>
        </p:txBody>
      </p:sp>
      <p:sp>
        <p:nvSpPr>
          <p:cNvPr id="5" name="Datumsplatzhalter 4"/>
          <p:cNvSpPr>
            <a:spLocks noGrp="1"/>
          </p:cNvSpPr>
          <p:nvPr>
            <p:ph type="dt" sz="half" idx="25"/>
          </p:nvPr>
        </p:nvSpPr>
        <p:spPr/>
        <p:txBody>
          <a:bodyPr/>
          <a:lstStyle/>
          <a:p>
            <a:pPr>
              <a:defRPr/>
            </a:pPr>
            <a:fld id="{AF6CEF3A-2DE6-2F4A-8E04-A1E44144A641}" type="datetime1">
              <a:rPr lang="de-CH" smtClean="0"/>
              <a:t>17.09.2025</a:t>
            </a:fld>
            <a:endParaRPr lang="de-CH" dirty="0"/>
          </a:p>
        </p:txBody>
      </p:sp>
      <p:sp>
        <p:nvSpPr>
          <p:cNvPr id="6" name="Fußzeilenplatzhalter 5"/>
          <p:cNvSpPr>
            <a:spLocks noGrp="1"/>
          </p:cNvSpPr>
          <p:nvPr>
            <p:ph type="ftr" sz="quarter" idx="26"/>
          </p:nvPr>
        </p:nvSpPr>
        <p:spPr/>
        <p:txBody>
          <a:bodyPr/>
          <a:lstStyle/>
          <a:p>
            <a:pPr>
              <a:defRPr/>
            </a:pPr>
            <a:r>
              <a:rPr lang="en-GB" altLang="de-DE" dirty="0" err="1"/>
              <a:t>Présentation</a:t>
            </a:r>
            <a:r>
              <a:rPr lang="en-GB" altLang="de-DE" dirty="0"/>
              <a:t> Bourdon</a:t>
            </a:r>
            <a:endParaRPr lang="de-DE" altLang="de-DE" dirty="0"/>
          </a:p>
        </p:txBody>
      </p:sp>
      <p:sp>
        <p:nvSpPr>
          <p:cNvPr id="7" name="Foliennummernplatzhalter 6"/>
          <p:cNvSpPr>
            <a:spLocks noGrp="1"/>
          </p:cNvSpPr>
          <p:nvPr>
            <p:ph type="sldNum" sz="quarter" idx="27"/>
          </p:nvPr>
        </p:nvSpPr>
        <p:spPr/>
        <p:txBody>
          <a:bodyPr/>
          <a:lstStyle/>
          <a:p>
            <a:pPr>
              <a:defRPr/>
            </a:pPr>
            <a:fld id="{DE15152C-7E44-A94B-BCD8-272D3D1F368E}" type="slidenum">
              <a:rPr lang="de-DE" altLang="de-DE" smtClean="0"/>
              <a:pPr>
                <a:defRPr/>
              </a:pPr>
              <a:t>9</a:t>
            </a:fld>
            <a:endParaRPr lang="de-DE" altLang="de-DE" dirty="0"/>
          </a:p>
        </p:txBody>
      </p:sp>
      <p:graphicFrame>
        <p:nvGraphicFramePr>
          <p:cNvPr id="10" name="Tabelle 8">
            <a:extLst>
              <a:ext uri="{FF2B5EF4-FFF2-40B4-BE49-F238E27FC236}">
                <a16:creationId xmlns:a16="http://schemas.microsoft.com/office/drawing/2014/main" id="{04F55114-99C8-86D3-1A26-C287090815BF}"/>
              </a:ext>
            </a:extLst>
          </p:cNvPr>
          <p:cNvGraphicFramePr>
            <a:graphicFrameLocks/>
          </p:cNvGraphicFramePr>
          <p:nvPr/>
        </p:nvGraphicFramePr>
        <p:xfrm>
          <a:off x="4262897" y="5040000"/>
          <a:ext cx="3456384" cy="1103760"/>
        </p:xfrm>
        <a:graphic>
          <a:graphicData uri="http://schemas.openxmlformats.org/drawingml/2006/table">
            <a:tbl>
              <a:tblPr firstRow="1" bandRow="1">
                <a:tableStyleId>{2D5ABB26-0587-4C30-8999-92F81FD0307C}</a:tableStyleId>
              </a:tblPr>
              <a:tblGrid>
                <a:gridCol w="3456384">
                  <a:extLst>
                    <a:ext uri="{9D8B030D-6E8A-4147-A177-3AD203B41FA5}">
                      <a16:colId xmlns:a16="http://schemas.microsoft.com/office/drawing/2014/main" val="2109833406"/>
                    </a:ext>
                  </a:extLst>
                </a:gridCol>
              </a:tblGrid>
              <a:tr h="367200">
                <a:tc>
                  <a:txBody>
                    <a:bodyPr/>
                    <a:lstStyle/>
                    <a:p>
                      <a:r>
                        <a:rPr lang="de-DE" sz="1800" kern="1200" dirty="0" err="1">
                          <a:solidFill>
                            <a:schemeClr val="tx2"/>
                          </a:solidFill>
                          <a:effectLst/>
                          <a:latin typeface="+mn-lt"/>
                          <a:ea typeface="+mn-ea"/>
                          <a:cs typeface="+mn-cs"/>
                        </a:rPr>
                        <a:t>Polyvalents</a:t>
                      </a:r>
                      <a:endParaRPr lang="de-DE" sz="1800" kern="1200" dirty="0">
                        <a:solidFill>
                          <a:schemeClr val="tx2"/>
                        </a:solidFill>
                        <a:effectLst/>
                        <a:latin typeface="+mn-lt"/>
                        <a:ea typeface="+mn-ea"/>
                        <a:cs typeface="+mn-cs"/>
                      </a:endParaRPr>
                    </a:p>
                  </a:txBody>
                  <a:tcPr marL="0" marR="0" marT="46800" marB="46800" anchor="ctr">
                    <a:lnT w="6350" cap="flat" cmpd="sng" algn="ctr">
                      <a:solidFill>
                        <a:schemeClr val="tx2">
                          <a:lumMod val="20000"/>
                          <a:lumOff val="80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018680372"/>
                  </a:ext>
                </a:extLst>
              </a:tr>
              <a:tr h="367200">
                <a:tc>
                  <a:txBody>
                    <a:bodyPr/>
                    <a:lstStyle/>
                    <a:p>
                      <a:pPr marL="0" indent="0">
                        <a:buFontTx/>
                        <a:buNone/>
                      </a:pPr>
                      <a:r>
                        <a:rPr lang="de-DE" sz="1800" dirty="0">
                          <a:solidFill>
                            <a:schemeClr val="tx2"/>
                          </a:solidFill>
                        </a:rPr>
                        <a:t>À </a:t>
                      </a:r>
                      <a:r>
                        <a:rPr lang="de-DE" sz="1800" dirty="0" err="1">
                          <a:solidFill>
                            <a:schemeClr val="tx2"/>
                          </a:solidFill>
                        </a:rPr>
                        <a:t>capsule</a:t>
                      </a:r>
                      <a:endParaRPr lang="de-DE" sz="1800" dirty="0">
                        <a:solidFill>
                          <a:schemeClr val="tx2"/>
                        </a:solidFill>
                      </a:endParaRPr>
                    </a:p>
                  </a:txBody>
                  <a:tcPr marL="0" marR="0" marT="46800" marB="46800"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859910628"/>
                  </a:ext>
                </a:extLst>
              </a:tr>
              <a:tr h="367200">
                <a:tc>
                  <a:txBody>
                    <a:bodyPr/>
                    <a:lstStyle/>
                    <a:p>
                      <a:r>
                        <a:rPr lang="de-DE" sz="1800" dirty="0">
                          <a:solidFill>
                            <a:schemeClr val="tx2"/>
                          </a:solidFill>
                          <a:effectLst/>
                          <a:latin typeface="+mn-lt"/>
                        </a:rPr>
                        <a:t>A </a:t>
                      </a:r>
                      <a:r>
                        <a:rPr lang="de-DE" sz="1800" dirty="0" err="1">
                          <a:solidFill>
                            <a:schemeClr val="tx2"/>
                          </a:solidFill>
                          <a:effectLst/>
                          <a:latin typeface="+mn-lt"/>
                        </a:rPr>
                        <a:t>membrane</a:t>
                      </a:r>
                      <a:endParaRPr lang="de-DE" sz="1800" dirty="0">
                        <a:solidFill>
                          <a:schemeClr val="tx2"/>
                        </a:solidFill>
                        <a:effectLst/>
                        <a:latin typeface="+mn-lt"/>
                      </a:endParaRPr>
                    </a:p>
                  </a:txBody>
                  <a:tcPr marL="0" marR="0" marT="46800" marB="46800"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2860039596"/>
                  </a:ext>
                </a:extLst>
              </a:tr>
            </a:tbl>
          </a:graphicData>
        </a:graphic>
      </p:graphicFrame>
      <p:graphicFrame>
        <p:nvGraphicFramePr>
          <p:cNvPr id="3" name="Tabelle 8">
            <a:extLst>
              <a:ext uri="{FF2B5EF4-FFF2-40B4-BE49-F238E27FC236}">
                <a16:creationId xmlns:a16="http://schemas.microsoft.com/office/drawing/2014/main" id="{B3FB7B06-A288-BAE3-5D15-A2B419528C19}"/>
              </a:ext>
            </a:extLst>
          </p:cNvPr>
          <p:cNvGraphicFramePr>
            <a:graphicFrameLocks/>
          </p:cNvGraphicFramePr>
          <p:nvPr/>
        </p:nvGraphicFramePr>
        <p:xfrm>
          <a:off x="8250095" y="5040000"/>
          <a:ext cx="3456384" cy="735840"/>
        </p:xfrm>
        <a:graphic>
          <a:graphicData uri="http://schemas.openxmlformats.org/drawingml/2006/table">
            <a:tbl>
              <a:tblPr firstRow="1" bandRow="1">
                <a:tableStyleId>{2D5ABB26-0587-4C30-8999-92F81FD0307C}</a:tableStyleId>
              </a:tblPr>
              <a:tblGrid>
                <a:gridCol w="3456384">
                  <a:extLst>
                    <a:ext uri="{9D8B030D-6E8A-4147-A177-3AD203B41FA5}">
                      <a16:colId xmlns:a16="http://schemas.microsoft.com/office/drawing/2014/main" val="2109833406"/>
                    </a:ext>
                  </a:extLst>
                </a:gridCol>
              </a:tblGrid>
              <a:tr h="367200">
                <a:tc>
                  <a:txBody>
                    <a:bodyPr/>
                    <a:lstStyle/>
                    <a:p>
                      <a:pPr marL="0" indent="0">
                        <a:buFontTx/>
                        <a:buNone/>
                      </a:pPr>
                      <a:r>
                        <a:rPr lang="de-DE" sz="1800" dirty="0">
                          <a:solidFill>
                            <a:schemeClr val="tx2"/>
                          </a:solidFill>
                        </a:rPr>
                        <a:t>À </a:t>
                      </a:r>
                      <a:r>
                        <a:rPr lang="de-DE" sz="1800" dirty="0" err="1">
                          <a:solidFill>
                            <a:schemeClr val="tx2"/>
                          </a:solidFill>
                        </a:rPr>
                        <a:t>contact</a:t>
                      </a:r>
                      <a:endParaRPr lang="de-DE" sz="1800" dirty="0">
                        <a:solidFill>
                          <a:schemeClr val="tx2"/>
                        </a:solidFill>
                      </a:endParaRPr>
                    </a:p>
                  </a:txBody>
                  <a:tcPr marL="0" marR="0" marT="46800" marB="46800" anchor="ctr">
                    <a:lnT w="6350" cap="flat" cmpd="sng" algn="ctr">
                      <a:solidFill>
                        <a:schemeClr val="tx2">
                          <a:lumMod val="20000"/>
                          <a:lumOff val="80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018680372"/>
                  </a:ext>
                </a:extLst>
              </a:tr>
              <a:tr h="367200">
                <a:tc>
                  <a:txBody>
                    <a:bodyPr/>
                    <a:lstStyle/>
                    <a:p>
                      <a:pPr marL="0" indent="0">
                        <a:buFontTx/>
                        <a:buNone/>
                      </a:pPr>
                      <a:r>
                        <a:rPr lang="de-DE" sz="1800" dirty="0" err="1">
                          <a:solidFill>
                            <a:schemeClr val="tx2"/>
                          </a:solidFill>
                        </a:rPr>
                        <a:t>Absolus</a:t>
                      </a:r>
                      <a:endParaRPr lang="de-DE" sz="1800" dirty="0">
                        <a:solidFill>
                          <a:schemeClr val="tx2"/>
                        </a:solidFill>
                      </a:endParaRPr>
                    </a:p>
                  </a:txBody>
                  <a:tcPr marL="0" marR="0" marT="46800" marB="46800"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859910628"/>
                  </a:ext>
                </a:extLst>
              </a:tr>
            </a:tbl>
          </a:graphicData>
        </a:graphic>
      </p:graphicFrame>
      <p:sp>
        <p:nvSpPr>
          <p:cNvPr id="4" name="Textfeld 3">
            <a:extLst>
              <a:ext uri="{FF2B5EF4-FFF2-40B4-BE49-F238E27FC236}">
                <a16:creationId xmlns:a16="http://schemas.microsoft.com/office/drawing/2014/main" id="{DF277E9F-9A78-64CF-E518-895CA3859830}"/>
              </a:ext>
            </a:extLst>
          </p:cNvPr>
          <p:cNvSpPr txBox="1"/>
          <p:nvPr/>
        </p:nvSpPr>
        <p:spPr bwMode="auto">
          <a:xfrm>
            <a:off x="6336064" y="6627377"/>
            <a:ext cx="0" cy="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rtlCol="0" anchor="t" anchorCtr="0" compatLnSpc="1">
            <a:prstTxWarp prst="textNoShape">
              <a:avLst/>
            </a:prstTxWarp>
            <a:noAutofit/>
          </a:bodyPr>
          <a:lstStyle/>
          <a:p>
            <a:pPr marL="285750" indent="-285750" algn="l">
              <a:lnSpc>
                <a:spcPct val="110000"/>
              </a:lnSpc>
              <a:spcAft>
                <a:spcPts val="600"/>
              </a:spcAft>
              <a:buClr>
                <a:schemeClr val="accent1"/>
              </a:buClr>
              <a:buFont typeface="Wingdings" panose="05000000000000000000" pitchFamily="2" charset="2"/>
              <a:buChar char="§"/>
            </a:pPr>
            <a:endParaRPr lang="de-DE" dirty="0" err="1">
              <a:solidFill>
                <a:schemeClr val="tx2"/>
              </a:solidFill>
            </a:endParaRPr>
          </a:p>
        </p:txBody>
      </p:sp>
      <p:sp>
        <p:nvSpPr>
          <p:cNvPr id="12" name="Textfeld 11">
            <a:extLst>
              <a:ext uri="{FF2B5EF4-FFF2-40B4-BE49-F238E27FC236}">
                <a16:creationId xmlns:a16="http://schemas.microsoft.com/office/drawing/2014/main" id="{2034DA35-C9A0-B330-1C5A-111A22CBDFC0}"/>
              </a:ext>
            </a:extLst>
          </p:cNvPr>
          <p:cNvSpPr txBox="1"/>
          <p:nvPr/>
        </p:nvSpPr>
        <p:spPr bwMode="auto">
          <a:xfrm>
            <a:off x="362857" y="4978400"/>
            <a:ext cx="0" cy="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rtlCol="0" anchor="t" anchorCtr="0" compatLnSpc="1">
            <a:prstTxWarp prst="textNoShape">
              <a:avLst/>
            </a:prstTxWarp>
            <a:noAutofit/>
          </a:bodyPr>
          <a:lstStyle/>
          <a:p>
            <a:pPr marL="285750" indent="-285750" algn="l">
              <a:lnSpc>
                <a:spcPct val="110000"/>
              </a:lnSpc>
              <a:spcAft>
                <a:spcPts val="600"/>
              </a:spcAft>
              <a:buClr>
                <a:schemeClr val="accent1"/>
              </a:buClr>
              <a:buFont typeface="Wingdings" panose="05000000000000000000" pitchFamily="2" charset="2"/>
              <a:buChar char="§"/>
            </a:pPr>
            <a:endParaRPr lang="de-DE" dirty="0" err="1">
              <a:solidFill>
                <a:schemeClr val="tx2"/>
              </a:solidFill>
            </a:endParaRPr>
          </a:p>
        </p:txBody>
      </p:sp>
      <p:pic>
        <p:nvPicPr>
          <p:cNvPr id="14" name="Bildplatzhalter 13">
            <a:extLst>
              <a:ext uri="{FF2B5EF4-FFF2-40B4-BE49-F238E27FC236}">
                <a16:creationId xmlns:a16="http://schemas.microsoft.com/office/drawing/2014/main" id="{F3A03176-F16A-CAF4-3617-D7EAEE150480}"/>
              </a:ext>
            </a:extLst>
          </p:cNvPr>
          <p:cNvPicPr>
            <a:picLocks noGrp="1" noChangeAspect="1"/>
          </p:cNvPicPr>
          <p:nvPr>
            <p:ph type="pic" sz="quarter" idx="23"/>
          </p:nvPr>
        </p:nvPicPr>
        <p:blipFill rotWithShape="1">
          <a:blip r:embed="rId4" cstate="print">
            <a:extLst>
              <a:ext uri="{28A0092B-C50C-407E-A947-70E740481C1C}">
                <a14:useLocalDpi xmlns:a14="http://schemas.microsoft.com/office/drawing/2010/main"/>
              </a:ext>
            </a:extLst>
          </a:blip>
          <a:srcRect l="-30082" t="-3270" r="-9382" b="-5011"/>
          <a:stretch/>
        </p:blipFill>
        <p:spPr>
          <a:xfrm>
            <a:off x="7032104" y="1269264"/>
            <a:ext cx="5007658" cy="4103952"/>
          </a:xfrm>
          <a:prstGeom prst="rect">
            <a:avLst/>
          </a:prstGeom>
        </p:spPr>
      </p:pic>
      <p:sp>
        <p:nvSpPr>
          <p:cNvPr id="15" name="Textfeld 14">
            <a:extLst>
              <a:ext uri="{FF2B5EF4-FFF2-40B4-BE49-F238E27FC236}">
                <a16:creationId xmlns:a16="http://schemas.microsoft.com/office/drawing/2014/main" id="{C285C43B-FE91-C86E-AB35-401356148E3A}"/>
              </a:ext>
            </a:extLst>
          </p:cNvPr>
          <p:cNvSpPr txBox="1"/>
          <p:nvPr/>
        </p:nvSpPr>
        <p:spPr bwMode="auto">
          <a:xfrm>
            <a:off x="8222343" y="6437086"/>
            <a:ext cx="0" cy="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rtlCol="0" anchor="t" anchorCtr="0" compatLnSpc="1">
            <a:prstTxWarp prst="textNoShape">
              <a:avLst/>
            </a:prstTxWarp>
            <a:noAutofit/>
          </a:bodyPr>
          <a:lstStyle/>
          <a:p>
            <a:pPr marL="285750" indent="-285750" algn="l">
              <a:lnSpc>
                <a:spcPct val="110000"/>
              </a:lnSpc>
              <a:spcAft>
                <a:spcPts val="600"/>
              </a:spcAft>
              <a:buClr>
                <a:schemeClr val="accent1"/>
              </a:buClr>
              <a:buFont typeface="Wingdings" panose="05000000000000000000" pitchFamily="2" charset="2"/>
              <a:buChar char="§"/>
            </a:pPr>
            <a:endParaRPr lang="de-DE" dirty="0" err="1">
              <a:solidFill>
                <a:schemeClr val="tx2"/>
              </a:solidFill>
            </a:endParaRPr>
          </a:p>
        </p:txBody>
      </p:sp>
      <p:graphicFrame>
        <p:nvGraphicFramePr>
          <p:cNvPr id="18" name="Tabelle 8">
            <a:extLst>
              <a:ext uri="{FF2B5EF4-FFF2-40B4-BE49-F238E27FC236}">
                <a16:creationId xmlns:a16="http://schemas.microsoft.com/office/drawing/2014/main" id="{73F68D8E-902F-C4A6-BF6C-7FA938A93305}"/>
              </a:ext>
            </a:extLst>
          </p:cNvPr>
          <p:cNvGraphicFramePr>
            <a:graphicFrameLocks/>
          </p:cNvGraphicFramePr>
          <p:nvPr/>
        </p:nvGraphicFramePr>
        <p:xfrm>
          <a:off x="510962" y="5040000"/>
          <a:ext cx="3456384" cy="1103760"/>
        </p:xfrm>
        <a:graphic>
          <a:graphicData uri="http://schemas.openxmlformats.org/drawingml/2006/table">
            <a:tbl>
              <a:tblPr firstRow="1" bandRow="1">
                <a:tableStyleId>{2D5ABB26-0587-4C30-8999-92F81FD0307C}</a:tableStyleId>
              </a:tblPr>
              <a:tblGrid>
                <a:gridCol w="3456384">
                  <a:extLst>
                    <a:ext uri="{9D8B030D-6E8A-4147-A177-3AD203B41FA5}">
                      <a16:colId xmlns:a16="http://schemas.microsoft.com/office/drawing/2014/main" val="2109833406"/>
                    </a:ext>
                  </a:extLst>
                </a:gridCol>
              </a:tblGrid>
              <a:tr h="367200">
                <a:tc>
                  <a:txBody>
                    <a:bodyPr/>
                    <a:lstStyle/>
                    <a:p>
                      <a:pPr marL="0" marR="0" lvl="0" indent="0" algn="l" defTabSz="1035025" rtl="0" eaLnBrk="1" fontAlgn="base" latinLnBrk="0" hangingPunct="1">
                        <a:lnSpc>
                          <a:spcPct val="100000"/>
                        </a:lnSpc>
                        <a:spcBef>
                          <a:spcPts val="0"/>
                        </a:spcBef>
                        <a:spcAft>
                          <a:spcPts val="600"/>
                        </a:spcAft>
                        <a:buClr>
                          <a:srgbClr val="0061AE"/>
                        </a:buClr>
                        <a:buSzTx/>
                        <a:buFontTx/>
                        <a:buNone/>
                        <a:tabLst/>
                        <a:defRPr/>
                      </a:pPr>
                      <a:r>
                        <a:rPr kumimoji="0" lang="de-DE" sz="1800" b="0" i="0" u="none" strike="noStrike" kern="1200" cap="none" spc="0" normalizeH="0" baseline="0" noProof="0" dirty="0">
                          <a:ln>
                            <a:noFill/>
                          </a:ln>
                          <a:solidFill>
                            <a:schemeClr val="tx2"/>
                          </a:solidFill>
                          <a:effectLst/>
                          <a:uLnTx/>
                          <a:uFillTx/>
                          <a:latin typeface="+mn-lt"/>
                          <a:ea typeface="MS PGothic" panose="020B0600070205080204" pitchFamily="34" charset="-128"/>
                          <a:cs typeface="Segoe UI" panose="020B0502040204020203" pitchFamily="34" charset="0"/>
                        </a:rPr>
                        <a:t>Industriels </a:t>
                      </a:r>
                    </a:p>
                  </a:txBody>
                  <a:tcPr marL="0" marR="0" marT="46800" marB="46800" anchor="ctr">
                    <a:lnT w="6350" cap="flat" cmpd="sng" algn="ctr">
                      <a:solidFill>
                        <a:schemeClr val="tx2">
                          <a:lumMod val="20000"/>
                          <a:lumOff val="80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018680372"/>
                  </a:ext>
                </a:extLst>
              </a:tr>
              <a:tr h="367200">
                <a:tc>
                  <a:txBody>
                    <a:bodyPr/>
                    <a:lstStyle/>
                    <a:p>
                      <a:pPr marL="0" marR="0" lvl="0" indent="0" algn="l" defTabSz="1035025" rtl="0" eaLnBrk="1" fontAlgn="base" latinLnBrk="0" hangingPunct="1">
                        <a:lnSpc>
                          <a:spcPct val="100000"/>
                        </a:lnSpc>
                        <a:spcBef>
                          <a:spcPts val="0"/>
                        </a:spcBef>
                        <a:spcAft>
                          <a:spcPts val="600"/>
                        </a:spcAft>
                        <a:buClr>
                          <a:srgbClr val="0061AE"/>
                        </a:buClr>
                        <a:buSzTx/>
                        <a:buFontTx/>
                        <a:buNone/>
                        <a:tabLst/>
                        <a:defRPr/>
                      </a:pPr>
                      <a:r>
                        <a:rPr kumimoji="0" lang="de-DE" sz="1800" b="0" i="0" u="none" strike="noStrike" kern="1200" cap="none" spc="0" normalizeH="0" baseline="0" noProof="0" dirty="0">
                          <a:ln>
                            <a:noFill/>
                          </a:ln>
                          <a:solidFill>
                            <a:schemeClr val="tx2"/>
                          </a:solidFill>
                          <a:effectLst/>
                          <a:uLnTx/>
                          <a:uFillTx/>
                          <a:latin typeface="+mn-lt"/>
                          <a:ea typeface="MS PGothic" panose="020B0600070205080204" pitchFamily="34" charset="-128"/>
                          <a:cs typeface="Segoe UI" panose="020B0502040204020203" pitchFamily="34" charset="0"/>
                        </a:rPr>
                        <a:t>À </a:t>
                      </a:r>
                      <a:r>
                        <a:rPr kumimoji="0" lang="de-DE" sz="1800" b="0" i="0" u="none" strike="noStrike" kern="1200" cap="none" spc="0" normalizeH="0" baseline="0" noProof="0" dirty="0" err="1">
                          <a:ln>
                            <a:noFill/>
                          </a:ln>
                          <a:solidFill>
                            <a:schemeClr val="tx2"/>
                          </a:solidFill>
                          <a:effectLst/>
                          <a:uLnTx/>
                          <a:uFillTx/>
                          <a:latin typeface="+mn-lt"/>
                          <a:ea typeface="MS PGothic" panose="020B0600070205080204" pitchFamily="34" charset="-128"/>
                          <a:cs typeface="Segoe UI" panose="020B0502040204020203" pitchFamily="34" charset="0"/>
                        </a:rPr>
                        <a:t>cloison</a:t>
                      </a:r>
                      <a:r>
                        <a:rPr kumimoji="0" lang="de-DE" sz="1800" b="0" i="0" u="none" strike="noStrike" kern="1200" cap="none" spc="0" normalizeH="0" baseline="0" noProof="0" dirty="0">
                          <a:ln>
                            <a:noFill/>
                          </a:ln>
                          <a:solidFill>
                            <a:schemeClr val="tx2"/>
                          </a:solidFill>
                          <a:effectLst/>
                          <a:uLnTx/>
                          <a:uFillTx/>
                          <a:latin typeface="+mn-lt"/>
                          <a:ea typeface="MS PGothic" panose="020B0600070205080204" pitchFamily="34" charset="-128"/>
                          <a:cs typeface="Segoe UI" panose="020B0502040204020203" pitchFamily="34" charset="0"/>
                        </a:rPr>
                        <a:t> de </a:t>
                      </a:r>
                      <a:r>
                        <a:rPr kumimoji="0" lang="de-DE" sz="1800" b="0" i="0" u="none" strike="noStrike" kern="1200" cap="none" spc="0" normalizeH="0" baseline="0" noProof="0" dirty="0" err="1">
                          <a:ln>
                            <a:noFill/>
                          </a:ln>
                          <a:solidFill>
                            <a:schemeClr val="tx2"/>
                          </a:solidFill>
                          <a:effectLst/>
                          <a:uLnTx/>
                          <a:uFillTx/>
                          <a:latin typeface="+mn-lt"/>
                          <a:ea typeface="MS PGothic" panose="020B0600070205080204" pitchFamily="34" charset="-128"/>
                          <a:cs typeface="Segoe UI" panose="020B0502040204020203" pitchFamily="34" charset="0"/>
                        </a:rPr>
                        <a:t>sécurité</a:t>
                      </a:r>
                      <a:endParaRPr kumimoji="0" lang="de-DE" sz="1800" b="0" i="0" u="none" strike="noStrike" kern="1200" cap="none" spc="0" normalizeH="0" baseline="0" noProof="0" dirty="0">
                        <a:ln>
                          <a:noFill/>
                        </a:ln>
                        <a:solidFill>
                          <a:schemeClr val="tx2"/>
                        </a:solidFill>
                        <a:effectLst/>
                        <a:uLnTx/>
                        <a:uFillTx/>
                        <a:latin typeface="+mn-lt"/>
                        <a:ea typeface="MS PGothic" panose="020B0600070205080204" pitchFamily="34" charset="-128"/>
                        <a:cs typeface="Segoe UI" panose="020B0502040204020203" pitchFamily="34" charset="0"/>
                      </a:endParaRPr>
                    </a:p>
                  </a:txBody>
                  <a:tcPr marL="0" marR="0" marT="46800" marB="46800"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859910628"/>
                  </a:ext>
                </a:extLst>
              </a:tr>
              <a:tr h="367200">
                <a:tc>
                  <a:txBody>
                    <a:bodyPr/>
                    <a:lstStyle/>
                    <a:p>
                      <a:pPr marL="0" marR="0" lvl="0" indent="0" algn="l" defTabSz="1035025" rtl="0" eaLnBrk="1" fontAlgn="base" latinLnBrk="0" hangingPunct="1">
                        <a:lnSpc>
                          <a:spcPct val="100000"/>
                        </a:lnSpc>
                        <a:spcBef>
                          <a:spcPts val="0"/>
                        </a:spcBef>
                        <a:spcAft>
                          <a:spcPts val="600"/>
                        </a:spcAft>
                        <a:buClr>
                          <a:srgbClr val="0061AE"/>
                        </a:buClr>
                        <a:buSzTx/>
                        <a:buFontTx/>
                        <a:buNone/>
                        <a:tabLst/>
                        <a:defRPr/>
                      </a:pPr>
                      <a:r>
                        <a:rPr kumimoji="0" lang="de-DE" sz="1800" b="0" i="0" u="none" strike="noStrike" kern="1200" cap="none" spc="0" normalizeH="0" baseline="0" noProof="0" dirty="0">
                          <a:ln>
                            <a:noFill/>
                          </a:ln>
                          <a:solidFill>
                            <a:schemeClr val="tx2"/>
                          </a:solidFill>
                          <a:effectLst/>
                          <a:uLnTx/>
                          <a:uFillTx/>
                          <a:latin typeface="+mn-lt"/>
                          <a:ea typeface="MS PGothic" panose="020B0600070205080204" pitchFamily="34" charset="-128"/>
                          <a:cs typeface="Segoe UI" panose="020B0502040204020203" pitchFamily="34" charset="0"/>
                        </a:rPr>
                        <a:t>De </a:t>
                      </a:r>
                      <a:r>
                        <a:rPr kumimoji="0" lang="de-DE" sz="1800" b="0" i="0" u="none" strike="noStrike" kern="1200" cap="none" spc="0" normalizeH="0" baseline="0" noProof="0" dirty="0" err="1">
                          <a:ln>
                            <a:noFill/>
                          </a:ln>
                          <a:solidFill>
                            <a:schemeClr val="tx2"/>
                          </a:solidFill>
                          <a:effectLst/>
                          <a:uLnTx/>
                          <a:uFillTx/>
                          <a:latin typeface="+mn-lt"/>
                          <a:ea typeface="MS PGothic" panose="020B0600070205080204" pitchFamily="34" charset="-128"/>
                          <a:cs typeface="Segoe UI" panose="020B0502040204020203" pitchFamily="34" charset="0"/>
                        </a:rPr>
                        <a:t>process</a:t>
                      </a:r>
                      <a:endParaRPr kumimoji="0" lang="en-US" sz="1800" b="0" i="0" u="none" strike="noStrike" kern="1200" cap="none" spc="0" normalizeH="0" baseline="0" noProof="0" dirty="0">
                        <a:ln>
                          <a:noFill/>
                        </a:ln>
                        <a:solidFill>
                          <a:schemeClr val="tx2"/>
                        </a:solidFill>
                        <a:effectLst/>
                        <a:uLnTx/>
                        <a:uFillTx/>
                        <a:latin typeface="+mn-lt"/>
                        <a:ea typeface="MS PGothic" panose="020B0600070205080204" pitchFamily="34" charset="-128"/>
                        <a:cs typeface="Segoe UI" panose="020B0502040204020203" pitchFamily="34" charset="0"/>
                      </a:endParaRPr>
                    </a:p>
                  </a:txBody>
                  <a:tcPr marL="0" marR="0" marT="46800" marB="46800"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2860039596"/>
                  </a:ext>
                </a:extLst>
              </a:tr>
            </a:tbl>
          </a:graphicData>
        </a:graphic>
      </p:graphicFrame>
    </p:spTree>
    <p:extLst>
      <p:ext uri="{BB962C8B-B14F-4D97-AF65-F5344CB8AC3E}">
        <p14:creationId xmlns:p14="http://schemas.microsoft.com/office/powerpoint/2010/main" val="3391345986"/>
      </p:ext>
    </p:extLst>
  </p:cSld>
  <p:clrMapOvr>
    <a:masterClrMapping/>
  </p:clrMapOvr>
  <p:extLst>
    <p:ext uri="{6950BFC3-D8DA-4A85-94F7-54DA5524770B}">
      <p188:commentRel xmlns:p188="http://schemas.microsoft.com/office/powerpoint/2018/8/main" r:id="rId3"/>
    </p:ext>
  </p:extLst>
</p:sld>
</file>

<file path=ppt/theme/theme1.xml><?xml version="1.0" encoding="utf-8"?>
<a:theme xmlns:a="http://schemas.openxmlformats.org/drawingml/2006/main" name="Masterlayout">
  <a:themeElements>
    <a:clrScheme name="Benutzerdefiniert 2">
      <a:dk1>
        <a:srgbClr val="333333"/>
      </a:dk1>
      <a:lt1>
        <a:srgbClr val="FFFFFF"/>
      </a:lt1>
      <a:dk2>
        <a:srgbClr val="6F6F6F"/>
      </a:dk2>
      <a:lt2>
        <a:srgbClr val="F2F2F2"/>
      </a:lt2>
      <a:accent1>
        <a:srgbClr val="0061AE"/>
      </a:accent1>
      <a:accent2>
        <a:srgbClr val="61A1D8"/>
      </a:accent2>
      <a:accent3>
        <a:srgbClr val="00AEEF"/>
      </a:accent3>
      <a:accent4>
        <a:srgbClr val="0BB657"/>
      </a:accent4>
      <a:accent5>
        <a:srgbClr val="FFC000"/>
      </a:accent5>
      <a:accent6>
        <a:srgbClr val="CC0000"/>
      </a:accent6>
      <a:hlink>
        <a:srgbClr val="0061AE"/>
      </a:hlink>
      <a:folHlink>
        <a:srgbClr val="0061AE"/>
      </a:folHlink>
    </a:clrScheme>
    <a:fontScheme name="Benutzerdefiniert 3">
      <a:majorFont>
        <a:latin typeface="Arial Narrow"/>
        <a:ea typeface=""/>
        <a:cs typeface=""/>
      </a:majorFont>
      <a:minorFont>
        <a:latin typeface="Arial Narrow"/>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2"/>
        </a:solidFill>
        <a:ln>
          <a:noFill/>
        </a:ln>
        <a:effectLst/>
      </a:spPr>
      <a:bodyPr rot="0" spcFirstLastPara="0" vertOverflow="overflow" horzOverflow="overflow" vert="horz" wrap="square" lIns="216000" tIns="216000" rIns="216000" bIns="216000" numCol="1" spcCol="0" rtlCol="0" fromWordArt="0" anchor="t" anchorCtr="0" forceAA="0" compatLnSpc="1">
        <a:prstTxWarp prst="textNoShape">
          <a:avLst/>
        </a:prstTxWarp>
        <a:noAutofit/>
      </a:bodyPr>
      <a:lstStyle>
        <a:defPPr marL="213750" indent="-213750" algn="l">
          <a:lnSpc>
            <a:spcPct val="110000"/>
          </a:lnSpc>
          <a:spcAft>
            <a:spcPts val="600"/>
          </a:spcAft>
          <a:buClr>
            <a:schemeClr val="accent1"/>
          </a:buClr>
          <a:buFont typeface="Arial" panose="020B0604020202020204" pitchFamily="34" charset="0"/>
          <a:buChar char="•"/>
          <a:defRPr dirty="0" err="1">
            <a:solidFill>
              <a:schemeClr val="tx2"/>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6350">
          <a:solidFill>
            <a:schemeClr val="tx2">
              <a:lumMod val="20000"/>
              <a:lumOff val="80000"/>
            </a:schemeClr>
          </a:solidFill>
        </a:ln>
      </a:spPr>
      <a:bodyPr/>
      <a:lstStyle/>
      <a:style>
        <a:lnRef idx="1">
          <a:schemeClr val="dk1"/>
        </a:lnRef>
        <a:fillRef idx="0">
          <a:schemeClr val="dk1"/>
        </a:fillRef>
        <a:effectRef idx="0">
          <a:schemeClr val="dk1"/>
        </a:effectRef>
        <a:fontRef idx="minor">
          <a:schemeClr val="tx1"/>
        </a:fontRef>
      </a:style>
    </a:lnDef>
    <a:txDef>
      <a:spPr bwMode="auto">
        <a:noFill/>
        <a:ln>
          <a:noFill/>
        </a:ln>
        <a:extLst>
          <a:ext uri="{909E8E84-426E-40dd-AFC4-6F175D3DCCD1}">
            <a14:hiddenFill xmlns="" xmlns:a14="http://schemas.microsoft.com/office/drawing/2010/main" xmlns:p="http://schemas.openxmlformats.org/presentationml/2006/main" xmlns:r="http://schemas.openxmlformats.org/officeDocument/2006/relationships">
              <a:solidFill>
                <a:srgbClr val="FFFFFF"/>
              </a:solidFill>
            </a14:hiddenFill>
          </a:ext>
          <a:ext uri="{91240B29-F687-4f45-9708-019B960494DF}">
            <a14:hiddenLine xmlns="" xmlns:a14="http://schemas.microsoft.com/office/drawing/2010/main" xmlns:p="http://schemas.openxmlformats.org/presentationml/2006/main" xmlns:r="http://schemas.openxmlformats.org/officeDocument/2006/relationships" w="9525">
              <a:solidFill>
                <a:srgbClr val="000000"/>
              </a:solidFill>
              <a:miter lim="800000"/>
              <a:headEnd/>
              <a:tailEnd/>
            </a14:hiddenLine>
          </a:ext>
        </a:extLst>
      </a:spPr>
      <a:bodyPr vert="horz" wrap="square" lIns="0" tIns="0" rIns="0" bIns="0" numCol="1" rtlCol="0" anchor="t" anchorCtr="0" compatLnSpc="1">
        <a:prstTxWarp prst="textNoShape">
          <a:avLst/>
        </a:prstTxWarp>
        <a:noAutofit/>
      </a:bodyPr>
      <a:lstStyle>
        <a:defPPr marL="285750" indent="-285750" algn="l">
          <a:lnSpc>
            <a:spcPct val="110000"/>
          </a:lnSpc>
          <a:spcAft>
            <a:spcPts val="600"/>
          </a:spcAft>
          <a:buClr>
            <a:schemeClr val="accent1"/>
          </a:buClr>
          <a:buFont typeface="Wingdings" panose="05000000000000000000" pitchFamily="2" charset="2"/>
          <a:buChar char="§"/>
          <a:defRPr dirty="0" err="1" smtClean="0">
            <a:solidFill>
              <a:schemeClr val="tx2"/>
            </a:solidFill>
          </a:defRPr>
        </a:defPPr>
      </a:lstStyle>
    </a:txDef>
  </a:objectDefaults>
  <a:extraClrSchemeLst/>
  <a:extLst>
    <a:ext uri="{05A4C25C-085E-4340-85A3-A5531E510DB2}">
      <thm15:themeFamily xmlns:thm15="http://schemas.microsoft.com/office/thememl/2012/main" name="Bourdon PPT Master_final.potx" id="{ECF92344-8E8F-4C10-8826-48E1D59B7BB7}" vid="{E45F92DE-1A38-477A-9D81-BEBA54A73FB9}"/>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978A7A4C0FA1ED4FBBADC50C3B996BBB" ma:contentTypeVersion="23" ma:contentTypeDescription="Create a new document." ma:contentTypeScope="" ma:versionID="355e0457d6c17138738e5b95e1a01a3c">
  <xsd:schema xmlns:xsd="http://www.w3.org/2001/XMLSchema" xmlns:xs="http://www.w3.org/2001/XMLSchema" xmlns:p="http://schemas.microsoft.com/office/2006/metadata/properties" xmlns:ns2="5184506d-f5b0-44ec-b5ca-1e48e1c916f8" xmlns:ns3="b1aa4cdd-5fcb-458f-b2ae-f95f7e5348dc" xmlns:ns4="http://schemas.microsoft.com/sharepoint/v4" targetNamespace="http://schemas.microsoft.com/office/2006/metadata/properties" ma:root="true" ma:fieldsID="6a0393f0554c6a65043691cb6ec009fc" ns2:_="" ns3:_="" ns4:_="">
    <xsd:import namespace="5184506d-f5b0-44ec-b5ca-1e48e1c916f8"/>
    <xsd:import namespace="b1aa4cdd-5fcb-458f-b2ae-f95f7e5348dc"/>
    <xsd:import namespace="http://schemas.microsoft.com/sharepoint/v4"/>
    <xsd:element name="properties">
      <xsd:complexType>
        <xsd:sequence>
          <xsd:element name="documentManagement">
            <xsd:complexType>
              <xsd:all>
                <xsd:element ref="ns2:Author0" minOccurs="0"/>
                <xsd:element ref="ns3:Lang" minOccurs="0"/>
                <xsd:element ref="ns3:Int" minOccurs="0"/>
                <xsd:element ref="ns2:Category" minOccurs="0"/>
                <xsd:element ref="ns3:iea1504606d54eefac68a1ff8ebfd557" minOccurs="0"/>
                <xsd:element ref="ns3:TaxCatchAll" minOccurs="0"/>
                <xsd:element ref="ns3:TaxCatchAllLabel" minOccurs="0"/>
                <xsd:element ref="ns3:SharedWithUsers" minOccurs="0"/>
                <xsd:element ref="ns3:md75bb6a8e2f4acebc2c0ea508b427ab" minOccurs="0"/>
                <xsd:element ref="ns3:l3e3348a33a04137a8db230cefeeb9ed" minOccurs="0"/>
                <xsd:element ref="ns3:hc6a847cf2ec41f89a193ce75a6b6df7" minOccurs="0"/>
                <xsd:element ref="ns3:Accountable" minOccurs="0"/>
                <xsd:element ref="ns3:Responsible" minOccurs="0"/>
                <xsd:element ref="ns2:Status" minOccurs="0"/>
                <xsd:element ref="ns4:IconOverlay" minOccurs="0"/>
                <xsd:element ref="ns2:Containe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184506d-f5b0-44ec-b5ca-1e48e1c916f8" elementFormDefault="qualified">
    <xsd:import namespace="http://schemas.microsoft.com/office/2006/documentManagement/types"/>
    <xsd:import namespace="http://schemas.microsoft.com/office/infopath/2007/PartnerControls"/>
    <xsd:element name="Author0" ma:index="2" nillable="true" ma:displayName="Author" ma:list="UserInfo" ma:SharePointGroup="0" ma:internalName="Author0"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Category" ma:index="5" nillable="true" ma:displayName="Category" ma:list="{acf6b0ee-fb02-41a4-8c61-cbed10acc2d6}" ma:internalName="Category" ma:showField="Title">
      <xsd:simpleType>
        <xsd:restriction base="dms:Lookup"/>
      </xsd:simpleType>
    </xsd:element>
    <xsd:element name="Status" ma:index="26" nillable="true" ma:displayName="Status" ma:default="-" ma:format="Dropdown" ma:internalName="Status">
      <xsd:simpleType>
        <xsd:restriction base="dms:Choice">
          <xsd:enumeration value="-"/>
          <xsd:enumeration value="Presenter New"/>
          <xsd:enumeration value="Presenter Update"/>
          <xsd:enumeration value="Published"/>
        </xsd:restriction>
      </xsd:simpleType>
    </xsd:element>
    <xsd:element name="Container" ma:index="28" nillable="true" ma:displayName="Container" ma:internalName="Container">
      <xsd:simpleType>
        <xsd:restriction base="dms:Text">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b1aa4cdd-5fcb-458f-b2ae-f95f7e5348dc" elementFormDefault="qualified">
    <xsd:import namespace="http://schemas.microsoft.com/office/2006/documentManagement/types"/>
    <xsd:import namespace="http://schemas.microsoft.com/office/infopath/2007/PartnerControls"/>
    <xsd:element name="Lang" ma:index="3" nillable="true" ma:displayName="Lang" ma:format="Dropdown" ma:internalName="Lang">
      <xsd:simpleType>
        <xsd:restriction base="dms:Choice">
          <xsd:enumeration value="DE"/>
          <xsd:enumeration value="EN"/>
          <xsd:enumeration value="FR"/>
          <xsd:enumeration value="IT"/>
          <xsd:enumeration value="ES"/>
          <xsd:enumeration value="CN"/>
          <xsd:enumeration value="DK"/>
          <xsd:enumeration value="BR"/>
          <xsd:enumeration value="KOR"/>
          <xsd:enumeration value="PL"/>
        </xsd:restriction>
      </xsd:simpleType>
    </xsd:element>
    <xsd:element name="Int" ma:index="4" nillable="true" ma:displayName="Int" ma:format="Dropdown" ma:internalName="Int">
      <xsd:simpleType>
        <xsd:restriction base="dms:Choice">
          <xsd:enumeration value="Int"/>
          <xsd:enumeration value="Ext"/>
        </xsd:restriction>
      </xsd:simpleType>
    </xsd:element>
    <xsd:element name="iea1504606d54eefac68a1ff8ebfd557" ma:index="13" nillable="true" ma:taxonomy="true" ma:internalName="iea1504606d54eefac68a1ff8ebfd557" ma:taxonomyFieldName="Nav_x0020_L4" ma:displayName="Nav L4" ma:readOnly="false" ma:default="" ma:fieldId="{2ea15046-06d5-4eef-ac68-a1ff8ebfd557}" ma:sspId="4389c8ad-ab30-4b2d-b7a6-241a2e1ca361" ma:termSetId="a04e0f3b-c8a9-4fcf-acd9-c4e0e0a1ea73" ma:anchorId="00000000-0000-0000-0000-000000000000" ma:open="false" ma:isKeyword="false">
      <xsd:complexType>
        <xsd:sequence>
          <xsd:element ref="pc:Terms" minOccurs="0" maxOccurs="1"/>
        </xsd:sequence>
      </xsd:complexType>
    </xsd:element>
    <xsd:element name="TaxCatchAll" ma:index="14" nillable="true" ma:displayName="Taxonomy Catch All Column" ma:hidden="true" ma:list="{ed824521-3fe2-4a4e-b03e-187cf1f8424c}" ma:internalName="TaxCatchAll" ma:showField="CatchAllData" ma:web="b1aa4cdd-5fcb-458f-b2ae-f95f7e5348dc">
      <xsd:complexType>
        <xsd:complexContent>
          <xsd:extension base="dms:MultiChoiceLookup">
            <xsd:sequence>
              <xsd:element name="Value" type="dms:Lookup" maxOccurs="unbounded" minOccurs="0" nillable="true"/>
            </xsd:sequence>
          </xsd:extension>
        </xsd:complexContent>
      </xsd:complexType>
    </xsd:element>
    <xsd:element name="TaxCatchAllLabel" ma:index="15" nillable="true" ma:displayName="Taxonomy Catch All Column1" ma:hidden="true" ma:list="{ed824521-3fe2-4a4e-b03e-187cf1f8424c}" ma:internalName="TaxCatchAllLabel" ma:readOnly="true" ma:showField="CatchAllDataLabel" ma:web="b1aa4cdd-5fcb-458f-b2ae-f95f7e5348dc">
      <xsd:complexType>
        <xsd:complexContent>
          <xsd:extension base="dms:MultiChoiceLookup">
            <xsd:sequence>
              <xsd:element name="Value" type="dms:Lookup" maxOccurs="unbounded" minOccurs="0" nillable="true"/>
            </xsd:sequence>
          </xsd:extension>
        </xsd:complexContent>
      </xsd:complexType>
    </xsd:element>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md75bb6a8e2f4acebc2c0ea508b427ab" ma:index="17" nillable="true" ma:taxonomy="true" ma:internalName="md75bb6a8e2f4acebc2c0ea508b427ab" ma:taxonomyFieldName="Level_x0020_2" ma:displayName="Nav L3" ma:readOnly="false" ma:default="" ma:fieldId="{6d75bb6a-8e2f-4ace-bc2c-0ea508b427ab}" ma:sspId="4389c8ad-ab30-4b2d-b7a6-241a2e1ca361" ma:termSetId="3fcff106-5947-4a60-b79a-1a273c1c5f08" ma:anchorId="00000000-0000-0000-0000-000000000000" ma:open="false" ma:isKeyword="false">
      <xsd:complexType>
        <xsd:sequence>
          <xsd:element ref="pc:Terms" minOccurs="0" maxOccurs="1"/>
        </xsd:sequence>
      </xsd:complexType>
    </xsd:element>
    <xsd:element name="l3e3348a33a04137a8db230cefeeb9ed" ma:index="19" nillable="true" ma:taxonomy="true" ma:internalName="l3e3348a33a04137a8db230cefeeb9ed" ma:taxonomyFieldName="Level_x0020_0" ma:displayName="Nav L1" ma:readOnly="false" ma:default="" ma:fieldId="{53e3348a-33a0-4137-a8db-230cefeeb9ed}" ma:sspId="4389c8ad-ab30-4b2d-b7a6-241a2e1ca361" ma:termSetId="75f6cbc3-8d8d-4596-9eb9-587a1d408e78" ma:anchorId="00000000-0000-0000-0000-000000000000" ma:open="false" ma:isKeyword="false">
      <xsd:complexType>
        <xsd:sequence>
          <xsd:element ref="pc:Terms" minOccurs="0" maxOccurs="1"/>
        </xsd:sequence>
      </xsd:complexType>
    </xsd:element>
    <xsd:element name="hc6a847cf2ec41f89a193ce75a6b6df7" ma:index="21" nillable="true" ma:taxonomy="true" ma:internalName="hc6a847cf2ec41f89a193ce75a6b6df7" ma:taxonomyFieldName="Level_x0020_1" ma:displayName="Nav L2" ma:readOnly="false" ma:default="" ma:fieldId="{1c6a847c-f2ec-41f8-9a19-3ce75a6b6df7}" ma:sspId="4389c8ad-ab30-4b2d-b7a6-241a2e1ca361" ma:termSetId="949f0cdb-ce36-4ecc-9430-148f96e98771" ma:anchorId="00000000-0000-0000-0000-000000000000" ma:open="false" ma:isKeyword="false">
      <xsd:complexType>
        <xsd:sequence>
          <xsd:element ref="pc:Terms" minOccurs="0" maxOccurs="1"/>
        </xsd:sequence>
      </xsd:complexType>
    </xsd:element>
    <xsd:element name="Accountable" ma:index="24" nillable="true" ma:displayName="Accountable" ma:hidden="true" ma:list="UserInfo" ma:SharePointGroup="0" ma:internalName="Accountable"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Responsible" ma:index="25" nillable="true" ma:displayName="Responsible" ma:hidden="true" ma:list="UserInfo" ma:SharePointGroup="0" ma:internalName="Responsible"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4" elementFormDefault="qualified">
    <xsd:import namespace="http://schemas.microsoft.com/office/2006/documentManagement/types"/>
    <xsd:import namespace="http://schemas.microsoft.com/office/infopath/2007/PartnerControls"/>
    <xsd:element name="IconOverlay" ma:index="27" nillable="true" ma:displayName="IconOverlay" ma:hidden="true" ma:internalName="IconOverlay">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10"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l3e3348a33a04137a8db230cefeeb9ed xmlns="b1aa4cdd-5fcb-458f-b2ae-f95f7e5348dc">
      <Terms xmlns="http://schemas.microsoft.com/office/infopath/2007/PartnerControls">
        <TermInfo xmlns="http://schemas.microsoft.com/office/infopath/2007/PartnerControls">
          <TermName xmlns="http://schemas.microsoft.com/office/infopath/2007/PartnerControls">Product</TermName>
          <TermId xmlns="http://schemas.microsoft.com/office/infopath/2007/PartnerControls">b1793983-511c-4bf3-9362-46ec506d440e</TermId>
        </TermInfo>
      </Terms>
    </l3e3348a33a04137a8db230cefeeb9ed>
    <Responsible xmlns="b1aa4cdd-5fcb-458f-b2ae-f95f7e5348dc">
      <UserInfo>
        <DisplayName/>
        <AccountId>414</AccountId>
        <AccountType/>
      </UserInfo>
    </Responsible>
    <Int xmlns="b1aa4cdd-5fcb-458f-b2ae-f95f7e5348dc">Int</Int>
    <Category xmlns="5184506d-f5b0-44ec-b5ca-1e48e1c916f8" xsi:nil="true"/>
    <hc6a847cf2ec41f89a193ce75a6b6df7 xmlns="b1aa4cdd-5fcb-458f-b2ae-f95f7e5348dc">
      <Terms xmlns="http://schemas.microsoft.com/office/infopath/2007/PartnerControls"/>
    </hc6a847cf2ec41f89a193ce75a6b6df7>
    <IconOverlay xmlns="http://schemas.microsoft.com/sharepoint/v4" xsi:nil="true"/>
    <Accountable xmlns="b1aa4cdd-5fcb-458f-b2ae-f95f7e5348dc">
      <UserInfo>
        <DisplayName/>
        <AccountId>442</AccountId>
        <AccountType/>
      </UserInfo>
    </Accountable>
    <iea1504606d54eefac68a1ff8ebfd557 xmlns="b1aa4cdd-5fcb-458f-b2ae-f95f7e5348dc">
      <Terms xmlns="http://schemas.microsoft.com/office/infopath/2007/PartnerControls"/>
    </iea1504606d54eefac68a1ff8ebfd557>
    <Author0 xmlns="5184506d-f5b0-44ec-b5ca-1e48e1c916f8">
      <UserInfo>
        <DisplayName>Memminger-Wäsch Andrea</DisplayName>
        <AccountId>17</AccountId>
        <AccountType/>
      </UserInfo>
    </Author0>
    <md75bb6a8e2f4acebc2c0ea508b427ab xmlns="b1aa4cdd-5fcb-458f-b2ae-f95f7e5348dc">
      <Terms xmlns="http://schemas.microsoft.com/office/infopath/2007/PartnerControls"/>
    </md75bb6a8e2f4acebc2c0ea508b427ab>
    <Container xmlns="5184506d-f5b0-44ec-b5ca-1e48e1c916f8" xsi:nil="true"/>
    <Status xmlns="5184506d-f5b0-44ec-b5ca-1e48e1c916f8">-</Status>
    <TaxCatchAll xmlns="b1aa4cdd-5fcb-458f-b2ae-f95f7e5348dc">
      <Value>9</Value>
    </TaxCatchAll>
    <Lang xmlns="b1aa4cdd-5fcb-458f-b2ae-f95f7e5348dc">DE</Lang>
  </documentManagement>
</p:properties>
</file>

<file path=customXml/itemProps1.xml><?xml version="1.0" encoding="utf-8"?>
<ds:datastoreItem xmlns:ds="http://schemas.openxmlformats.org/officeDocument/2006/customXml" ds:itemID="{8697E085-F498-4225-ABDC-7A271EECA46C}">
  <ds:schemaRefs>
    <ds:schemaRef ds:uri="http://schemas.microsoft.com/sharepoint/v3/contenttype/forms"/>
  </ds:schemaRefs>
</ds:datastoreItem>
</file>

<file path=customXml/itemProps2.xml><?xml version="1.0" encoding="utf-8"?>
<ds:datastoreItem xmlns:ds="http://schemas.openxmlformats.org/officeDocument/2006/customXml" ds:itemID="{54931656-78C7-4FBB-AF62-8428C649E35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184506d-f5b0-44ec-b5ca-1e48e1c916f8"/>
    <ds:schemaRef ds:uri="b1aa4cdd-5fcb-458f-b2ae-f95f7e5348dc"/>
    <ds:schemaRef ds:uri="http://schemas.microsoft.com/sharepoint/v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2DADC4CC-64EF-4C8A-8782-796754684C48}">
  <ds:schemaRefs>
    <ds:schemaRef ds:uri="http://schemas.microsoft.com/office/2006/metadata/properties"/>
    <ds:schemaRef ds:uri="5184506d-f5b0-44ec-b5ca-1e48e1c916f8"/>
    <ds:schemaRef ds:uri="b1aa4cdd-5fcb-458f-b2ae-f95f7e5348dc"/>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sharepoint/v4"/>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
  <TotalTime>0</TotalTime>
  <Words>2665</Words>
  <Application>Microsoft Office PowerPoint</Application>
  <PresentationFormat>Grand écran</PresentationFormat>
  <Paragraphs>514</Paragraphs>
  <Slides>35</Slides>
  <Notes>29</Notes>
  <HiddenSlides>0</HiddenSlides>
  <MMClips>0</MMClips>
  <ScaleCrop>false</ScaleCrop>
  <HeadingPairs>
    <vt:vector size="6" baseType="variant">
      <vt:variant>
        <vt:lpstr>Polices utilisées</vt:lpstr>
      </vt:variant>
      <vt:variant>
        <vt:i4>7</vt:i4>
      </vt:variant>
      <vt:variant>
        <vt:lpstr>Thème</vt:lpstr>
      </vt:variant>
      <vt:variant>
        <vt:i4>1</vt:i4>
      </vt:variant>
      <vt:variant>
        <vt:lpstr>Titres des diapositives</vt:lpstr>
      </vt:variant>
      <vt:variant>
        <vt:i4>35</vt:i4>
      </vt:variant>
    </vt:vector>
  </HeadingPairs>
  <TitlesOfParts>
    <vt:vector size="43" baseType="lpstr">
      <vt:lpstr>Arial</vt:lpstr>
      <vt:lpstr>Arial Narrow</vt:lpstr>
      <vt:lpstr>Calibri</vt:lpstr>
      <vt:lpstr>Segoe UI</vt:lpstr>
      <vt:lpstr>Symbol</vt:lpstr>
      <vt:lpstr>Times</vt:lpstr>
      <vt:lpstr>Wingdings</vt:lpstr>
      <vt:lpstr>Masterlayout</vt:lpstr>
      <vt:lpstr>Présentation Bourdon</vt:lpstr>
      <vt:lpstr>Proprietary &amp; Confidential  Information </vt:lpstr>
      <vt:lpstr>Baumer Group.</vt:lpstr>
      <vt:lpstr>Baumer Group. Les étapes importantes de 1952 à aujourd'hui.</vt:lpstr>
      <vt:lpstr>La marque Bourdon®</vt:lpstr>
      <vt:lpstr>Centres de compétence et  de production.</vt:lpstr>
      <vt:lpstr>Notre Passion. La qualité des produits et des services à la pointe de la technologie.</vt:lpstr>
      <vt:lpstr>Produits.</vt:lpstr>
      <vt:lpstr>Manomètres. Bourdon Original. </vt:lpstr>
      <vt:lpstr>Manomètres. </vt:lpstr>
      <vt:lpstr>Manomètres.</vt:lpstr>
      <vt:lpstr>Manomètres différentiels. Résistant et fiable.</vt:lpstr>
      <vt:lpstr>Manomètres différentiels.</vt:lpstr>
      <vt:lpstr>Pressostats. Compacts et fiables. </vt:lpstr>
      <vt:lpstr>Pressostats.</vt:lpstr>
      <vt:lpstr>Séparateurs de pression. Polyvalents et robustes.   </vt:lpstr>
      <vt:lpstr>Séparateurs de pression.</vt:lpstr>
      <vt:lpstr>Séparateurs de pression.</vt:lpstr>
      <vt:lpstr>Les accessoires. Mesure de la pression.</vt:lpstr>
      <vt:lpstr>Les accessoires. </vt:lpstr>
      <vt:lpstr>Les accessoires. </vt:lpstr>
      <vt:lpstr>Appareils de mesure de la Thermomètres.  Précis et durables.</vt:lpstr>
      <vt:lpstr>Thermomètres.</vt:lpstr>
      <vt:lpstr>Thermostats. </vt:lpstr>
      <vt:lpstr>Thermostats.</vt:lpstr>
      <vt:lpstr>Accessoires. Mesure de la température.</vt:lpstr>
      <vt:lpstr>Accessoires. Mesure de la température.</vt:lpstr>
      <vt:lpstr>Accessoires. Mesure de la température.</vt:lpstr>
      <vt:lpstr>Clients Bourdon.</vt:lpstr>
      <vt:lpstr>Baumer BHFR Electronique.  </vt:lpstr>
      <vt:lpstr>Autres. Speciaux.</vt:lpstr>
      <vt:lpstr>Autres. Speciaux.</vt:lpstr>
      <vt:lpstr>Autres. Gamme Bourdon en négoce</vt:lpstr>
      <vt:lpstr>Autres. Gamme Bourdon en négoce.</vt:lpstr>
      <vt:lpstr>Proche de vous dans le monde entier.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Baumer PPT Master_2021</dc:title>
  <dc:creator>Microsoft Office User</dc:creator>
  <cp:lastModifiedBy>Hennequin Stéphane</cp:lastModifiedBy>
  <cp:revision>3555</cp:revision>
  <cp:lastPrinted>2022-09-28T11:38:56Z</cp:lastPrinted>
  <dcterms:created xsi:type="dcterms:W3CDTF">2019-03-11T11:00:44Z</dcterms:created>
  <dcterms:modified xsi:type="dcterms:W3CDTF">2025-09-17T13:22:41Z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0x010100978A7A4C0FA1ED4FBBADC50C3B996BBB</vt:lpwstr>
  </property>
  <property fmtid="{D5CDD505-2E9C-101B-9397-08002B2CF9AE}" pid="3" name="Level 2">
    <vt:lpwstr/>
  </property>
  <property fmtid="{D5CDD505-2E9C-101B-9397-08002B2CF9AE}" pid="4" name="Nav L4">
    <vt:lpwstr/>
  </property>
  <property fmtid="{D5CDD505-2E9C-101B-9397-08002B2CF9AE}" pid="5" name="Level 1">
    <vt:lpwstr/>
  </property>
  <property fmtid="{D5CDD505-2E9C-101B-9397-08002B2CF9AE}" pid="6" name="Level 0">
    <vt:lpwstr>9;#Product|b1793983-511c-4bf3-9362-46ec506d440e</vt:lpwstr>
  </property>
</Properties>
</file>